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0" r:id="rId2"/>
  </p:sldMasterIdLst>
  <p:notesMasterIdLst>
    <p:notesMasterId r:id="rId17"/>
  </p:notesMasterIdLst>
  <p:sldIdLst>
    <p:sldId id="345" r:id="rId3"/>
    <p:sldId id="2147470199" r:id="rId4"/>
    <p:sldId id="299" r:id="rId5"/>
    <p:sldId id="2147470215" r:id="rId6"/>
    <p:sldId id="2147470213" r:id="rId7"/>
    <p:sldId id="2147470216" r:id="rId8"/>
    <p:sldId id="285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FPressSansOffc" panose="020B0604020202020204" charset="0"/>
      <p:regular r:id="rId22"/>
      <p:bold r:id="rId23"/>
      <p:italic r:id="rId24"/>
      <p:boldItalic r:id="rId25"/>
    </p:embeddedFont>
    <p:embeddedFont>
      <p:font typeface="LFPressSansOffc dBold" panose="020B0604020202020204" charset="0"/>
      <p:bold r:id="rId26"/>
      <p:boldItalic r:id="rId27"/>
    </p:embeddedFont>
    <p:embeddedFont>
      <p:font typeface="LFPressSerifOffc" panose="020B0604020202020204" charset="0"/>
      <p:regular r:id="rId28"/>
      <p:bold r:id="rId29"/>
      <p:italic r:id="rId30"/>
      <p:boldItalic r:id="rId31"/>
    </p:embeddedFont>
    <p:embeddedFont>
      <p:font typeface="LFPressSerifOffc Black" panose="020B0604020202020204" charset="0"/>
      <p:bold r:id="rId32"/>
      <p:boldItalic r:id="rId3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2CE"/>
    <a:srgbClr val="CEE4FC"/>
    <a:srgbClr val="C3CBE9"/>
    <a:srgbClr val="849ACF"/>
    <a:srgbClr val="C0BEDB"/>
    <a:srgbClr val="005521"/>
    <a:srgbClr val="DAD9D4"/>
    <a:srgbClr val="E0E0DD"/>
    <a:srgbClr val="9ECAF9"/>
    <a:srgbClr val="E88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60" autoAdjust="0"/>
  </p:normalViewPr>
  <p:slideViewPr>
    <p:cSldViewPr snapToGrid="0" showGuides="1">
      <p:cViewPr varScale="1">
        <p:scale>
          <a:sx n="79" d="100"/>
          <a:sy n="79" d="100"/>
        </p:scale>
        <p:origin x="86" y="22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D4B65-6D7F-4E07-AF11-B2F5975AD7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850F5-22F3-4C5E-BFD3-F402C008C55E}">
      <dgm:prSet/>
      <dgm:spPr>
        <a:solidFill>
          <a:srgbClr val="66997A"/>
        </a:solidFill>
      </dgm:spPr>
      <dgm:t>
        <a:bodyPr/>
        <a:lstStyle/>
        <a:p>
          <a:r>
            <a:rPr lang="da-DK" b="0" i="0" baseline="0" dirty="0"/>
            <a:t>Klimamærket: Hvad skal vi forberede os på?</a:t>
          </a:r>
          <a:endParaRPr lang="en-US" dirty="0"/>
        </a:p>
      </dgm:t>
    </dgm:pt>
    <dgm:pt modelId="{38E6FE6C-4B88-4BEE-8B37-DFC559BCB82B}" type="parTrans" cxnId="{7D9BB8E5-2341-4941-8039-31AFDB1DDCD4}">
      <dgm:prSet/>
      <dgm:spPr/>
      <dgm:t>
        <a:bodyPr/>
        <a:lstStyle/>
        <a:p>
          <a:endParaRPr lang="en-US"/>
        </a:p>
      </dgm:t>
    </dgm:pt>
    <dgm:pt modelId="{E4F6FB82-75D1-4DF0-B253-C0E7A2C6528F}" type="sibTrans" cxnId="{7D9BB8E5-2341-4941-8039-31AFDB1DDCD4}">
      <dgm:prSet/>
      <dgm:spPr/>
      <dgm:t>
        <a:bodyPr/>
        <a:lstStyle/>
        <a:p>
          <a:endParaRPr lang="en-US"/>
        </a:p>
      </dgm:t>
    </dgm:pt>
    <dgm:pt modelId="{6E2C6FBF-A78E-4272-A351-8C59176AF526}">
      <dgm:prSet/>
      <dgm:spPr>
        <a:solidFill>
          <a:srgbClr val="66997A"/>
        </a:solidFill>
      </dgm:spPr>
      <dgm:t>
        <a:bodyPr/>
        <a:lstStyle/>
        <a:p>
          <a:r>
            <a:rPr lang="da-DK" b="0" i="0" baseline="0" dirty="0"/>
            <a:t>Potentialer og udfordringer for fødevarebranchen</a:t>
          </a:r>
          <a:endParaRPr lang="en-US" dirty="0"/>
        </a:p>
      </dgm:t>
    </dgm:pt>
    <dgm:pt modelId="{1EA0D29E-6C3D-4E66-93AD-711A8528F4DB}" type="parTrans" cxnId="{D5B60058-47EC-48B1-9754-7F1D5CA6751D}">
      <dgm:prSet/>
      <dgm:spPr/>
      <dgm:t>
        <a:bodyPr/>
        <a:lstStyle/>
        <a:p>
          <a:endParaRPr lang="en-US"/>
        </a:p>
      </dgm:t>
    </dgm:pt>
    <dgm:pt modelId="{126F140C-BD25-4BD0-AF9B-FE2FDF445009}" type="sibTrans" cxnId="{D5B60058-47EC-48B1-9754-7F1D5CA6751D}">
      <dgm:prSet/>
      <dgm:spPr/>
      <dgm:t>
        <a:bodyPr/>
        <a:lstStyle/>
        <a:p>
          <a:endParaRPr lang="en-US"/>
        </a:p>
      </dgm:t>
    </dgm:pt>
    <dgm:pt modelId="{C0F3B3BE-82D1-4E93-8B62-4725BFC564F4}" type="pres">
      <dgm:prSet presAssocID="{C83D4B65-6D7F-4E07-AF11-B2F5975AD7B2}" presName="linear" presStyleCnt="0">
        <dgm:presLayoutVars>
          <dgm:animLvl val="lvl"/>
          <dgm:resizeHandles val="exact"/>
        </dgm:presLayoutVars>
      </dgm:prSet>
      <dgm:spPr/>
    </dgm:pt>
    <dgm:pt modelId="{56E7624B-0555-4E9B-89AE-35A31C2E4305}" type="pres">
      <dgm:prSet presAssocID="{B33850F5-22F3-4C5E-BFD3-F402C008C5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20D25E-6508-467F-B9BA-CCA099ADC829}" type="pres">
      <dgm:prSet presAssocID="{E4F6FB82-75D1-4DF0-B253-C0E7A2C6528F}" presName="spacer" presStyleCnt="0"/>
      <dgm:spPr/>
    </dgm:pt>
    <dgm:pt modelId="{84B051A3-3D01-47A5-898E-320B8FF1C3FC}" type="pres">
      <dgm:prSet presAssocID="{6E2C6FBF-A78E-4272-A351-8C59176AF52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73A5507-EC66-4F82-B02C-9ADA75E462BB}" type="presOf" srcId="{6E2C6FBF-A78E-4272-A351-8C59176AF526}" destId="{84B051A3-3D01-47A5-898E-320B8FF1C3FC}" srcOrd="0" destOrd="0" presId="urn:microsoft.com/office/officeart/2005/8/layout/vList2"/>
    <dgm:cxn modelId="{70B10150-17E8-40CC-AD40-00F90AA488F9}" type="presOf" srcId="{B33850F5-22F3-4C5E-BFD3-F402C008C55E}" destId="{56E7624B-0555-4E9B-89AE-35A31C2E4305}" srcOrd="0" destOrd="0" presId="urn:microsoft.com/office/officeart/2005/8/layout/vList2"/>
    <dgm:cxn modelId="{D5B60058-47EC-48B1-9754-7F1D5CA6751D}" srcId="{C83D4B65-6D7F-4E07-AF11-B2F5975AD7B2}" destId="{6E2C6FBF-A78E-4272-A351-8C59176AF526}" srcOrd="1" destOrd="0" parTransId="{1EA0D29E-6C3D-4E66-93AD-711A8528F4DB}" sibTransId="{126F140C-BD25-4BD0-AF9B-FE2FDF445009}"/>
    <dgm:cxn modelId="{E4E3FB97-F013-437A-90DC-0A76DFFF8102}" type="presOf" srcId="{C83D4B65-6D7F-4E07-AF11-B2F5975AD7B2}" destId="{C0F3B3BE-82D1-4E93-8B62-4725BFC564F4}" srcOrd="0" destOrd="0" presId="urn:microsoft.com/office/officeart/2005/8/layout/vList2"/>
    <dgm:cxn modelId="{7D9BB8E5-2341-4941-8039-31AFDB1DDCD4}" srcId="{C83D4B65-6D7F-4E07-AF11-B2F5975AD7B2}" destId="{B33850F5-22F3-4C5E-BFD3-F402C008C55E}" srcOrd="0" destOrd="0" parTransId="{38E6FE6C-4B88-4BEE-8B37-DFC559BCB82B}" sibTransId="{E4F6FB82-75D1-4DF0-B253-C0E7A2C6528F}"/>
    <dgm:cxn modelId="{AF399606-1DF7-4662-B844-70B5D9B07B53}" type="presParOf" srcId="{C0F3B3BE-82D1-4E93-8B62-4725BFC564F4}" destId="{56E7624B-0555-4E9B-89AE-35A31C2E4305}" srcOrd="0" destOrd="0" presId="urn:microsoft.com/office/officeart/2005/8/layout/vList2"/>
    <dgm:cxn modelId="{FC05D302-6067-4F65-97D1-09014F2AC6A9}" type="presParOf" srcId="{C0F3B3BE-82D1-4E93-8B62-4725BFC564F4}" destId="{5320D25E-6508-467F-B9BA-CCA099ADC829}" srcOrd="1" destOrd="0" presId="urn:microsoft.com/office/officeart/2005/8/layout/vList2"/>
    <dgm:cxn modelId="{60C7A664-8CF4-4CAE-B0F9-A911DADC1DA9}" type="presParOf" srcId="{C0F3B3BE-82D1-4E93-8B62-4725BFC564F4}" destId="{84B051A3-3D01-47A5-898E-320B8FF1C3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17220-8795-44AF-91A8-D927368F8BB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FDBE8-E31F-482F-AEFB-858CF5F1FA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600" dirty="0"/>
            <a:t>Skal gøre det lettere for forbrugerne at træffe et fødevarevalg med et lavere klimaaftryk.</a:t>
          </a:r>
          <a:endParaRPr lang="en-US" sz="1600" dirty="0"/>
        </a:p>
      </dgm:t>
    </dgm:pt>
    <dgm:pt modelId="{8E55DCC8-F448-4394-9224-AA3232D6707C}" type="parTrans" cxnId="{4878BA8C-273F-4DA9-A05C-384D0B48D62F}">
      <dgm:prSet/>
      <dgm:spPr/>
      <dgm:t>
        <a:bodyPr/>
        <a:lstStyle/>
        <a:p>
          <a:endParaRPr lang="en-US"/>
        </a:p>
      </dgm:t>
    </dgm:pt>
    <dgm:pt modelId="{EB094437-DDED-4608-9DC2-BFF7F3CB81E3}" type="sibTrans" cxnId="{4878BA8C-273F-4DA9-A05C-384D0B48D62F}">
      <dgm:prSet/>
      <dgm:spPr/>
      <dgm:t>
        <a:bodyPr/>
        <a:lstStyle/>
        <a:p>
          <a:endParaRPr lang="en-US"/>
        </a:p>
      </dgm:t>
    </dgm:pt>
    <dgm:pt modelId="{E3EFF912-5FD1-4A6B-B2AE-8A2AD056EA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600" dirty="0"/>
            <a:t>Skal fremme virksomheders og landbrugets produktudvikling i en retning, der understøtter en fødevareproduktion med lavere klimabelastning. </a:t>
          </a:r>
          <a:endParaRPr lang="en-US" sz="1600" dirty="0"/>
        </a:p>
      </dgm:t>
    </dgm:pt>
    <dgm:pt modelId="{835A3C36-EEF3-48AE-9494-47B3A61EE8C9}" type="parTrans" cxnId="{1F698BE2-A56B-4C4B-8329-67EA2E19E64F}">
      <dgm:prSet/>
      <dgm:spPr/>
      <dgm:t>
        <a:bodyPr/>
        <a:lstStyle/>
        <a:p>
          <a:endParaRPr lang="en-US"/>
        </a:p>
      </dgm:t>
    </dgm:pt>
    <dgm:pt modelId="{71939003-4032-45CA-B259-33F33D9928A4}" type="sibTrans" cxnId="{1F698BE2-A56B-4C4B-8329-67EA2E19E64F}">
      <dgm:prSet/>
      <dgm:spPr/>
      <dgm:t>
        <a:bodyPr/>
        <a:lstStyle/>
        <a:p>
          <a:endParaRPr lang="en-US"/>
        </a:p>
      </dgm:t>
    </dgm:pt>
    <dgm:pt modelId="{C8E65571-F979-4585-8193-331B5237BFA5}" type="pres">
      <dgm:prSet presAssocID="{B5417220-8795-44AF-91A8-D927368F8BB3}" presName="root" presStyleCnt="0">
        <dgm:presLayoutVars>
          <dgm:dir/>
          <dgm:resizeHandles val="exact"/>
        </dgm:presLayoutVars>
      </dgm:prSet>
      <dgm:spPr/>
    </dgm:pt>
    <dgm:pt modelId="{B6B34D5A-95AD-416A-9065-CE82C85D6710}" type="pres">
      <dgm:prSet presAssocID="{1A6FDBE8-E31F-482F-AEFB-858CF5F1FA97}" presName="compNode" presStyleCnt="0"/>
      <dgm:spPr/>
    </dgm:pt>
    <dgm:pt modelId="{C8377A4D-5B2A-401E-8DDA-E539EF02BCFF}" type="pres">
      <dgm:prSet presAssocID="{1A6FDBE8-E31F-482F-AEFB-858CF5F1FA9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80654FCB-1E7A-4905-9E46-79B300D83CE1}" type="pres">
      <dgm:prSet presAssocID="{1A6FDBE8-E31F-482F-AEFB-858CF5F1FA97}" presName="spaceRect" presStyleCnt="0"/>
      <dgm:spPr/>
    </dgm:pt>
    <dgm:pt modelId="{0855C9FD-C00C-4C68-8962-A5AB2AD1D42D}" type="pres">
      <dgm:prSet presAssocID="{1A6FDBE8-E31F-482F-AEFB-858CF5F1FA97}" presName="textRect" presStyleLbl="revTx" presStyleIdx="0" presStyleCnt="2">
        <dgm:presLayoutVars>
          <dgm:chMax val="1"/>
          <dgm:chPref val="1"/>
        </dgm:presLayoutVars>
      </dgm:prSet>
      <dgm:spPr/>
    </dgm:pt>
    <dgm:pt modelId="{867A4118-627B-4F59-80CC-A41D7D261114}" type="pres">
      <dgm:prSet presAssocID="{EB094437-DDED-4608-9DC2-BFF7F3CB81E3}" presName="sibTrans" presStyleCnt="0"/>
      <dgm:spPr/>
    </dgm:pt>
    <dgm:pt modelId="{A88D5B40-C89B-448E-B141-CBA8495896DB}" type="pres">
      <dgm:prSet presAssocID="{E3EFF912-5FD1-4A6B-B2AE-8A2AD056EABD}" presName="compNode" presStyleCnt="0"/>
      <dgm:spPr/>
    </dgm:pt>
    <dgm:pt modelId="{8B218787-7E93-4616-9E9A-A0F7ADF68AF7}" type="pres">
      <dgm:prSet presAssocID="{E3EFF912-5FD1-4A6B-B2AE-8A2AD056EAB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ktor med massiv udfyldning"/>
        </a:ext>
      </dgm:extLst>
    </dgm:pt>
    <dgm:pt modelId="{B4A93D10-E06C-461E-B5E6-8EF9E524C505}" type="pres">
      <dgm:prSet presAssocID="{E3EFF912-5FD1-4A6B-B2AE-8A2AD056EABD}" presName="spaceRect" presStyleCnt="0"/>
      <dgm:spPr/>
    </dgm:pt>
    <dgm:pt modelId="{BFFE7934-3545-475B-A1E1-BB08E3AFE010}" type="pres">
      <dgm:prSet presAssocID="{E3EFF912-5FD1-4A6B-B2AE-8A2AD056EAB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AC8BA19-DBEB-48B1-A3CC-DF32481C101D}" type="presOf" srcId="{1A6FDBE8-E31F-482F-AEFB-858CF5F1FA97}" destId="{0855C9FD-C00C-4C68-8962-A5AB2AD1D42D}" srcOrd="0" destOrd="0" presId="urn:microsoft.com/office/officeart/2018/2/layout/IconLabelList"/>
    <dgm:cxn modelId="{E1B83F78-E449-4079-8763-D075C9AD94F5}" type="presOf" srcId="{B5417220-8795-44AF-91A8-D927368F8BB3}" destId="{C8E65571-F979-4585-8193-331B5237BFA5}" srcOrd="0" destOrd="0" presId="urn:microsoft.com/office/officeart/2018/2/layout/IconLabelList"/>
    <dgm:cxn modelId="{4878BA8C-273F-4DA9-A05C-384D0B48D62F}" srcId="{B5417220-8795-44AF-91A8-D927368F8BB3}" destId="{1A6FDBE8-E31F-482F-AEFB-858CF5F1FA97}" srcOrd="0" destOrd="0" parTransId="{8E55DCC8-F448-4394-9224-AA3232D6707C}" sibTransId="{EB094437-DDED-4608-9DC2-BFF7F3CB81E3}"/>
    <dgm:cxn modelId="{1F698BE2-A56B-4C4B-8329-67EA2E19E64F}" srcId="{B5417220-8795-44AF-91A8-D927368F8BB3}" destId="{E3EFF912-5FD1-4A6B-B2AE-8A2AD056EABD}" srcOrd="1" destOrd="0" parTransId="{835A3C36-EEF3-48AE-9494-47B3A61EE8C9}" sibTransId="{71939003-4032-45CA-B259-33F33D9928A4}"/>
    <dgm:cxn modelId="{5C686DF9-3BC9-492E-9F50-BFA3BA107A77}" type="presOf" srcId="{E3EFF912-5FD1-4A6B-B2AE-8A2AD056EABD}" destId="{BFFE7934-3545-475B-A1E1-BB08E3AFE010}" srcOrd="0" destOrd="0" presId="urn:microsoft.com/office/officeart/2018/2/layout/IconLabelList"/>
    <dgm:cxn modelId="{C9AB993A-480E-4A71-A10A-55A48C1510D6}" type="presParOf" srcId="{C8E65571-F979-4585-8193-331B5237BFA5}" destId="{B6B34D5A-95AD-416A-9065-CE82C85D6710}" srcOrd="0" destOrd="0" presId="urn:microsoft.com/office/officeart/2018/2/layout/IconLabelList"/>
    <dgm:cxn modelId="{B387665D-8E53-4A12-ABA8-659297F325A1}" type="presParOf" srcId="{B6B34D5A-95AD-416A-9065-CE82C85D6710}" destId="{C8377A4D-5B2A-401E-8DDA-E539EF02BCFF}" srcOrd="0" destOrd="0" presId="urn:microsoft.com/office/officeart/2018/2/layout/IconLabelList"/>
    <dgm:cxn modelId="{C2D2C0B8-EF1B-4999-B8CF-EB8EA36E624A}" type="presParOf" srcId="{B6B34D5A-95AD-416A-9065-CE82C85D6710}" destId="{80654FCB-1E7A-4905-9E46-79B300D83CE1}" srcOrd="1" destOrd="0" presId="urn:microsoft.com/office/officeart/2018/2/layout/IconLabelList"/>
    <dgm:cxn modelId="{3216C192-9516-4EDE-90EA-952376956DE6}" type="presParOf" srcId="{B6B34D5A-95AD-416A-9065-CE82C85D6710}" destId="{0855C9FD-C00C-4C68-8962-A5AB2AD1D42D}" srcOrd="2" destOrd="0" presId="urn:microsoft.com/office/officeart/2018/2/layout/IconLabelList"/>
    <dgm:cxn modelId="{B3509E9B-5805-48D3-BB99-4FF2F46C51A1}" type="presParOf" srcId="{C8E65571-F979-4585-8193-331B5237BFA5}" destId="{867A4118-627B-4F59-80CC-A41D7D261114}" srcOrd="1" destOrd="0" presId="urn:microsoft.com/office/officeart/2018/2/layout/IconLabelList"/>
    <dgm:cxn modelId="{28F389E5-6C47-4A3F-BC86-996839D4453F}" type="presParOf" srcId="{C8E65571-F979-4585-8193-331B5237BFA5}" destId="{A88D5B40-C89B-448E-B141-CBA8495896DB}" srcOrd="2" destOrd="0" presId="urn:microsoft.com/office/officeart/2018/2/layout/IconLabelList"/>
    <dgm:cxn modelId="{5E84297A-90C7-4924-91C3-17703BBE4828}" type="presParOf" srcId="{A88D5B40-C89B-448E-B141-CBA8495896DB}" destId="{8B218787-7E93-4616-9E9A-A0F7ADF68AF7}" srcOrd="0" destOrd="0" presId="urn:microsoft.com/office/officeart/2018/2/layout/IconLabelList"/>
    <dgm:cxn modelId="{9BADC5BE-171A-4537-A8DD-7FD20B796E1C}" type="presParOf" srcId="{A88D5B40-C89B-448E-B141-CBA8495896DB}" destId="{B4A93D10-E06C-461E-B5E6-8EF9E524C505}" srcOrd="1" destOrd="0" presId="urn:microsoft.com/office/officeart/2018/2/layout/IconLabelList"/>
    <dgm:cxn modelId="{954A3A8E-2575-46E8-ACDF-7728FE944465}" type="presParOf" srcId="{A88D5B40-C89B-448E-B141-CBA8495896DB}" destId="{BFFE7934-3545-475B-A1E1-BB08E3AFE0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624B-0555-4E9B-89AE-35A31C2E4305}">
      <dsp:nvSpPr>
        <dsp:cNvPr id="0" name=""/>
        <dsp:cNvSpPr/>
      </dsp:nvSpPr>
      <dsp:spPr>
        <a:xfrm>
          <a:off x="0" y="153219"/>
          <a:ext cx="11590788" cy="1031354"/>
        </a:xfrm>
        <a:prstGeom prst="roundRect">
          <a:avLst/>
        </a:prstGeom>
        <a:solidFill>
          <a:srgbClr val="6699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b="0" i="0" kern="1200" baseline="0" dirty="0"/>
            <a:t>Klimamærket: Hvad skal vi forberede os på?</a:t>
          </a:r>
          <a:endParaRPr lang="en-US" sz="4300" kern="1200" dirty="0"/>
        </a:p>
      </dsp:txBody>
      <dsp:txXfrm>
        <a:off x="50347" y="203566"/>
        <a:ext cx="11490094" cy="930660"/>
      </dsp:txXfrm>
    </dsp:sp>
    <dsp:sp modelId="{84B051A3-3D01-47A5-898E-320B8FF1C3FC}">
      <dsp:nvSpPr>
        <dsp:cNvPr id="0" name=""/>
        <dsp:cNvSpPr/>
      </dsp:nvSpPr>
      <dsp:spPr>
        <a:xfrm>
          <a:off x="0" y="1308414"/>
          <a:ext cx="11590788" cy="1031354"/>
        </a:xfrm>
        <a:prstGeom prst="roundRect">
          <a:avLst/>
        </a:prstGeom>
        <a:solidFill>
          <a:srgbClr val="6699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b="0" i="0" kern="1200" baseline="0" dirty="0"/>
            <a:t>Potentialer og udfordringer for fødevarebranchen</a:t>
          </a:r>
          <a:endParaRPr lang="en-US" sz="4300" kern="1200" dirty="0"/>
        </a:p>
      </dsp:txBody>
      <dsp:txXfrm>
        <a:off x="50347" y="1358761"/>
        <a:ext cx="11490094" cy="930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77A4D-5B2A-401E-8DDA-E539EF02BCFF}">
      <dsp:nvSpPr>
        <dsp:cNvPr id="0" name=""/>
        <dsp:cNvSpPr/>
      </dsp:nvSpPr>
      <dsp:spPr>
        <a:xfrm>
          <a:off x="718025" y="550240"/>
          <a:ext cx="1093500" cy="1093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5C9FD-C00C-4C68-8962-A5AB2AD1D42D}">
      <dsp:nvSpPr>
        <dsp:cNvPr id="0" name=""/>
        <dsp:cNvSpPr/>
      </dsp:nvSpPr>
      <dsp:spPr>
        <a:xfrm>
          <a:off x="49775" y="2095401"/>
          <a:ext cx="2430000" cy="146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Skal gøre det lettere for forbrugerne at træffe et fødevarevalg med et lavere klimaaftryk.</a:t>
          </a:r>
          <a:endParaRPr lang="en-US" sz="1600" kern="1200" dirty="0"/>
        </a:p>
      </dsp:txBody>
      <dsp:txXfrm>
        <a:off x="49775" y="2095401"/>
        <a:ext cx="2430000" cy="1465422"/>
      </dsp:txXfrm>
    </dsp:sp>
    <dsp:sp modelId="{8B218787-7E93-4616-9E9A-A0F7ADF68AF7}">
      <dsp:nvSpPr>
        <dsp:cNvPr id="0" name=""/>
        <dsp:cNvSpPr/>
      </dsp:nvSpPr>
      <dsp:spPr>
        <a:xfrm>
          <a:off x="3573275" y="550240"/>
          <a:ext cx="1093500" cy="1093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E7934-3545-475B-A1E1-BB08E3AFE010}">
      <dsp:nvSpPr>
        <dsp:cNvPr id="0" name=""/>
        <dsp:cNvSpPr/>
      </dsp:nvSpPr>
      <dsp:spPr>
        <a:xfrm>
          <a:off x="2905025" y="2095401"/>
          <a:ext cx="2430000" cy="1465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Skal fremme virksomheders og landbrugets produktudvikling i en retning, der understøtter en fødevareproduktion med lavere klimabelastning. </a:t>
          </a:r>
          <a:endParaRPr lang="en-US" sz="1600" kern="1200" dirty="0"/>
        </a:p>
      </dsp:txBody>
      <dsp:txXfrm>
        <a:off x="2905025" y="2095401"/>
        <a:ext cx="2430000" cy="1465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78D8-BE49-4FE3-AC3A-FBF930FF3A22}" type="datetimeFigureOut">
              <a:rPr lang="da-DK" smtClean="0"/>
              <a:t>13-09-2023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F16F-3962-45D6-BF98-037B3FCF95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5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Niels Peter eller Kristina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1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Niels Peter eller Kristina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16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6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6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Billede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A56E6B-7ACD-0D63-168C-B14A9E7887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tIns="0" b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68EBEE-BF6B-93D5-33D4-0D24530513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5D3D-CD7A-A08C-3B46-04ADB6465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512" y="5971689"/>
            <a:ext cx="2023472" cy="36318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400"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to linjer                            </a:t>
            </a:r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r>
              <a:rPr lang="da-DK" noProof="0" dirty="0"/>
              <a:t> </a:t>
            </a:r>
            <a:r>
              <a:rPr lang="da-DK" noProof="0" dirty="0" err="1"/>
              <a:t>lip</a:t>
            </a:r>
            <a:endParaRPr lang="da-D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499" y="2276475"/>
            <a:ext cx="11049001" cy="3502025"/>
          </a:xfrm>
        </p:spPr>
        <p:txBody>
          <a:bodyPr/>
          <a:lstStyle/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737A20-054A-0870-CA5A-33FC8CC91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55FD78-C43A-4BFC-A125-599C5504E2CB}" type="datetime2">
              <a:rPr lang="da-DK" smtClean="0"/>
              <a:t>13.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E66B1E-543F-4350-A5BF-7B3494EE5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17E9DF-090D-819D-4A8E-DBED0E10E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a-DK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56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B7354E-3612-C2C1-BB1C-121A4AE8C9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7BAD6-150F-CF44-F9FC-77909FD14E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57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699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3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6459230-2EC8-1E0B-C5C5-F6F5F732C2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3495675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A8CC8-351D-A883-30BA-246C02FE8A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46575" y="2276475"/>
            <a:ext cx="3497263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2F437-FA7A-3595-43FF-9567BFF79B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3238" y="2276475"/>
            <a:ext cx="3497262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352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Billede 1/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BF6DA-26BF-D15C-DAD8-F944BEBD8EB6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428550-8EB3-3D9B-3ADB-A7C76318C5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5700" y="0"/>
            <a:ext cx="5956300" cy="6858000"/>
          </a:xfrm>
          <a:noFill/>
        </p:spPr>
        <p:txBody>
          <a:bodyPr bIns="576000"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4C5F4C0-5FA8-089B-EEB3-C56C5B035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0573D3-3E90-122C-114F-E41BFE1C84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41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Indhold 1/2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C87488-358D-5B5B-58D6-CB16248F444A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97C8D-9753-89A0-4BEF-604AF812F233}"/>
              </a:ext>
            </a:extLst>
          </p:cNvPr>
          <p:cNvSpPr/>
          <p:nvPr userDrawn="1"/>
        </p:nvSpPr>
        <p:spPr>
          <a:xfrm>
            <a:off x="6235700" y="0"/>
            <a:ext cx="59563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142C2B-7F87-97B0-8E08-BEED3C05DF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2275" y="1125538"/>
            <a:ext cx="4848225" cy="4652962"/>
          </a:xfrm>
        </p:spPr>
        <p:txBody>
          <a:bodyPr bIns="1260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757119-3609-ECD3-512C-BB419E88E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1791" y="132874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6pPr>
              <a:defRPr/>
            </a:lvl6pPr>
          </a:lstStyle>
          <a:p>
            <a:pPr lvl="0"/>
            <a:r>
              <a:rPr lang="en-US" dirty="0"/>
              <a:t>xx%</a:t>
            </a:r>
            <a:endParaRPr lang="da-DK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A996AC7-06DB-29FF-0EC5-CE60C95BA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1791" y="186849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1pPr>
            <a:lvl6pPr>
              <a:defRPr/>
            </a:lvl6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FD11CF-7A5C-9525-5ED1-3493C86EBC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09BFD-5456-F0F1-56FB-8F95F7F189D4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2252D3A-3688-B5EB-4D56-894C05967CBA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B170C-D21A-1E58-6157-0ED5A81CDFC2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7278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Indhold + Tekst -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A57EBC-EE60-6F4E-B531-75668AF67353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152D2A9-9C5C-788A-5ECC-AFF45617B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185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4CAA09-6A38-D9BD-CBE1-9D35E2DCF7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1500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B18901D-2A1F-5419-6F99-9E0F744D2D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8841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2D0E5-0BB9-A8C1-422C-5520F7BA2CF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5C368C-262D-AADE-DE55-5849FB1B67F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AA5679-7593-E0D0-3C38-0A646D0FF5C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8123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6414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rgbClr val="669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rgbClr val="B3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013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CBF3D0-24B4-9DC2-BBC7-4AE56D3B18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0217" y="441324"/>
            <a:ext cx="5020283" cy="3410829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C50BE5-FC2F-B94C-ABC3-E23FC994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626" y="4037013"/>
            <a:ext cx="3686174" cy="564170"/>
          </a:xfrm>
        </p:spPr>
        <p:txBody>
          <a:bodyPr anchor="b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B93523-CC0F-E8AC-F284-D6DA323BD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626" y="4800635"/>
            <a:ext cx="3686174" cy="1035961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– max. </a:t>
            </a:r>
            <a:r>
              <a:rPr lang="en-US" dirty="0" err="1"/>
              <a:t>frm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 -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87FA62-EFB8-8B6E-F223-1C15673D19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b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FE470D8-07EA-8DF1-F220-FBA2F8977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5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Mørke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A02AE-7C17-DB22-D934-6BF02DD10EA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27DF3-F1EC-32CC-0A1C-6CEB40AF6B1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1CE576-56B1-E824-7CD3-CD59D4B6E131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184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Indhold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54E7A02-D897-BCD3-B44C-77F4CB36BB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x Indhold -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29C15-988A-86D4-8130-A4337C54AF87}"/>
              </a:ext>
            </a:extLst>
          </p:cNvPr>
          <p:cNvSpPr/>
          <p:nvPr userDrawn="1"/>
        </p:nvSpPr>
        <p:spPr>
          <a:xfrm>
            <a:off x="9158592" y="0"/>
            <a:ext cx="3033408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62592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237CD-21A2-A8F3-657E-33D66C90D4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0775" y="1133342"/>
            <a:ext cx="1326812" cy="69553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5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1D0494-9CA5-EA5A-76FF-4DD8CBBFF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0775" y="1833905"/>
            <a:ext cx="1326812" cy="44257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BDC0299-EF52-F5D7-69CB-C35EBB1EFB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9159876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CC3C4-7D36-B819-497B-AB9BBCF4C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775" y="2466224"/>
            <a:ext cx="1609725" cy="331227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210965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A57E5A-A3B1-FBDC-315D-044E27AAE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b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D4BCF-0E12-801F-C5B4-48E14EF59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945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- 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7FACC0-2983-1990-3941-F8536456E0B3}"/>
              </a:ext>
            </a:extLst>
          </p:cNvPr>
          <p:cNvSpPr txBox="1"/>
          <p:nvPr userDrawn="1"/>
        </p:nvSpPr>
        <p:spPr>
          <a:xfrm>
            <a:off x="571500" y="623197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1081762"/>
            <a:ext cx="349567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a-DK" sz="10000" spc="0" baseline="0" dirty="0">
                <a:solidFill>
                  <a:schemeClr val="bg1"/>
                </a:solidFill>
                <a:latin typeface="+mj-lt"/>
              </a:rPr>
              <a:t>Tak.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F5D9-5288-8350-2C07-8B9EF7612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0567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mail@lf.dk                                                      +45 21882324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8354-808F-F4CA-FC68-1424644FE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995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Navn Navnesen                                          Titel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A4DB7-947C-A02E-3FB0-B4311C016CAD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C3914E-0137-F09B-B422-D70A426FA18D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3871A3-0D2D-4A21-7D71-D41A818A60D5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F128D-0483-7A2D-21F6-BF86942E6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5661211"/>
            <a:ext cx="2405164" cy="18153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2880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Url-adresse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69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00" y="1607606"/>
            <a:ext cx="2271952" cy="44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Skrifttype</a:t>
            </a: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Forøg Listeniveau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 Listeniveau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 for at sætte korrekt punkttegn på igen.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1-3 er til punktopstillinger.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4 er til mellemrubrikker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5 er til fremhævet tekst og citater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6 er ens med slide titel overskrift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Farver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Farverne findes under Brugerdefinerede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farver. Hhv. Mørk grøn, Grå, Rød og Ekstra Grøn inkl. 60% og 30% tintede udgaver.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Ekstra Grøn bruges til mellemrubrikker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(Niveau 4) og fremhævede tekster (Niveau 5).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4926" y="1607606"/>
            <a:ext cx="3002126" cy="47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Billeder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Tabeller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Tabeldesign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kun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Kolonneoverskrift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og Lyst layout 1.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Fravælg den øverst kant.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 tekststørrelse på 12 pkt sæt marginer til 0 mm, centrer tekst vertikalt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Tabelrækkehøjde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til 0,78 cm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66BC84"/>
                </a:solidFill>
                <a:effectLst/>
                <a:uLnTx/>
                <a:uFillTx/>
                <a:latin typeface="LFPressSansOffc dBold" panose="00000700000000000000" pitchFamily="2" charset="0"/>
                <a:ea typeface="+mn-ea"/>
                <a:cs typeface="Arial" panose="020B0604020202020204" pitchFamily="34" charset="0"/>
              </a:rPr>
              <a:t>Grafer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Kurvedigrammer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fyldes med Mønsterudfyldning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 Diagonale striber: Brede opadgående.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Søjlediagrammers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første 6 datasæt indfarves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automatisk korrekt ud fra de sidste 6 Temafarver.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Det 7. og frem skal indfarves manuelt.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Brug de røde farver, som defineret i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farvepaletten Brugerdefinerede farver.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3237" y="1607606"/>
            <a:ext cx="2829391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 slide </a:t>
            </a:r>
            <a:r>
              <a:rPr lang="en-US" sz="9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Skift layout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pilen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af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over 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 layouts.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nulstille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placeringer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størrelser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formatering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alle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pladsholdere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deres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oprindelige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indstilling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Hjælpelinjer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A3F53F2-4FC4-4AC7-9435-428F1F09478D}" type="datetime3">
              <a:rPr lang="da-DK" smtClean="0"/>
              <a:t>13.09.2023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C5DBC-59F1-8C39-A91C-EEE54E1C5493}"/>
              </a:ext>
            </a:extLst>
          </p:cNvPr>
          <p:cNvSpPr txBox="1">
            <a:spLocks/>
          </p:cNvSpPr>
          <p:nvPr userDrawn="1"/>
        </p:nvSpPr>
        <p:spPr>
          <a:xfrm>
            <a:off x="571500" y="774129"/>
            <a:ext cx="11283305" cy="657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spc="-100" baseline="0" dirty="0">
                <a:solidFill>
                  <a:schemeClr val="tx2"/>
                </a:solidFill>
              </a:rPr>
              <a:t>TIPS &amp; TRICKS - din brugerguide</a:t>
            </a:r>
          </a:p>
        </p:txBody>
      </p:sp>
      <p:pic>
        <p:nvPicPr>
          <p:cNvPr id="21" name="Billede 2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1EDAF855-5B58-56B3-B926-00FB0E223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87" y="1782078"/>
            <a:ext cx="274320" cy="43434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5D12A722-029A-BC96-1174-EE72BA2F5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564" y="2347138"/>
            <a:ext cx="457200" cy="14287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942B966-6BB9-5D09-8F56-968CCDA49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3762" y="2694960"/>
            <a:ext cx="382905" cy="142875"/>
          </a:xfrm>
          <a:prstGeom prst="rect">
            <a:avLst/>
          </a:prstGeom>
        </p:spPr>
      </p:pic>
      <p:pic>
        <p:nvPicPr>
          <p:cNvPr id="31" name="Billede 3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3AEAB7CF-695C-2BDA-8621-ACEE94A1CC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77" y="2460400"/>
            <a:ext cx="257175" cy="1543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B8CEEC2-BC76-7931-F003-3C624F2DDC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1922054"/>
            <a:ext cx="302895" cy="177165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ED3EF9D5-2896-8E46-FCDB-76F169F1F2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6" y="1879800"/>
            <a:ext cx="188595" cy="211455"/>
          </a:xfrm>
          <a:prstGeom prst="rect">
            <a:avLst/>
          </a:prstGeom>
        </p:spPr>
      </p:pic>
      <p:pic>
        <p:nvPicPr>
          <p:cNvPr id="40" name="Billede 39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AA0ABF7-97FB-07D4-A315-CDB37EDB5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47" y="2208864"/>
            <a:ext cx="274320" cy="428625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FB95B137-331B-450D-A8C3-C7336D30D1A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2919075"/>
            <a:ext cx="622269" cy="754190"/>
          </a:xfrm>
          <a:prstGeom prst="rect">
            <a:avLst/>
          </a:prstGeom>
        </p:spPr>
      </p:pic>
      <p:pic>
        <p:nvPicPr>
          <p:cNvPr id="44" name="Billede 43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B4766643-DD3D-FD07-EE34-D8630D287F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01895"/>
            <a:ext cx="2343150" cy="769335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BFBF5147-EEAF-FD06-0FA8-0B64E32A3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/>
          <a:stretch/>
        </p:blipFill>
        <p:spPr>
          <a:xfrm>
            <a:off x="4354926" y="6029789"/>
            <a:ext cx="962088" cy="242857"/>
          </a:xfrm>
          <a:prstGeom prst="rect">
            <a:avLst/>
          </a:prstGeom>
        </p:spPr>
      </p:pic>
      <p:pic>
        <p:nvPicPr>
          <p:cNvPr id="48" name="Billede 47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80F63F5E-9EB8-071E-8957-61FF2C0957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37" y="5126790"/>
            <a:ext cx="982980" cy="462915"/>
          </a:xfrm>
          <a:prstGeom prst="rect">
            <a:avLst/>
          </a:prstGeom>
        </p:spPr>
      </p:pic>
      <p:pic>
        <p:nvPicPr>
          <p:cNvPr id="50" name="Billede 4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2F8FB1-627C-C199-2D0D-665E2FF868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0" y="3338233"/>
            <a:ext cx="1479128" cy="324371"/>
          </a:xfrm>
          <a:prstGeom prst="rect">
            <a:avLst/>
          </a:prstGeom>
        </p:spPr>
      </p:pic>
      <p:pic>
        <p:nvPicPr>
          <p:cNvPr id="52" name="Billede 51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E4DE1B4-B015-EB4E-ADF9-1CE34B2CC2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78" y="5972554"/>
            <a:ext cx="932156" cy="357326"/>
          </a:xfrm>
          <a:prstGeom prst="rect">
            <a:avLst/>
          </a:prstGeom>
        </p:spPr>
      </p:pic>
      <p:sp>
        <p:nvSpPr>
          <p:cNvPr id="53" name="Rectangle 18">
            <a:extLst>
              <a:ext uri="{FF2B5EF4-FFF2-40B4-BE49-F238E27FC236}">
                <a16:creationId xmlns:a16="http://schemas.microsoft.com/office/drawing/2014/main" id="{DFAB16EB-0FA9-2E76-E990-3D918B37D1D0}"/>
              </a:ext>
            </a:extLst>
          </p:cNvPr>
          <p:cNvSpPr/>
          <p:nvPr userDrawn="1"/>
        </p:nvSpPr>
        <p:spPr>
          <a:xfrm>
            <a:off x="4731444" y="6124281"/>
            <a:ext cx="591553" cy="1445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lede 3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2C1D753-83A3-7F6A-2AD4-8B65622DD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7" t="14906" r="9540" b="51461"/>
          <a:stretch/>
        </p:blipFill>
        <p:spPr>
          <a:xfrm>
            <a:off x="6841008" y="4597774"/>
            <a:ext cx="952500" cy="377638"/>
          </a:xfrm>
          <a:prstGeom prst="rect">
            <a:avLst/>
          </a:prstGeom>
        </p:spPr>
      </p:pic>
      <p:pic>
        <p:nvPicPr>
          <p:cNvPr id="6" name="Billede 5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85B7E64-7CAE-F2D9-1403-B9203D25F6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2" y="5007098"/>
            <a:ext cx="703546" cy="13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use"/>
          <p:cNvSpPr txBox="1"/>
          <p:nvPr userDrawn="1"/>
        </p:nvSpPr>
        <p:spPr bwMode="white">
          <a:xfrm>
            <a:off x="430213" y="40968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Hvis du ser andre </a:t>
            </a:r>
            <a:r>
              <a:rPr lang="da-DK" sz="4400" b="0" i="0" noProof="0" dirty="0">
                <a:solidFill>
                  <a:schemeClr val="bg1"/>
                </a:solidFill>
                <a:latin typeface="+mn-lt"/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brug dem ikke. Disse layouts </a:t>
            </a: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tilhører ikke </a:t>
            </a:r>
            <a:br>
              <a:rPr lang="da-DK" sz="4400" b="0" i="0" u="none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  <a:latin typeface="+mn-lt"/>
              </a:rPr>
              <a:t>corporate </a:t>
            </a: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endParaRPr lang="da-DK" sz="2800" b="0" noProof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348330" y="3261256"/>
            <a:ext cx="1036788" cy="1036788"/>
            <a:chOff x="6096000" y="4963130"/>
            <a:chExt cx="1456719" cy="1456719"/>
          </a:xfrm>
          <a:solidFill>
            <a:schemeClr val="bg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635000" y="2809824"/>
            <a:ext cx="116339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0800" b="1" i="0" u="none" noProof="0" dirty="0">
                <a:solidFill>
                  <a:schemeClr val="bg2"/>
                </a:solidFill>
                <a:latin typeface="+mn-lt"/>
              </a:rPr>
              <a:t>Brug dem ikke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384167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Pga. PowerPoints standard Kopier/Indsæt funktionalitet </a:t>
            </a:r>
            <a:br>
              <a:rPr lang="da-DK" sz="2000" b="0" noProof="0" dirty="0">
                <a:solidFill>
                  <a:schemeClr val="bg1"/>
                </a:solidFill>
                <a:latin typeface="+mn-lt"/>
              </a:rPr>
            </a:b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OBS! Layouts efter dette kan indeholde potential fortrolig information.</a:t>
            </a:r>
            <a:br>
              <a:rPr lang="da-DK" sz="1800" b="0" noProof="0" dirty="0">
                <a:solidFill>
                  <a:schemeClr val="bg1"/>
                </a:solidFill>
                <a:latin typeface="+mn-lt"/>
              </a:rPr>
            </a:br>
            <a:endParaRPr lang="da-DK" sz="1800" b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18EC90D-980B-416E-BF9A-85DEEA43DB65}" type="datetime3">
              <a:rPr lang="da-DK" smtClean="0"/>
              <a:t>13.09.2023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86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Billede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A56E6B-7ACD-0D63-168C-B14A9E7887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tIns="0" b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68EBEE-BF6B-93D5-33D4-0D24530513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5D3D-CD7A-A08C-3B46-04ADB6465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512" y="5971689"/>
            <a:ext cx="2023472" cy="36318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400"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78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Mørke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A02AE-7C17-DB22-D934-6BF02DD10EA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27DF3-F1EC-32CC-0A1C-6CEB40AF6B1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1CE576-56B1-E824-7CD3-CD59D4B6E131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290875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125956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669937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1831271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263653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</a:t>
            </a:r>
            <a:r>
              <a:rPr lang="da-DK" noProof="0" dirty="0"/>
              <a:t> sussimil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1482543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2032942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C - Grøn bag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0B442-1073-EBAC-9232-04A505BE391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F4C641F-CA3D-F6F3-BDB3-3D1E1B197F15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B8FD11-802A-0F7A-BB64-2502D62ABBB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9002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34589E-DBEF-F10A-B123-19B3462ED4F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billede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7D5A1B-444A-F49D-1D90-6E0E039EB0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 bIns="576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CADE800-1B68-04FB-1A4D-A5DBDE2E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0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bg1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1723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tx2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33709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to linjer                            </a:t>
            </a:r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r>
              <a:rPr lang="da-DK" noProof="0" dirty="0"/>
              <a:t> </a:t>
            </a:r>
            <a:r>
              <a:rPr lang="da-DK" noProof="0" dirty="0" err="1"/>
              <a:t>lip</a:t>
            </a:r>
            <a:endParaRPr lang="da-D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499" y="2276475"/>
            <a:ext cx="11049001" cy="3502025"/>
          </a:xfrm>
        </p:spPr>
        <p:txBody>
          <a:bodyPr/>
          <a:lstStyle/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737A20-054A-0870-CA5A-33FC8CC91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55FD78-C43A-4BFC-A125-599C5504E2CB}" type="datetime2">
              <a:rPr lang="da-DK" smtClean="0"/>
              <a:t>13.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E66B1E-543F-4350-A5BF-7B3494EE5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17E9DF-090D-819D-4A8E-DBED0E10E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a-DK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3937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B7354E-3612-C2C1-BB1C-121A4AE8C9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7BAD6-150F-CF44-F9FC-77909FD14E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57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6308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3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6459230-2EC8-1E0B-C5C5-F6F5F732C2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3495675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A8CC8-351D-A883-30BA-246C02FE8A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46575" y="2276475"/>
            <a:ext cx="3497263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2F437-FA7A-3595-43FF-9567BFF79B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3238" y="2276475"/>
            <a:ext cx="3497262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74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Billede 1/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BF6DA-26BF-D15C-DAD8-F944BEBD8EB6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428550-8EB3-3D9B-3ADB-A7C76318C5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5700" y="0"/>
            <a:ext cx="5956300" cy="6858000"/>
          </a:xfrm>
          <a:noFill/>
        </p:spPr>
        <p:txBody>
          <a:bodyPr bIns="576000"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4C5F4C0-5FA8-089B-EEB3-C56C5B035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0573D3-3E90-122C-114F-E41BFE1C84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1244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1831271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263653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</a:t>
            </a:r>
            <a:r>
              <a:rPr lang="da-DK" noProof="0" dirty="0"/>
              <a:t> sussimil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2312655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Indhold 1/2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C87488-358D-5B5B-58D6-CB16248F444A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97C8D-9753-89A0-4BEF-604AF812F233}"/>
              </a:ext>
            </a:extLst>
          </p:cNvPr>
          <p:cNvSpPr/>
          <p:nvPr userDrawn="1"/>
        </p:nvSpPr>
        <p:spPr>
          <a:xfrm>
            <a:off x="6235700" y="0"/>
            <a:ext cx="59563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142C2B-7F87-97B0-8E08-BEED3C05DF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2275" y="1125538"/>
            <a:ext cx="4848225" cy="4652962"/>
          </a:xfrm>
        </p:spPr>
        <p:txBody>
          <a:bodyPr bIns="1260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757119-3609-ECD3-512C-BB419E88E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1791" y="132874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6pPr>
              <a:defRPr/>
            </a:lvl6pPr>
          </a:lstStyle>
          <a:p>
            <a:pPr lvl="0"/>
            <a:r>
              <a:rPr lang="en-US" dirty="0"/>
              <a:t>xx%</a:t>
            </a:r>
            <a:endParaRPr lang="da-DK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A996AC7-06DB-29FF-0EC5-CE60C95BA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1791" y="186849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1pPr>
            <a:lvl6pPr>
              <a:defRPr/>
            </a:lvl6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FD11CF-7A5C-9525-5ED1-3493C86EBC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09BFD-5456-F0F1-56FB-8F95F7F189D4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2252D3A-3688-B5EB-4D56-894C05967CBA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B170C-D21A-1E58-6157-0ED5A81CDFC2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734283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Indhold + Tekst -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A57EBC-EE60-6F4E-B531-75668AF67353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152D2A9-9C5C-788A-5ECC-AFF45617B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185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4CAA09-6A38-D9BD-CBE1-9D35E2DCF7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1500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B18901D-2A1F-5419-6F99-9E0F744D2D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8841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2D0E5-0BB9-A8C1-422C-5520F7BA2CF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5C368C-262D-AADE-DE55-5849FB1B67F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AA5679-7593-E0D0-3C38-0A646D0FF5C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44955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44472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rgbClr val="669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rgbClr val="B3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947186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CBF3D0-24B4-9DC2-BBC7-4AE56D3B18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0217" y="441324"/>
            <a:ext cx="5020283" cy="3410829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C50BE5-FC2F-B94C-ABC3-E23FC994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626" y="4037013"/>
            <a:ext cx="3686174" cy="564170"/>
          </a:xfrm>
        </p:spPr>
        <p:txBody>
          <a:bodyPr anchor="b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B93523-CC0F-E8AC-F284-D6DA323BD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626" y="4800635"/>
            <a:ext cx="3686174" cy="1035961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– max. </a:t>
            </a:r>
            <a:r>
              <a:rPr lang="en-US" dirty="0" err="1"/>
              <a:t>frm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44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 -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87FA62-EFB8-8B6E-F223-1C15673D19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b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FE470D8-07EA-8DF1-F220-FBA2F8977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27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Indhold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54E7A02-D897-BCD3-B44C-77F4CB36BB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85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x Indhold -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29C15-988A-86D4-8130-A4337C54AF87}"/>
              </a:ext>
            </a:extLst>
          </p:cNvPr>
          <p:cNvSpPr/>
          <p:nvPr userDrawn="1"/>
        </p:nvSpPr>
        <p:spPr>
          <a:xfrm>
            <a:off x="9158592" y="0"/>
            <a:ext cx="3033408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62592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237CD-21A2-A8F3-657E-33D66C90D4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0775" y="1133342"/>
            <a:ext cx="1326812" cy="69553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5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1D0494-9CA5-EA5A-76FF-4DD8CBBFF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0775" y="1833905"/>
            <a:ext cx="1326812" cy="44257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BDC0299-EF52-F5D7-69CB-C35EBB1EFB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50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9159876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CC3C4-7D36-B819-497B-AB9BBCF4C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775" y="2466224"/>
            <a:ext cx="1609725" cy="331227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4107499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A57E5A-A3B1-FBDC-315D-044E27AAE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b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D4BCF-0E12-801F-C5B4-48E14EF59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5072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18181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- 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7FACC0-2983-1990-3941-F8536456E0B3}"/>
              </a:ext>
            </a:extLst>
          </p:cNvPr>
          <p:cNvSpPr txBox="1"/>
          <p:nvPr userDrawn="1"/>
        </p:nvSpPr>
        <p:spPr>
          <a:xfrm>
            <a:off x="571500" y="623197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1081762"/>
            <a:ext cx="349567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a-DK" sz="10000" spc="0" baseline="0" dirty="0">
                <a:solidFill>
                  <a:schemeClr val="bg1"/>
                </a:solidFill>
                <a:latin typeface="+mj-lt"/>
              </a:rPr>
              <a:t>Tak.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F5D9-5288-8350-2C07-8B9EF7612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0567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mail@lf.dk                                                      +45 21882324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8354-808F-F4CA-FC68-1424644FE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995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Navn Navnesen                                          Titel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A4DB7-947C-A02E-3FB0-B4311C016CAD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C3914E-0137-F09B-B422-D70A426FA18D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3871A3-0D2D-4A21-7D71-D41A818A60D5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F128D-0483-7A2D-21F6-BF86942E6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5661211"/>
            <a:ext cx="2405164" cy="18153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2880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Url-adresse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92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00" y="1607606"/>
            <a:ext cx="2271952" cy="44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Skrifttype</a:t>
            </a: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Forøg Listeniveau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 Listeniveau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 for at sætte korrekt punkttegn på igen.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1-3 er til punktopstillinger.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4 er til mellemrubrikker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5 er til fremhævet tekst og citater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6 er ens med slide titel overskrift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Farver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Farverne findes under Brugerdefinerede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farver. Hhv. Mørk grøn, Grå, Rød og Ekstra Grøn inkl. 60% og 30% tintede udgaver.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Ekstra Grøn bruges til mellemrubrikker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(Niveau 4) og fremhævede tekster (Niveau 5).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4926" y="1607606"/>
            <a:ext cx="3002126" cy="47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Billeder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Tabeller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Tabeldesign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kun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Kolonneoverskrift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og Lyst layout 1.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Fravælg den øverst kant.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 tekststørrelse på 12 pkt sæt marginer til 0 mm, centrer tekst vertikalt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Tabelrækkehøjde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til 0,78 cm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66BC84"/>
                </a:solidFill>
                <a:effectLst/>
                <a:uLnTx/>
                <a:uFillTx/>
                <a:latin typeface="LFPressSansOffc dBold" panose="00000700000000000000" pitchFamily="2" charset="0"/>
                <a:ea typeface="+mn-ea"/>
                <a:cs typeface="Arial" panose="020B0604020202020204" pitchFamily="34" charset="0"/>
              </a:rPr>
              <a:t>Grafer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Kurvedigrammer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fyldes med Mønsterudfyldning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 Diagonale striber: Brede opadgående.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Søjlediagrammers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første 6 datasæt indfarves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automatisk korrekt ud fra de sidste 6 Temafarver.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Det 7. og frem skal indfarves manuelt.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Brug de røde farver, som defineret i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farvepaletten Brugerdefinerede farver.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3237" y="1607606"/>
            <a:ext cx="2829391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 slide </a:t>
            </a:r>
            <a:r>
              <a:rPr lang="en-US" sz="9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Skift layout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pilen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af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over 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 layouts.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nulstille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placeringer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størrelser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formatering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alle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pladsholdere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deres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oprindelige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indstilling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Hjælpelinjer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A3F53F2-4FC4-4AC7-9435-428F1F09478D}" type="datetime3">
              <a:rPr lang="da-DK" smtClean="0"/>
              <a:t>13.09.2023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C5DBC-59F1-8C39-A91C-EEE54E1C5493}"/>
              </a:ext>
            </a:extLst>
          </p:cNvPr>
          <p:cNvSpPr txBox="1">
            <a:spLocks/>
          </p:cNvSpPr>
          <p:nvPr userDrawn="1"/>
        </p:nvSpPr>
        <p:spPr>
          <a:xfrm>
            <a:off x="571500" y="774129"/>
            <a:ext cx="11283305" cy="657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spc="-100" baseline="0" dirty="0">
                <a:solidFill>
                  <a:schemeClr val="tx2"/>
                </a:solidFill>
              </a:rPr>
              <a:t>TIPS &amp; TRICKS - din brugerguide</a:t>
            </a:r>
          </a:p>
        </p:txBody>
      </p:sp>
      <p:pic>
        <p:nvPicPr>
          <p:cNvPr id="21" name="Billede 2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1EDAF855-5B58-56B3-B926-00FB0E223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87" y="1782078"/>
            <a:ext cx="274320" cy="43434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5D12A722-029A-BC96-1174-EE72BA2F5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564" y="2347138"/>
            <a:ext cx="457200" cy="14287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942B966-6BB9-5D09-8F56-968CCDA49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3762" y="2694960"/>
            <a:ext cx="382905" cy="142875"/>
          </a:xfrm>
          <a:prstGeom prst="rect">
            <a:avLst/>
          </a:prstGeom>
        </p:spPr>
      </p:pic>
      <p:pic>
        <p:nvPicPr>
          <p:cNvPr id="31" name="Billede 3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3AEAB7CF-695C-2BDA-8621-ACEE94A1CC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77" y="2460400"/>
            <a:ext cx="257175" cy="1543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B8CEEC2-BC76-7931-F003-3C624F2DDC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1922054"/>
            <a:ext cx="302895" cy="177165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ED3EF9D5-2896-8E46-FCDB-76F169F1F2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6" y="1879800"/>
            <a:ext cx="188595" cy="211455"/>
          </a:xfrm>
          <a:prstGeom prst="rect">
            <a:avLst/>
          </a:prstGeom>
        </p:spPr>
      </p:pic>
      <p:pic>
        <p:nvPicPr>
          <p:cNvPr id="40" name="Billede 39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AA0ABF7-97FB-07D4-A315-CDB37EDB5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47" y="2208864"/>
            <a:ext cx="274320" cy="428625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FB95B137-331B-450D-A8C3-C7336D30D1A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2919075"/>
            <a:ext cx="622269" cy="754190"/>
          </a:xfrm>
          <a:prstGeom prst="rect">
            <a:avLst/>
          </a:prstGeom>
        </p:spPr>
      </p:pic>
      <p:pic>
        <p:nvPicPr>
          <p:cNvPr id="44" name="Billede 43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B4766643-DD3D-FD07-EE34-D8630D287F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01895"/>
            <a:ext cx="2343150" cy="769335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BFBF5147-EEAF-FD06-0FA8-0B64E32A3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/>
          <a:stretch/>
        </p:blipFill>
        <p:spPr>
          <a:xfrm>
            <a:off x="4354926" y="6029789"/>
            <a:ext cx="962088" cy="242857"/>
          </a:xfrm>
          <a:prstGeom prst="rect">
            <a:avLst/>
          </a:prstGeom>
        </p:spPr>
      </p:pic>
      <p:pic>
        <p:nvPicPr>
          <p:cNvPr id="48" name="Billede 47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80F63F5E-9EB8-071E-8957-61FF2C0957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37" y="5126790"/>
            <a:ext cx="982980" cy="462915"/>
          </a:xfrm>
          <a:prstGeom prst="rect">
            <a:avLst/>
          </a:prstGeom>
        </p:spPr>
      </p:pic>
      <p:pic>
        <p:nvPicPr>
          <p:cNvPr id="50" name="Billede 4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2F8FB1-627C-C199-2D0D-665E2FF868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0" y="3338233"/>
            <a:ext cx="1479128" cy="324371"/>
          </a:xfrm>
          <a:prstGeom prst="rect">
            <a:avLst/>
          </a:prstGeom>
        </p:spPr>
      </p:pic>
      <p:pic>
        <p:nvPicPr>
          <p:cNvPr id="52" name="Billede 51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E4DE1B4-B015-EB4E-ADF9-1CE34B2CC2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78" y="5972554"/>
            <a:ext cx="932156" cy="357326"/>
          </a:xfrm>
          <a:prstGeom prst="rect">
            <a:avLst/>
          </a:prstGeom>
        </p:spPr>
      </p:pic>
      <p:sp>
        <p:nvSpPr>
          <p:cNvPr id="53" name="Rectangle 18">
            <a:extLst>
              <a:ext uri="{FF2B5EF4-FFF2-40B4-BE49-F238E27FC236}">
                <a16:creationId xmlns:a16="http://schemas.microsoft.com/office/drawing/2014/main" id="{DFAB16EB-0FA9-2E76-E990-3D918B37D1D0}"/>
              </a:ext>
            </a:extLst>
          </p:cNvPr>
          <p:cNvSpPr/>
          <p:nvPr userDrawn="1"/>
        </p:nvSpPr>
        <p:spPr>
          <a:xfrm>
            <a:off x="4731444" y="6124281"/>
            <a:ext cx="591553" cy="1445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lede 3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2C1D753-83A3-7F6A-2AD4-8B65622DD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7" t="14906" r="9540" b="51461"/>
          <a:stretch/>
        </p:blipFill>
        <p:spPr>
          <a:xfrm>
            <a:off x="6841008" y="4597774"/>
            <a:ext cx="952500" cy="377638"/>
          </a:xfrm>
          <a:prstGeom prst="rect">
            <a:avLst/>
          </a:prstGeom>
        </p:spPr>
      </p:pic>
      <p:pic>
        <p:nvPicPr>
          <p:cNvPr id="6" name="Billede 5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85B7E64-7CAE-F2D9-1403-B9203D25F6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2" y="5007098"/>
            <a:ext cx="703546" cy="13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3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use"/>
          <p:cNvSpPr txBox="1"/>
          <p:nvPr userDrawn="1"/>
        </p:nvSpPr>
        <p:spPr bwMode="white">
          <a:xfrm>
            <a:off x="430213" y="40968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Hvis du ser andre </a:t>
            </a:r>
            <a:r>
              <a:rPr lang="da-DK" sz="4400" b="0" i="0" noProof="0" dirty="0">
                <a:solidFill>
                  <a:schemeClr val="bg1"/>
                </a:solidFill>
                <a:latin typeface="+mn-lt"/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brug dem ikke. Disse layouts </a:t>
            </a: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tilhører ikke </a:t>
            </a:r>
            <a:br>
              <a:rPr lang="da-DK" sz="4400" b="0" i="0" u="none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  <a:latin typeface="+mn-lt"/>
              </a:rPr>
              <a:t>corporate </a:t>
            </a: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endParaRPr lang="da-DK" sz="2800" b="0" noProof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348330" y="3261256"/>
            <a:ext cx="1036788" cy="1036788"/>
            <a:chOff x="6096000" y="4963130"/>
            <a:chExt cx="1456719" cy="1456719"/>
          </a:xfrm>
          <a:solidFill>
            <a:schemeClr val="bg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635000" y="2809824"/>
            <a:ext cx="116339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0800" b="1" i="0" u="none" noProof="0" dirty="0">
                <a:solidFill>
                  <a:schemeClr val="bg2"/>
                </a:solidFill>
                <a:latin typeface="+mn-lt"/>
              </a:rPr>
              <a:t>Brug dem ikke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384167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Pga. PowerPoints standard Kopier/Indsæt funktionalitet </a:t>
            </a:r>
            <a:br>
              <a:rPr lang="da-DK" sz="2000" b="0" noProof="0" dirty="0">
                <a:solidFill>
                  <a:schemeClr val="bg1"/>
                </a:solidFill>
                <a:latin typeface="+mn-lt"/>
              </a:rPr>
            </a:b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OBS! Layouts efter dette kan indeholde potential fortrolig information.</a:t>
            </a:r>
            <a:br>
              <a:rPr lang="da-DK" sz="1800" b="0" noProof="0" dirty="0">
                <a:solidFill>
                  <a:schemeClr val="bg1"/>
                </a:solidFill>
                <a:latin typeface="+mn-lt"/>
              </a:rPr>
            </a:br>
            <a:endParaRPr lang="da-DK" sz="1800" b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18EC90D-980B-416E-BF9A-85DEEA43DB65}" type="datetime3">
              <a:rPr lang="da-DK" smtClean="0"/>
              <a:t>13.09.2023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53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C - Grøn bag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0B442-1073-EBAC-9232-04A505BE391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F4C641F-CA3D-F6F3-BDB3-3D1E1B197F15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B8FD11-802A-0F7A-BB64-2502D62ABBB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2419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34589E-DBEF-F10A-B123-19B3462ED4F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billede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7D5A1B-444A-F49D-1D90-6E0E039EB0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 bIns="576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CADE800-1B68-04FB-1A4D-A5DBDE2E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bg1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49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tx2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032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B7343-A14E-37BF-1624-E57F696F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36613"/>
            <a:ext cx="11049000" cy="1046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5A28-EA63-BF77-879A-0A25A4C2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276475"/>
            <a:ext cx="11049001" cy="350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0858-747F-383F-1168-68A5FD0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5700" y="6296789"/>
            <a:ext cx="160813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255FD78-C43A-4BFC-A125-599C5504E2CB}" type="datetime2">
              <a:rPr lang="da-DK" smtClean="0"/>
              <a:t>13. september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97C98-FCD5-6414-660E-A6F1A1411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038" y="6295272"/>
            <a:ext cx="3497262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95C5-DFD0-E996-A578-B92EA7F5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499" y="6295272"/>
            <a:ext cx="160813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9047D0-45C6-4C0A-832D-F9CB8CEBFB7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8" r:id="rId16"/>
    <p:sldLayoutId id="2147483679" r:id="rId17"/>
    <p:sldLayoutId id="2147483669" r:id="rId18"/>
    <p:sldLayoutId id="2147483676" r:id="rId19"/>
    <p:sldLayoutId id="2147483670" r:id="rId20"/>
    <p:sldLayoutId id="2147483671" r:id="rId21"/>
    <p:sldLayoutId id="2147483672" r:id="rId22"/>
    <p:sldLayoutId id="2147483673" r:id="rId23"/>
    <p:sldLayoutId id="2147483675" r:id="rId24"/>
    <p:sldLayoutId id="2147483677" r:id="rId25"/>
    <p:sldLayoutId id="2147483678" r:id="rId2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ClrTx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0"/>
        </a:spcBef>
        <a:buFont typeface="LFPressSansOffc" panose="00000500000000000000" pitchFamily="50" charset="0"/>
        <a:buNone/>
        <a:defRPr sz="1600" kern="1200">
          <a:solidFill>
            <a:srgbClr val="66BC84"/>
          </a:solidFill>
          <a:latin typeface="LFPressSansOffc dBold" panose="000007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LFPressSansOffc" panose="00000500000000000000" pitchFamily="50" charset="0"/>
        <a:buNone/>
        <a:defRPr sz="1800" b="1" kern="1200">
          <a:solidFill>
            <a:srgbClr val="66BC84"/>
          </a:solidFill>
          <a:latin typeface="LFPressSerifOffc" panose="000005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4000" kern="1200" spc="70" baseline="0">
          <a:solidFill>
            <a:schemeClr val="tx2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137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562" userDrawn="1">
          <p15:clr>
            <a:srgbClr val="F26B43"/>
          </p15:clr>
        </p15:guide>
        <p15:guide id="7" pos="2738" userDrawn="1">
          <p15:clr>
            <a:srgbClr val="F26B43"/>
          </p15:clr>
        </p15:guide>
        <p15:guide id="8" pos="3752" userDrawn="1">
          <p15:clr>
            <a:srgbClr val="F26B43"/>
          </p15:clr>
        </p15:guide>
        <p15:guide id="9" pos="3928" userDrawn="1">
          <p15:clr>
            <a:srgbClr val="F26B43"/>
          </p15:clr>
        </p15:guide>
        <p15:guide id="10" pos="4941" userDrawn="1">
          <p15:clr>
            <a:srgbClr val="F26B43"/>
          </p15:clr>
        </p15:guide>
        <p15:guide id="11" pos="5117" userDrawn="1">
          <p15:clr>
            <a:srgbClr val="F26B43"/>
          </p15:clr>
        </p15:guide>
        <p15:guide id="12" pos="6130" userDrawn="1">
          <p15:clr>
            <a:srgbClr val="F26B43"/>
          </p15:clr>
        </p15:guide>
        <p15:guide id="13" pos="6306" userDrawn="1">
          <p15:clr>
            <a:srgbClr val="F26B43"/>
          </p15:clr>
        </p15:guide>
        <p15:guide id="14" pos="7320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527" userDrawn="1">
          <p15:clr>
            <a:srgbClr val="F26B43"/>
          </p15:clr>
        </p15:guide>
        <p15:guide id="18" orient="horz" pos="3640" userDrawn="1">
          <p15:clr>
            <a:srgbClr val="F26B43"/>
          </p15:clr>
        </p15:guide>
        <p15:guide id="19" orient="horz" pos="1434" userDrawn="1">
          <p15:clr>
            <a:srgbClr val="F26B43"/>
          </p15:clr>
        </p15:guide>
        <p15:guide id="20" orient="horz" pos="709" userDrawn="1">
          <p15:clr>
            <a:srgbClr val="F26B43"/>
          </p15:clr>
        </p15:guide>
        <p15:guide id="21" orient="horz" pos="40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B7343-A14E-37BF-1624-E57F696F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36613"/>
            <a:ext cx="11049000" cy="1046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5A28-EA63-BF77-879A-0A25A4C2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276475"/>
            <a:ext cx="11049001" cy="350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0858-747F-383F-1168-68A5FD0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5700" y="6296789"/>
            <a:ext cx="160813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255FD78-C43A-4BFC-A125-599C5504E2CB}" type="datetime2">
              <a:rPr lang="da-DK" smtClean="0"/>
              <a:t>13. september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97C98-FCD5-6414-660E-A6F1A1411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038" y="6295272"/>
            <a:ext cx="3497262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95C5-DFD0-E996-A578-B92EA7F5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499" y="6295272"/>
            <a:ext cx="160813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9047D0-45C6-4C0A-832D-F9CB8CEBFB7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ClrTx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0"/>
        </a:spcBef>
        <a:buFont typeface="LFPressSansOffc" panose="00000500000000000000" pitchFamily="50" charset="0"/>
        <a:buNone/>
        <a:defRPr sz="1600" kern="1200">
          <a:solidFill>
            <a:srgbClr val="66BC84"/>
          </a:solidFill>
          <a:latin typeface="LFPressSansOffc dBold" panose="000007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LFPressSansOffc" panose="00000500000000000000" pitchFamily="50" charset="0"/>
        <a:buNone/>
        <a:defRPr sz="1800" b="1" kern="1200">
          <a:solidFill>
            <a:srgbClr val="66BC84"/>
          </a:solidFill>
          <a:latin typeface="LFPressSerifOffc" panose="000005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4000" kern="1200" spc="70" baseline="0">
          <a:solidFill>
            <a:schemeClr val="tx2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60">
          <p15:clr>
            <a:srgbClr val="F26B43"/>
          </p15:clr>
        </p15:guide>
        <p15:guide id="4" pos="1373">
          <p15:clr>
            <a:srgbClr val="F26B43"/>
          </p15:clr>
        </p15:guide>
        <p15:guide id="5" pos="1549">
          <p15:clr>
            <a:srgbClr val="F26B43"/>
          </p15:clr>
        </p15:guide>
        <p15:guide id="6" pos="2562">
          <p15:clr>
            <a:srgbClr val="F26B43"/>
          </p15:clr>
        </p15:guide>
        <p15:guide id="7" pos="2738">
          <p15:clr>
            <a:srgbClr val="F26B43"/>
          </p15:clr>
        </p15:guide>
        <p15:guide id="8" pos="3752">
          <p15:clr>
            <a:srgbClr val="F26B43"/>
          </p15:clr>
        </p15:guide>
        <p15:guide id="9" pos="3928">
          <p15:clr>
            <a:srgbClr val="F26B43"/>
          </p15:clr>
        </p15:guide>
        <p15:guide id="10" pos="4941">
          <p15:clr>
            <a:srgbClr val="F26B43"/>
          </p15:clr>
        </p15:guide>
        <p15:guide id="11" pos="5117">
          <p15:clr>
            <a:srgbClr val="F26B43"/>
          </p15:clr>
        </p15:guide>
        <p15:guide id="12" pos="6130">
          <p15:clr>
            <a:srgbClr val="F26B43"/>
          </p15:clr>
        </p15:guide>
        <p15:guide id="13" pos="6306">
          <p15:clr>
            <a:srgbClr val="F26B43"/>
          </p15:clr>
        </p15:guide>
        <p15:guide id="14" pos="7320">
          <p15:clr>
            <a:srgbClr val="F26B43"/>
          </p15:clr>
        </p15:guide>
        <p15:guide id="15" orient="horz">
          <p15:clr>
            <a:srgbClr val="F26B43"/>
          </p15:clr>
        </p15:guide>
        <p15:guide id="16" orient="horz" pos="4320">
          <p15:clr>
            <a:srgbClr val="F26B43"/>
          </p15:clr>
        </p15:guide>
        <p15:guide id="17" orient="horz" pos="527">
          <p15:clr>
            <a:srgbClr val="F26B43"/>
          </p15:clr>
        </p15:guide>
        <p15:guide id="18" orient="horz" pos="3640">
          <p15:clr>
            <a:srgbClr val="F26B43"/>
          </p15:clr>
        </p15:guide>
        <p15:guide id="19" orient="horz" pos="1434">
          <p15:clr>
            <a:srgbClr val="F26B43"/>
          </p15:clr>
        </p15:guide>
        <p15:guide id="20" orient="horz" pos="709">
          <p15:clr>
            <a:srgbClr val="F26B43"/>
          </p15:clr>
        </p15:guide>
        <p15:guide id="21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sv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21" Type="http://schemas.openxmlformats.org/officeDocument/2006/relationships/image" Target="../media/image126.svg"/><Relationship Id="rId34" Type="http://schemas.openxmlformats.org/officeDocument/2006/relationships/image" Target="../media/image139.png"/><Relationship Id="rId7" Type="http://schemas.openxmlformats.org/officeDocument/2006/relationships/image" Target="../media/image112.svg"/><Relationship Id="rId12" Type="http://schemas.openxmlformats.org/officeDocument/2006/relationships/image" Target="../media/image117.png"/><Relationship Id="rId17" Type="http://schemas.openxmlformats.org/officeDocument/2006/relationships/image" Target="../media/image122.svg"/><Relationship Id="rId25" Type="http://schemas.openxmlformats.org/officeDocument/2006/relationships/image" Target="../media/image130.svg"/><Relationship Id="rId33" Type="http://schemas.openxmlformats.org/officeDocument/2006/relationships/image" Target="../media/image138.svg"/><Relationship Id="rId2" Type="http://schemas.openxmlformats.org/officeDocument/2006/relationships/image" Target="../media/image107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4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1.png"/><Relationship Id="rId11" Type="http://schemas.openxmlformats.org/officeDocument/2006/relationships/image" Target="../media/image116.sv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2.svg"/><Relationship Id="rId5" Type="http://schemas.openxmlformats.org/officeDocument/2006/relationships/image" Target="../media/image110.svg"/><Relationship Id="rId15" Type="http://schemas.openxmlformats.org/officeDocument/2006/relationships/image" Target="../media/image120.svg"/><Relationship Id="rId23" Type="http://schemas.openxmlformats.org/officeDocument/2006/relationships/image" Target="../media/image128.sv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10" Type="http://schemas.openxmlformats.org/officeDocument/2006/relationships/image" Target="../media/image115.png"/><Relationship Id="rId19" Type="http://schemas.openxmlformats.org/officeDocument/2006/relationships/image" Target="../media/image124.svg"/><Relationship Id="rId31" Type="http://schemas.openxmlformats.org/officeDocument/2006/relationships/image" Target="../media/image136.svg"/><Relationship Id="rId4" Type="http://schemas.openxmlformats.org/officeDocument/2006/relationships/image" Target="../media/image109.png"/><Relationship Id="rId9" Type="http://schemas.openxmlformats.org/officeDocument/2006/relationships/image" Target="../media/image114.sv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svg"/><Relationship Id="rId30" Type="http://schemas.openxmlformats.org/officeDocument/2006/relationships/image" Target="../media/image135.png"/><Relationship Id="rId35" Type="http://schemas.openxmlformats.org/officeDocument/2006/relationships/image" Target="../media/image140.svg"/><Relationship Id="rId8" Type="http://schemas.openxmlformats.org/officeDocument/2006/relationships/image" Target="../media/image113.png"/><Relationship Id="rId3" Type="http://schemas.openxmlformats.org/officeDocument/2006/relationships/image" Target="../media/image108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svg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" Type="http://schemas.openxmlformats.org/officeDocument/2006/relationships/image" Target="../media/image144.svg"/><Relationship Id="rId21" Type="http://schemas.openxmlformats.org/officeDocument/2006/relationships/image" Target="../media/image161.svg"/><Relationship Id="rId34" Type="http://schemas.openxmlformats.org/officeDocument/2006/relationships/image" Target="../media/image174.png"/><Relationship Id="rId7" Type="http://schemas.openxmlformats.org/officeDocument/2006/relationships/image" Target="../media/image148.svg"/><Relationship Id="rId12" Type="http://schemas.openxmlformats.org/officeDocument/2006/relationships/image" Target="../media/image47.png"/><Relationship Id="rId17" Type="http://schemas.openxmlformats.org/officeDocument/2006/relationships/image" Target="../media/image157.svg"/><Relationship Id="rId25" Type="http://schemas.openxmlformats.org/officeDocument/2006/relationships/image" Target="../media/image165.svg"/><Relationship Id="rId33" Type="http://schemas.openxmlformats.org/officeDocument/2006/relationships/image" Target="../media/image173.svg"/><Relationship Id="rId2" Type="http://schemas.openxmlformats.org/officeDocument/2006/relationships/image" Target="../media/image143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29" Type="http://schemas.openxmlformats.org/officeDocument/2006/relationships/image" Target="../media/image169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7.png"/><Relationship Id="rId11" Type="http://schemas.openxmlformats.org/officeDocument/2006/relationships/image" Target="../media/image152.svg"/><Relationship Id="rId24" Type="http://schemas.openxmlformats.org/officeDocument/2006/relationships/image" Target="../media/image164.png"/><Relationship Id="rId32" Type="http://schemas.openxmlformats.org/officeDocument/2006/relationships/image" Target="../media/image172.png"/><Relationship Id="rId5" Type="http://schemas.openxmlformats.org/officeDocument/2006/relationships/image" Target="../media/image146.svg"/><Relationship Id="rId15" Type="http://schemas.openxmlformats.org/officeDocument/2006/relationships/image" Target="../media/image155.svg"/><Relationship Id="rId23" Type="http://schemas.openxmlformats.org/officeDocument/2006/relationships/image" Target="../media/image163.svg"/><Relationship Id="rId28" Type="http://schemas.openxmlformats.org/officeDocument/2006/relationships/image" Target="../media/image168.png"/><Relationship Id="rId10" Type="http://schemas.openxmlformats.org/officeDocument/2006/relationships/image" Target="../media/image151.png"/><Relationship Id="rId19" Type="http://schemas.openxmlformats.org/officeDocument/2006/relationships/image" Target="../media/image159.svg"/><Relationship Id="rId31" Type="http://schemas.openxmlformats.org/officeDocument/2006/relationships/image" Target="../media/image171.svg"/><Relationship Id="rId4" Type="http://schemas.openxmlformats.org/officeDocument/2006/relationships/image" Target="../media/image145.png"/><Relationship Id="rId9" Type="http://schemas.openxmlformats.org/officeDocument/2006/relationships/image" Target="../media/image150.sv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svg"/><Relationship Id="rId30" Type="http://schemas.openxmlformats.org/officeDocument/2006/relationships/image" Target="../media/image170.png"/><Relationship Id="rId35" Type="http://schemas.openxmlformats.org/officeDocument/2006/relationships/image" Target="../media/image175.svg"/><Relationship Id="rId8" Type="http://schemas.openxmlformats.org/officeDocument/2006/relationships/image" Target="../media/image14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svg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21" Type="http://schemas.openxmlformats.org/officeDocument/2006/relationships/image" Target="../media/image195.svg"/><Relationship Id="rId34" Type="http://schemas.openxmlformats.org/officeDocument/2006/relationships/image" Target="../media/image208.png"/><Relationship Id="rId7" Type="http://schemas.openxmlformats.org/officeDocument/2006/relationships/image" Target="../media/image181.svg"/><Relationship Id="rId12" Type="http://schemas.openxmlformats.org/officeDocument/2006/relationships/image" Target="../media/image186.png"/><Relationship Id="rId17" Type="http://schemas.openxmlformats.org/officeDocument/2006/relationships/image" Target="../media/image191.svg"/><Relationship Id="rId25" Type="http://schemas.openxmlformats.org/officeDocument/2006/relationships/image" Target="../media/image199.svg"/><Relationship Id="rId33" Type="http://schemas.openxmlformats.org/officeDocument/2006/relationships/image" Target="../media/image207.sv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29" Type="http://schemas.openxmlformats.org/officeDocument/2006/relationships/image" Target="../media/image20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0.png"/><Relationship Id="rId11" Type="http://schemas.openxmlformats.org/officeDocument/2006/relationships/image" Target="../media/image185.svg"/><Relationship Id="rId24" Type="http://schemas.openxmlformats.org/officeDocument/2006/relationships/image" Target="../media/image198.png"/><Relationship Id="rId32" Type="http://schemas.openxmlformats.org/officeDocument/2006/relationships/image" Target="../media/image206.png"/><Relationship Id="rId37" Type="http://schemas.openxmlformats.org/officeDocument/2006/relationships/image" Target="../media/image211.svg"/><Relationship Id="rId5" Type="http://schemas.openxmlformats.org/officeDocument/2006/relationships/image" Target="../media/image179.svg"/><Relationship Id="rId15" Type="http://schemas.openxmlformats.org/officeDocument/2006/relationships/image" Target="../media/image189.svg"/><Relationship Id="rId23" Type="http://schemas.openxmlformats.org/officeDocument/2006/relationships/image" Target="../media/image197.svg"/><Relationship Id="rId28" Type="http://schemas.openxmlformats.org/officeDocument/2006/relationships/image" Target="../media/image202.png"/><Relationship Id="rId36" Type="http://schemas.openxmlformats.org/officeDocument/2006/relationships/image" Target="../media/image210.png"/><Relationship Id="rId10" Type="http://schemas.openxmlformats.org/officeDocument/2006/relationships/image" Target="../media/image184.png"/><Relationship Id="rId19" Type="http://schemas.openxmlformats.org/officeDocument/2006/relationships/image" Target="../media/image193.svg"/><Relationship Id="rId31" Type="http://schemas.openxmlformats.org/officeDocument/2006/relationships/image" Target="../media/image205.svg"/><Relationship Id="rId4" Type="http://schemas.openxmlformats.org/officeDocument/2006/relationships/image" Target="../media/image178.png"/><Relationship Id="rId9" Type="http://schemas.openxmlformats.org/officeDocument/2006/relationships/image" Target="../media/image183.sv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Relationship Id="rId27" Type="http://schemas.openxmlformats.org/officeDocument/2006/relationships/image" Target="../media/image201.svg"/><Relationship Id="rId30" Type="http://schemas.openxmlformats.org/officeDocument/2006/relationships/image" Target="../media/image204.png"/><Relationship Id="rId35" Type="http://schemas.openxmlformats.org/officeDocument/2006/relationships/image" Target="../media/image209.svg"/><Relationship Id="rId8" Type="http://schemas.openxmlformats.org/officeDocument/2006/relationships/image" Target="../media/image182.png"/><Relationship Id="rId3" Type="http://schemas.openxmlformats.org/officeDocument/2006/relationships/image" Target="../media/image177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svg"/><Relationship Id="rId18" Type="http://schemas.openxmlformats.org/officeDocument/2006/relationships/image" Target="../media/image226.png"/><Relationship Id="rId26" Type="http://schemas.openxmlformats.org/officeDocument/2006/relationships/image" Target="../media/image234.png"/><Relationship Id="rId3" Type="http://schemas.openxmlformats.org/officeDocument/2006/relationships/image" Target="../media/image213.svg"/><Relationship Id="rId21" Type="http://schemas.openxmlformats.org/officeDocument/2006/relationships/image" Target="../media/image229.svg"/><Relationship Id="rId34" Type="http://schemas.openxmlformats.org/officeDocument/2006/relationships/image" Target="../media/image210.png"/><Relationship Id="rId7" Type="http://schemas.openxmlformats.org/officeDocument/2006/relationships/image" Target="../media/image217.svg"/><Relationship Id="rId12" Type="http://schemas.openxmlformats.org/officeDocument/2006/relationships/image" Target="../media/image176.png"/><Relationship Id="rId17" Type="http://schemas.openxmlformats.org/officeDocument/2006/relationships/image" Target="../media/image225.svg"/><Relationship Id="rId25" Type="http://schemas.openxmlformats.org/officeDocument/2006/relationships/image" Target="../media/image233.svg"/><Relationship Id="rId33" Type="http://schemas.openxmlformats.org/officeDocument/2006/relationships/image" Target="../media/image203.svg"/><Relationship Id="rId2" Type="http://schemas.openxmlformats.org/officeDocument/2006/relationships/image" Target="../media/image212.png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29" Type="http://schemas.openxmlformats.org/officeDocument/2006/relationships/image" Target="../media/image237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6.png"/><Relationship Id="rId11" Type="http://schemas.openxmlformats.org/officeDocument/2006/relationships/image" Target="../media/image221.svg"/><Relationship Id="rId24" Type="http://schemas.openxmlformats.org/officeDocument/2006/relationships/image" Target="../media/image232.png"/><Relationship Id="rId32" Type="http://schemas.openxmlformats.org/officeDocument/2006/relationships/image" Target="../media/image202.png"/><Relationship Id="rId5" Type="http://schemas.openxmlformats.org/officeDocument/2006/relationships/image" Target="../media/image215.svg"/><Relationship Id="rId15" Type="http://schemas.openxmlformats.org/officeDocument/2006/relationships/image" Target="../media/image223.svg"/><Relationship Id="rId23" Type="http://schemas.openxmlformats.org/officeDocument/2006/relationships/image" Target="../media/image231.svg"/><Relationship Id="rId28" Type="http://schemas.openxmlformats.org/officeDocument/2006/relationships/image" Target="../media/image236.png"/><Relationship Id="rId10" Type="http://schemas.openxmlformats.org/officeDocument/2006/relationships/image" Target="../media/image220.png"/><Relationship Id="rId19" Type="http://schemas.openxmlformats.org/officeDocument/2006/relationships/image" Target="../media/image227.svg"/><Relationship Id="rId31" Type="http://schemas.openxmlformats.org/officeDocument/2006/relationships/image" Target="../media/image239.svg"/><Relationship Id="rId4" Type="http://schemas.openxmlformats.org/officeDocument/2006/relationships/image" Target="../media/image214.png"/><Relationship Id="rId9" Type="http://schemas.openxmlformats.org/officeDocument/2006/relationships/image" Target="../media/image219.svg"/><Relationship Id="rId14" Type="http://schemas.openxmlformats.org/officeDocument/2006/relationships/image" Target="../media/image222.png"/><Relationship Id="rId22" Type="http://schemas.openxmlformats.org/officeDocument/2006/relationships/image" Target="../media/image230.png"/><Relationship Id="rId27" Type="http://schemas.openxmlformats.org/officeDocument/2006/relationships/image" Target="../media/image235.svg"/><Relationship Id="rId30" Type="http://schemas.openxmlformats.org/officeDocument/2006/relationships/image" Target="../media/image238.png"/><Relationship Id="rId35" Type="http://schemas.openxmlformats.org/officeDocument/2006/relationships/image" Target="../media/image211.svg"/><Relationship Id="rId8" Type="http://schemas.openxmlformats.org/officeDocument/2006/relationships/image" Target="../media/image21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1.svg"/><Relationship Id="rId18" Type="http://schemas.openxmlformats.org/officeDocument/2006/relationships/image" Target="../media/image256.png"/><Relationship Id="rId26" Type="http://schemas.openxmlformats.org/officeDocument/2006/relationships/image" Target="../media/image264.png"/><Relationship Id="rId3" Type="http://schemas.openxmlformats.org/officeDocument/2006/relationships/image" Target="../media/image241.svg"/><Relationship Id="rId21" Type="http://schemas.openxmlformats.org/officeDocument/2006/relationships/image" Target="../media/image259.svg"/><Relationship Id="rId34" Type="http://schemas.openxmlformats.org/officeDocument/2006/relationships/image" Target="../media/image272.png"/><Relationship Id="rId7" Type="http://schemas.openxmlformats.org/officeDocument/2006/relationships/image" Target="../media/image245.svg"/><Relationship Id="rId12" Type="http://schemas.openxmlformats.org/officeDocument/2006/relationships/image" Target="../media/image250.png"/><Relationship Id="rId17" Type="http://schemas.openxmlformats.org/officeDocument/2006/relationships/image" Target="../media/image255.svg"/><Relationship Id="rId25" Type="http://schemas.openxmlformats.org/officeDocument/2006/relationships/image" Target="../media/image263.svg"/><Relationship Id="rId33" Type="http://schemas.openxmlformats.org/officeDocument/2006/relationships/image" Target="../media/image271.svg"/><Relationship Id="rId2" Type="http://schemas.openxmlformats.org/officeDocument/2006/relationships/image" Target="../media/image240.png"/><Relationship Id="rId16" Type="http://schemas.openxmlformats.org/officeDocument/2006/relationships/image" Target="../media/image254.png"/><Relationship Id="rId20" Type="http://schemas.openxmlformats.org/officeDocument/2006/relationships/image" Target="../media/image258.png"/><Relationship Id="rId29" Type="http://schemas.openxmlformats.org/officeDocument/2006/relationships/image" Target="../media/image267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4.png"/><Relationship Id="rId11" Type="http://schemas.openxmlformats.org/officeDocument/2006/relationships/image" Target="../media/image249.svg"/><Relationship Id="rId24" Type="http://schemas.openxmlformats.org/officeDocument/2006/relationships/image" Target="../media/image262.png"/><Relationship Id="rId32" Type="http://schemas.openxmlformats.org/officeDocument/2006/relationships/image" Target="../media/image270.png"/><Relationship Id="rId5" Type="http://schemas.openxmlformats.org/officeDocument/2006/relationships/image" Target="../media/image243.svg"/><Relationship Id="rId15" Type="http://schemas.openxmlformats.org/officeDocument/2006/relationships/image" Target="../media/image253.svg"/><Relationship Id="rId23" Type="http://schemas.openxmlformats.org/officeDocument/2006/relationships/image" Target="../media/image261.svg"/><Relationship Id="rId28" Type="http://schemas.openxmlformats.org/officeDocument/2006/relationships/image" Target="../media/image266.png"/><Relationship Id="rId10" Type="http://schemas.openxmlformats.org/officeDocument/2006/relationships/image" Target="../media/image248.png"/><Relationship Id="rId19" Type="http://schemas.openxmlformats.org/officeDocument/2006/relationships/image" Target="../media/image257.svg"/><Relationship Id="rId31" Type="http://schemas.openxmlformats.org/officeDocument/2006/relationships/image" Target="../media/image269.svg"/><Relationship Id="rId4" Type="http://schemas.openxmlformats.org/officeDocument/2006/relationships/image" Target="../media/image242.png"/><Relationship Id="rId9" Type="http://schemas.openxmlformats.org/officeDocument/2006/relationships/image" Target="../media/image247.svg"/><Relationship Id="rId14" Type="http://schemas.openxmlformats.org/officeDocument/2006/relationships/image" Target="../media/image252.png"/><Relationship Id="rId22" Type="http://schemas.openxmlformats.org/officeDocument/2006/relationships/image" Target="../media/image260.png"/><Relationship Id="rId27" Type="http://schemas.openxmlformats.org/officeDocument/2006/relationships/image" Target="../media/image265.svg"/><Relationship Id="rId30" Type="http://schemas.openxmlformats.org/officeDocument/2006/relationships/image" Target="../media/image268.png"/><Relationship Id="rId35" Type="http://schemas.openxmlformats.org/officeDocument/2006/relationships/image" Target="../media/image273.svg"/><Relationship Id="rId8" Type="http://schemas.openxmlformats.org/officeDocument/2006/relationships/image" Target="../media/image2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34" Type="http://schemas.openxmlformats.org/officeDocument/2006/relationships/image" Target="../media/image69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5" Type="http://schemas.openxmlformats.org/officeDocument/2006/relationships/image" Target="../media/image60.svg"/><Relationship Id="rId33" Type="http://schemas.openxmlformats.org/officeDocument/2006/relationships/image" Target="../media/image68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31" Type="http://schemas.openxmlformats.org/officeDocument/2006/relationships/image" Target="../media/image66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svg"/><Relationship Id="rId30" Type="http://schemas.openxmlformats.org/officeDocument/2006/relationships/image" Target="../media/image65.png"/><Relationship Id="rId35" Type="http://schemas.openxmlformats.org/officeDocument/2006/relationships/image" Target="../media/image70.svg"/><Relationship Id="rId8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svg"/><Relationship Id="rId18" Type="http://schemas.openxmlformats.org/officeDocument/2006/relationships/image" Target="../media/image87.png"/><Relationship Id="rId26" Type="http://schemas.openxmlformats.org/officeDocument/2006/relationships/image" Target="../media/image95.png"/><Relationship Id="rId21" Type="http://schemas.openxmlformats.org/officeDocument/2006/relationships/image" Target="../media/image90.svg"/><Relationship Id="rId34" Type="http://schemas.openxmlformats.org/officeDocument/2006/relationships/image" Target="../media/image103.pn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17" Type="http://schemas.openxmlformats.org/officeDocument/2006/relationships/image" Target="../media/image86.svg"/><Relationship Id="rId25" Type="http://schemas.openxmlformats.org/officeDocument/2006/relationships/image" Target="../media/image94.svg"/><Relationship Id="rId33" Type="http://schemas.openxmlformats.org/officeDocument/2006/relationships/image" Target="../media/image102.sv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24" Type="http://schemas.openxmlformats.org/officeDocument/2006/relationships/image" Target="../media/image93.png"/><Relationship Id="rId32" Type="http://schemas.openxmlformats.org/officeDocument/2006/relationships/image" Target="../media/image101.png"/><Relationship Id="rId37" Type="http://schemas.openxmlformats.org/officeDocument/2006/relationships/image" Target="../media/image106.svg"/><Relationship Id="rId5" Type="http://schemas.openxmlformats.org/officeDocument/2006/relationships/image" Target="../media/image74.svg"/><Relationship Id="rId15" Type="http://schemas.openxmlformats.org/officeDocument/2006/relationships/image" Target="../media/image84.svg"/><Relationship Id="rId23" Type="http://schemas.openxmlformats.org/officeDocument/2006/relationships/image" Target="../media/image92.svg"/><Relationship Id="rId28" Type="http://schemas.openxmlformats.org/officeDocument/2006/relationships/image" Target="../media/image97.png"/><Relationship Id="rId36" Type="http://schemas.openxmlformats.org/officeDocument/2006/relationships/image" Target="../media/image105.png"/><Relationship Id="rId10" Type="http://schemas.openxmlformats.org/officeDocument/2006/relationships/image" Target="../media/image79.png"/><Relationship Id="rId19" Type="http://schemas.openxmlformats.org/officeDocument/2006/relationships/image" Target="../media/image88.svg"/><Relationship Id="rId31" Type="http://schemas.openxmlformats.org/officeDocument/2006/relationships/image" Target="../media/image100.svg"/><Relationship Id="rId4" Type="http://schemas.openxmlformats.org/officeDocument/2006/relationships/image" Target="../media/image73.png"/><Relationship Id="rId9" Type="http://schemas.openxmlformats.org/officeDocument/2006/relationships/image" Target="../media/image78.svg"/><Relationship Id="rId14" Type="http://schemas.openxmlformats.org/officeDocument/2006/relationships/image" Target="../media/image83.png"/><Relationship Id="rId22" Type="http://schemas.openxmlformats.org/officeDocument/2006/relationships/image" Target="../media/image91.png"/><Relationship Id="rId27" Type="http://schemas.openxmlformats.org/officeDocument/2006/relationships/image" Target="../media/image96.svg"/><Relationship Id="rId30" Type="http://schemas.openxmlformats.org/officeDocument/2006/relationships/image" Target="../media/image99.png"/><Relationship Id="rId35" Type="http://schemas.openxmlformats.org/officeDocument/2006/relationships/image" Target="../media/image104.svg"/><Relationship Id="rId8" Type="http://schemas.openxmlformats.org/officeDocument/2006/relationships/image" Target="../media/image77.png"/><Relationship Id="rId3" Type="http://schemas.openxmlformats.org/officeDocument/2006/relationships/image" Target="../media/image7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99157E3-DBAE-C9F6-2BAD-008A5E8E80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DEEFABE-82B6-FA59-D73A-EDDA447A4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E435B19C-5823-9C72-ED20-DC278B6C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12" y="3239804"/>
            <a:ext cx="10189538" cy="3095072"/>
          </a:xfrm>
        </p:spPr>
        <p:txBody>
          <a:bodyPr/>
          <a:lstStyle/>
          <a:p>
            <a:endParaRPr lang="da-DK" sz="6000" dirty="0"/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1AC715CF-ADF4-BAE9-D58B-285B0A9B83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7881"/>
          <a:stretch/>
        </p:blipFill>
        <p:spPr>
          <a:xfrm>
            <a:off x="0" y="75501"/>
            <a:ext cx="12192000" cy="6858000"/>
          </a:xfrm>
        </p:spPr>
      </p:pic>
      <p:graphicFrame>
        <p:nvGraphicFramePr>
          <p:cNvPr id="19" name="Tekstfelt 16">
            <a:extLst>
              <a:ext uri="{FF2B5EF4-FFF2-40B4-BE49-F238E27FC236}">
                <a16:creationId xmlns:a16="http://schemas.microsoft.com/office/drawing/2014/main" id="{C8941A9D-DAD9-92EE-1A10-BB00FE681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496067"/>
              </p:ext>
            </p:extLst>
          </p:nvPr>
        </p:nvGraphicFramePr>
        <p:xfrm>
          <a:off x="300606" y="3478699"/>
          <a:ext cx="11590788" cy="249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lede 1">
            <a:extLst>
              <a:ext uri="{FF2B5EF4-FFF2-40B4-BE49-F238E27FC236}">
                <a16:creationId xmlns:a16="http://schemas.microsoft.com/office/drawing/2014/main" id="{2307BD95-56B4-198D-2A7F-3799F3A5B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216" y="5991228"/>
            <a:ext cx="1030313" cy="59136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6CA51B8-75A8-C892-B5C9-461A50ED9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16" y="5901302"/>
            <a:ext cx="57917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0B2A-2B5A-2D23-3E68-190447D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 oversigt - farvet baggrund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785F9-4D2B-A4EA-24D6-D133E5C5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4463" y="1955866"/>
            <a:ext cx="1595174" cy="11394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2F7023-6E26-3035-8A9F-702660ED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2635" y="1955866"/>
            <a:ext cx="1595174" cy="1139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B06592-6E56-1FF5-D8E3-A5DB7B56A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60807" y="1955866"/>
            <a:ext cx="1595174" cy="11394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82A0F9-05F9-9260-56E0-7DF42CBAF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48979" y="1955866"/>
            <a:ext cx="1595174" cy="113941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0A0666-521E-084B-2E3F-274A37AA4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37151" y="1955866"/>
            <a:ext cx="1595174" cy="11394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A4E1D5-BECD-17DC-06D9-D3DC53922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5325" y="1955866"/>
            <a:ext cx="1595174" cy="11394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3721C0-88D2-45EE-4F1E-65EC12B10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84463" y="3297477"/>
            <a:ext cx="1595174" cy="11394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B16DB2-99EC-BDCC-2ABE-7168DC6388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472635" y="3297477"/>
            <a:ext cx="1595174" cy="113941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5B15D2-2438-2285-14C8-A15290FA8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360807" y="3297477"/>
            <a:ext cx="1595174" cy="11394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C90B1A-0C2F-E81F-7464-A72E8DA4D4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48979" y="3297477"/>
            <a:ext cx="1595174" cy="113941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0187B1-0619-3998-A2A0-BA48189FD2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137151" y="3297477"/>
            <a:ext cx="1595174" cy="11394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3F6A787-8629-F3A6-406F-158C99978C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025325" y="3297477"/>
            <a:ext cx="1595174" cy="113941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949441-44CE-FAB9-9B60-5933E5256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84463" y="4639089"/>
            <a:ext cx="1595174" cy="11394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9873E9-CB83-DC4E-F8EB-F5B9AA324A3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472635" y="4639089"/>
            <a:ext cx="1595174" cy="11394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11FC89-BE10-5397-E111-592F95FB18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360807" y="4639089"/>
            <a:ext cx="1595174" cy="113941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73F1FE-5F1C-9B0C-A16C-358D6CC4777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6248979" y="4639089"/>
            <a:ext cx="1595174" cy="113941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F5249B-2811-3E40-AD3C-E06233D5877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8137151" y="4639089"/>
            <a:ext cx="1595174" cy="113941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EC0516B-7D85-012F-D03D-E389B74D23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10025325" y="4639089"/>
            <a:ext cx="1595174" cy="11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4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0B2A-2B5A-2D23-3E68-190447D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 oversigt - farvet baggrund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785F9-4D2B-A4EA-24D6-D133E5C5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4463" y="1955866"/>
            <a:ext cx="1595174" cy="11394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2F7023-6E26-3035-8A9F-702660ED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2635" y="1955866"/>
            <a:ext cx="1595174" cy="1139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B06592-6E56-1FF5-D8E3-A5DB7B56A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60807" y="1955866"/>
            <a:ext cx="1595174" cy="11394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82A0F9-05F9-9260-56E0-7DF42CBAF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48979" y="1955866"/>
            <a:ext cx="1595174" cy="113941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0A0666-521E-084B-2E3F-274A37AA4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37151" y="1955866"/>
            <a:ext cx="1595174" cy="11394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A4E1D5-BECD-17DC-06D9-D3DC53922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5325" y="1955866"/>
            <a:ext cx="1595174" cy="11394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3721C0-88D2-45EE-4F1E-65EC12B10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84463" y="3297477"/>
            <a:ext cx="1595174" cy="11394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B16DB2-99EC-BDCC-2ABE-7168DC6388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472635" y="3297477"/>
            <a:ext cx="1595174" cy="113941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5B15D2-2438-2285-14C8-A15290FA8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360807" y="3297477"/>
            <a:ext cx="1595174" cy="11394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C90B1A-0C2F-E81F-7464-A72E8DA4D4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48979" y="3297477"/>
            <a:ext cx="1595174" cy="113941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0187B1-0619-3998-A2A0-BA48189FD2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137151" y="3297477"/>
            <a:ext cx="1595174" cy="11394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3F6A787-8629-F3A6-406F-158C99978C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025325" y="3297477"/>
            <a:ext cx="1595174" cy="113941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949441-44CE-FAB9-9B60-5933E5256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84463" y="4639089"/>
            <a:ext cx="1595174" cy="11394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9873E9-CB83-DC4E-F8EB-F5B9AA324A3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472635" y="4639089"/>
            <a:ext cx="1595174" cy="11394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11FC89-BE10-5397-E111-592F95FB18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360807" y="4639089"/>
            <a:ext cx="1595174" cy="113941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73F1FE-5F1C-9B0C-A16C-358D6CC4777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6248979" y="4639089"/>
            <a:ext cx="1595174" cy="113941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F5249B-2811-3E40-AD3C-E06233D5877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8137151" y="4639089"/>
            <a:ext cx="1595174" cy="11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187101CF-5DFF-7605-D3A7-336E0905B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72635" y="4651269"/>
            <a:ext cx="1595174" cy="1127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90B2A-2B5A-2D23-3E68-190447D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 oversigt - kontur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785F9-4D2B-A4EA-24D6-D133E5C5E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4463" y="1961956"/>
            <a:ext cx="1595175" cy="11272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2F7023-6E26-3035-8A9F-702660EDE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72635" y="1961955"/>
            <a:ext cx="1595175" cy="11272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B06592-6E56-1FF5-D8E3-A5DB7B56A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60807" y="1961955"/>
            <a:ext cx="1595175" cy="11272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82A0F9-05F9-9260-56E0-7DF42CBAFA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248979" y="1961955"/>
            <a:ext cx="1595175" cy="11272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0A0666-521E-084B-2E3F-274A37AA48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37151" y="1961955"/>
            <a:ext cx="1595175" cy="11272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A4E1D5-BECD-17DC-06D9-D3DC53922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025325" y="1961955"/>
            <a:ext cx="1595175" cy="11272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3721C0-88D2-45EE-4F1E-65EC12B108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84463" y="3303566"/>
            <a:ext cx="1595175" cy="112723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B16DB2-99EC-BDCC-2ABE-7168DC6388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2472635" y="3303566"/>
            <a:ext cx="1595175" cy="112723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5B15D2-2438-2285-14C8-A15290FA81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4360807" y="3303566"/>
            <a:ext cx="1595175" cy="11272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C90B1A-0C2F-E81F-7464-A72E8DA4D4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248979" y="3303566"/>
            <a:ext cx="1595175" cy="112723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0187B1-0619-3998-A2A0-BA48189FD2F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137151" y="3303566"/>
            <a:ext cx="1595175" cy="112723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949441-44CE-FAB9-9B60-5933E5256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84463" y="4645178"/>
            <a:ext cx="1595175" cy="112723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11FC89-BE10-5397-E111-592F95FB187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360807" y="4645178"/>
            <a:ext cx="1595175" cy="112723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73F1FE-5F1C-9B0C-A16C-358D6CC4777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6248979" y="4645178"/>
            <a:ext cx="1595175" cy="112723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F5249B-2811-3E40-AD3C-E06233D5877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8137151" y="4645178"/>
            <a:ext cx="1595175" cy="112723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EC0516B-7D85-012F-D03D-E389B74D236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0025325" y="4645178"/>
            <a:ext cx="1595175" cy="1127231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5358B9EB-516B-37C2-F36A-02844AF54AC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 l="25888" r="48191"/>
          <a:stretch/>
        </p:blipFill>
        <p:spPr>
          <a:xfrm>
            <a:off x="10646709" y="3303566"/>
            <a:ext cx="413497" cy="11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A82E348A-3061-6D02-EB0A-79F5C16EE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72635" y="4645178"/>
            <a:ext cx="1595175" cy="1127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90B2A-2B5A-2D23-3E68-190447D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 oversigt - kontur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785F9-4D2B-A4EA-24D6-D133E5C5E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4463" y="1961955"/>
            <a:ext cx="1595175" cy="11272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2F7023-6E26-3035-8A9F-702660EDE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72635" y="1961955"/>
            <a:ext cx="1595174" cy="11272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B06592-6E56-1FF5-D8E3-A5DB7B56A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60807" y="1961955"/>
            <a:ext cx="1595174" cy="11272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0A0666-521E-084B-2E3F-274A37AA4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37151" y="1961955"/>
            <a:ext cx="1595174" cy="11272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A4E1D5-BECD-17DC-06D9-D3DC53922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5325" y="1961955"/>
            <a:ext cx="1595174" cy="112723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B16DB2-99EC-BDCC-2ABE-7168DC6388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472635" y="3303566"/>
            <a:ext cx="1595175" cy="112723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5B15D2-2438-2285-14C8-A15290FA81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4360807" y="3303566"/>
            <a:ext cx="1595175" cy="11272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C90B1A-0C2F-E81F-7464-A72E8DA4D4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248979" y="3303566"/>
            <a:ext cx="1595175" cy="112723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0187B1-0619-3998-A2A0-BA48189FD2F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137151" y="3303566"/>
            <a:ext cx="1595175" cy="11272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3F6A787-8629-F3A6-406F-158C99978C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025325" y="3303566"/>
            <a:ext cx="1595175" cy="112723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949441-44CE-FAB9-9B60-5933E525688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84463" y="4645178"/>
            <a:ext cx="1595175" cy="112723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11FC89-BE10-5397-E111-592F95FB1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60807" y="4645178"/>
            <a:ext cx="1595175" cy="112723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73F1FE-5F1C-9B0C-A16C-358D6CC4777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6248979" y="4645178"/>
            <a:ext cx="1595175" cy="112723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F5249B-2811-3E40-AD3C-E06233D587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8137151" y="4645178"/>
            <a:ext cx="1595175" cy="112723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EC0516B-7D85-012F-D03D-E389B74D236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0025325" y="4645178"/>
            <a:ext cx="1595175" cy="112723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00B9631-45FF-A156-6FAF-2A7E5F1BF26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584463" y="3303566"/>
            <a:ext cx="1595175" cy="112723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40E9811-8DFB-12D8-7060-56209177D56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49702" t="-1418" r="24377" b="1418"/>
          <a:stretch/>
        </p:blipFill>
        <p:spPr>
          <a:xfrm>
            <a:off x="6841805" y="1961954"/>
            <a:ext cx="413497" cy="11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4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0B2A-2B5A-2D23-3E68-190447D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 oversigt - kontur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785F9-4D2B-A4EA-24D6-D133E5C5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4463" y="1961955"/>
            <a:ext cx="1595175" cy="11272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2F7023-6E26-3035-8A9F-702660ED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2635" y="1961955"/>
            <a:ext cx="1595174" cy="11272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B06592-6E56-1FF5-D8E3-A5DB7B56A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60807" y="1961955"/>
            <a:ext cx="1595174" cy="11272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82A0F9-05F9-9260-56E0-7DF42CBAF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48979" y="1961955"/>
            <a:ext cx="1595174" cy="11272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0A0666-521E-084B-2E3F-274A37AA4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37151" y="1961955"/>
            <a:ext cx="1595174" cy="11272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A4E1D5-BECD-17DC-06D9-D3DC53922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5325" y="1961955"/>
            <a:ext cx="1595174" cy="11272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3721C0-88D2-45EE-4F1E-65EC12B10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84463" y="3303566"/>
            <a:ext cx="1595175" cy="112723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B16DB2-99EC-BDCC-2ABE-7168DC6388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472635" y="3303566"/>
            <a:ext cx="1595175" cy="112723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5B15D2-2438-2285-14C8-A15290FA8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360807" y="3303566"/>
            <a:ext cx="1595175" cy="11272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C90B1A-0C2F-E81F-7464-A72E8DA4D4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48979" y="3303566"/>
            <a:ext cx="1595175" cy="112723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0187B1-0619-3998-A2A0-BA48189FD2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137151" y="3303566"/>
            <a:ext cx="1595175" cy="112723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3F6A787-8629-F3A6-406F-158C99978C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025325" y="3303566"/>
            <a:ext cx="1595175" cy="112723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949441-44CE-FAB9-9B60-5933E5256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84463" y="4645178"/>
            <a:ext cx="1595175" cy="11272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9873E9-CB83-DC4E-F8EB-F5B9AA324A3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472635" y="4645178"/>
            <a:ext cx="1595175" cy="112723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11FC89-BE10-5397-E111-592F95FB18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360807" y="4645178"/>
            <a:ext cx="1595175" cy="112723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73F1FE-5F1C-9B0C-A16C-358D6CC4777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6248979" y="4645178"/>
            <a:ext cx="1595175" cy="112723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F5249B-2811-3E40-AD3C-E06233D5877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8137151" y="4645178"/>
            <a:ext cx="1595175" cy="11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A259D0-A7A5-BAE1-C584-AC050CE2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Klimamærket</a:t>
            </a:r>
          </a:p>
        </p:txBody>
      </p:sp>
      <p:graphicFrame>
        <p:nvGraphicFramePr>
          <p:cNvPr id="15" name="Pladsholder til indhold 3">
            <a:extLst>
              <a:ext uri="{FF2B5EF4-FFF2-40B4-BE49-F238E27FC236}">
                <a16:creationId xmlns:a16="http://schemas.microsoft.com/office/drawing/2014/main" id="{E8389CA5-1827-93C7-885E-15624587233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153196"/>
              </p:ext>
            </p:extLst>
          </p:nvPr>
        </p:nvGraphicFramePr>
        <p:xfrm>
          <a:off x="571500" y="1667435"/>
          <a:ext cx="5384800" cy="411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42ACB9-F265-B06A-DF14-A6E69C6A2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6649EDCB-CB74-BB12-493A-EDDE08B39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1443">
            <a:off x="7107930" y="367928"/>
            <a:ext cx="3201977" cy="4447191"/>
          </a:xfrm>
          <a:prstGeom prst="rect">
            <a:avLst/>
          </a:prstGeom>
          <a:noFill/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8D9D9B8-6DA6-1B0B-268C-FDF8203F6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9730" y="3864190"/>
            <a:ext cx="4243184" cy="191431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2A2A8628-F299-8F53-A8CA-0192047CF5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87" y="5778500"/>
            <a:ext cx="577132" cy="9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5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7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578204-D2A0-4202-0990-4A0D9D24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og database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B09C3F8-FB07-7789-642A-855C4B56CBC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Generisk</a:t>
            </a:r>
            <a:r>
              <a:rPr lang="en-US" sz="2000" dirty="0"/>
              <a:t> database med </a:t>
            </a:r>
            <a:r>
              <a:rPr lang="en-US" sz="2000" dirty="0" err="1"/>
              <a:t>klimaaftryk</a:t>
            </a:r>
            <a:r>
              <a:rPr lang="en-US" sz="2000" dirty="0"/>
              <a:t> for 500 </a:t>
            </a:r>
            <a:r>
              <a:rPr lang="en-US" sz="2000" dirty="0" err="1"/>
              <a:t>varer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Virksomheder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anvende</a:t>
            </a:r>
            <a:r>
              <a:rPr lang="en-US" sz="2000" dirty="0"/>
              <a:t> </a:t>
            </a:r>
            <a:r>
              <a:rPr lang="en-US" sz="2000" dirty="0" err="1"/>
              <a:t>egne</a:t>
            </a:r>
            <a:r>
              <a:rPr lang="en-US" sz="2000" dirty="0"/>
              <a:t> data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udregning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klimaaftryk</a:t>
            </a: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Metodeforskrift</a:t>
            </a:r>
            <a:r>
              <a:rPr lang="en-US" sz="2000" dirty="0"/>
              <a:t> for </a:t>
            </a:r>
            <a:r>
              <a:rPr lang="en-US" sz="2000" dirty="0" err="1"/>
              <a:t>udregning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klimaftryk</a:t>
            </a:r>
            <a:r>
              <a:rPr lang="en-US" sz="2000" dirty="0"/>
              <a:t> – A-LCA ultimo 2023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3BA59D4-04B5-5AA9-DB97-61A9919C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502" y="2144576"/>
            <a:ext cx="3615776" cy="258072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4E852FD-5208-C335-B681-7F897B59C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4965" y="5976025"/>
            <a:ext cx="1030313" cy="59136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DEA6920-BFF6-D965-5E19-9EE7E6E4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91" y="5778419"/>
            <a:ext cx="526053" cy="8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7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E2F4B43-A1F8-3AF7-F435-CD9AE11D10DD}"/>
              </a:ext>
            </a:extLst>
          </p:cNvPr>
          <p:cNvSpPr/>
          <p:nvPr/>
        </p:nvSpPr>
        <p:spPr>
          <a:xfrm>
            <a:off x="571500" y="5938734"/>
            <a:ext cx="2597285" cy="4280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D91037-FB3C-52D2-2EE4-A497FF0A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91902"/>
            <a:ext cx="11049000" cy="4832647"/>
          </a:xfrm>
        </p:spPr>
        <p:txBody>
          <a:bodyPr/>
          <a:lstStyle/>
          <a:p>
            <a:r>
              <a:rPr lang="da-DK" sz="4000" dirty="0"/>
              <a:t>Generisk eller specifik klimaaftryk på varen kan have stor betydning</a:t>
            </a:r>
            <a:br>
              <a:rPr lang="da-DK" sz="4000" dirty="0"/>
            </a:b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Indenfor varekategorierne kan der være store variationer i klimaaftryk afhængig af, hvor og hvordan de produceres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Virksomhedernes egne data kan give vigtig forbrugerinformation om varens specifikke klimaaftryk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Når klimamærket anvendes i sin specifikke form, anerkendes producenter for arbejdet med at reducere klimaaftrykket, og der skabes incitament til fortsatte forbedringer </a:t>
            </a:r>
            <a:br>
              <a:rPr lang="da-DK" sz="2400" dirty="0"/>
            </a:br>
            <a:br>
              <a:rPr lang="da-DK" sz="2400" dirty="0"/>
            </a:br>
            <a:br>
              <a:rPr lang="da-DK" sz="4800" dirty="0"/>
            </a:br>
            <a:endParaRPr lang="da-DK" sz="4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0D4FA73-F940-31F0-F46F-3BE1EB426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695504"/>
            <a:ext cx="57917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0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A09ED-CBFA-D400-3764-EF9A53A1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Forskelle i </a:t>
            </a:r>
            <a:r>
              <a:rPr lang="da-DK" sz="3600" dirty="0">
                <a:solidFill>
                  <a:srgbClr val="005521"/>
                </a:solidFill>
              </a:rPr>
              <a:t>klimaaftryk</a:t>
            </a:r>
            <a:r>
              <a:rPr lang="da-DK" sz="3600" dirty="0"/>
              <a:t> indenfor varekategorier </a:t>
            </a:r>
            <a:br>
              <a:rPr lang="da-DK" sz="3600" dirty="0"/>
            </a:br>
            <a:r>
              <a:rPr lang="da-DK" sz="3600" dirty="0"/>
              <a:t>- eksempler*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90AE2A-81D4-950F-A4C3-F7D43BBD7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Tomaters klimaaftryk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831953-48F2-0FD8-EDFF-321EB184FE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Oksekøds klimaaftryk**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7112230-1775-1618-79F9-64693E9AD8E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AEE658D6-BDCA-68C5-85D4-46062268E65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6ADAA3-C3DD-28FB-A877-7C57FB68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" y="2121570"/>
            <a:ext cx="5851985" cy="179608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21EE323-136A-8DDC-B66B-EA86EC15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800" y="2043253"/>
            <a:ext cx="5851985" cy="192601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6DE6C1F3-3DBD-F7EF-E38C-1FFE85672376}"/>
              </a:ext>
            </a:extLst>
          </p:cNvPr>
          <p:cNvSpPr txBox="1"/>
          <p:nvPr/>
        </p:nvSpPr>
        <p:spPr>
          <a:xfrm>
            <a:off x="355133" y="5416060"/>
            <a:ext cx="5851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32322D"/>
                </a:solidFill>
                <a:effectLst/>
                <a:uLnTx/>
                <a:uFillTx/>
                <a:latin typeface="LFPressSansOffc"/>
                <a:ea typeface="+mn-ea"/>
                <a:cs typeface="+mn-cs"/>
              </a:rPr>
              <a:t>* Kilde: AAU 2016 baseret på C-LCA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605760A-7DCB-0737-1D33-79E51D640BC5}"/>
              </a:ext>
            </a:extLst>
          </p:cNvPr>
          <p:cNvSpPr txBox="1"/>
          <p:nvPr/>
        </p:nvSpPr>
        <p:spPr>
          <a:xfrm>
            <a:off x="6423485" y="5416059"/>
            <a:ext cx="4155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32322D"/>
                </a:solidFill>
                <a:effectLst/>
                <a:uLnTx/>
                <a:uFillTx/>
                <a:latin typeface="LFPressSansOffc"/>
                <a:ea typeface="+mn-ea"/>
                <a:cs typeface="+mn-cs"/>
              </a:rPr>
              <a:t>** Oksekød, udbenet, opgjort fra slagteriet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9BCD4C1-5602-C136-2D39-A5DCAC20A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47" y="5842188"/>
            <a:ext cx="57917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9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ladsholder til billede 34" descr="Et billede, der indeholder Døgnbutik/nærbutik, supermarked, Købmand, Detailhandel&#10;&#10;Automatisk genereret beskrivelse">
            <a:extLst>
              <a:ext uri="{FF2B5EF4-FFF2-40B4-BE49-F238E27FC236}">
                <a16:creationId xmlns:a16="http://schemas.microsoft.com/office/drawing/2014/main" id="{88B0383D-D959-75D4-C20F-535A95B58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0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578204-D2A0-4202-0990-4A0D9D24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chemeClr val="tx1"/>
                </a:solidFill>
              </a:rPr>
              <a:t>Et </a:t>
            </a:r>
            <a:r>
              <a:rPr lang="en-US" sz="3700">
                <a:solidFill>
                  <a:schemeClr val="tx1"/>
                </a:solidFill>
              </a:rPr>
              <a:t>klimamærke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>
                <a:solidFill>
                  <a:schemeClr val="tx1"/>
                </a:solidFill>
              </a:rPr>
              <a:t>kan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r>
              <a:rPr lang="en-US" sz="3700">
                <a:solidFill>
                  <a:schemeClr val="tx1"/>
                </a:solidFill>
              </a:rPr>
              <a:t>ikke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r>
              <a:rPr lang="en-US" sz="3700">
                <a:solidFill>
                  <a:schemeClr val="tx1"/>
                </a:solidFill>
              </a:rPr>
              <a:t>stå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r>
              <a:rPr lang="en-US" sz="3700">
                <a:solidFill>
                  <a:schemeClr val="tx1"/>
                </a:solidFill>
              </a:rPr>
              <a:t>alene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br>
              <a:rPr lang="en-US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Husk </a:t>
            </a:r>
            <a:r>
              <a:rPr lang="en-US" sz="3700">
                <a:solidFill>
                  <a:schemeClr val="tx1"/>
                </a:solidFill>
              </a:rPr>
              <a:t>sundheden</a:t>
            </a:r>
            <a:r>
              <a:rPr lang="en-US" sz="3700" dirty="0">
                <a:solidFill>
                  <a:schemeClr val="tx1"/>
                </a:solidFill>
              </a:rPr>
              <a:t> og </a:t>
            </a:r>
            <a:r>
              <a:rPr lang="en-US" sz="3700">
                <a:solidFill>
                  <a:schemeClr val="tx1"/>
                </a:solidFill>
              </a:rPr>
              <a:t>ernæringen</a:t>
            </a:r>
            <a:r>
              <a:rPr lang="en-US" sz="3700" dirty="0">
                <a:solidFill>
                  <a:schemeClr val="tx1"/>
                </a:solidFill>
              </a:rPr>
              <a:t> 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84A62C2-4A77-F139-BAB9-0151BB094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99" y="5661469"/>
            <a:ext cx="579170" cy="91447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7A12CF7-6ABB-54D2-6063-E20A8810E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320" y="5984585"/>
            <a:ext cx="103031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D7CF5C8-5F3F-7F0E-087D-0F9AFE01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</a:t>
            </a:r>
          </a:p>
        </p:txBody>
      </p:sp>
    </p:spTree>
    <p:extLst>
      <p:ext uri="{BB962C8B-B14F-4D97-AF65-F5344CB8AC3E}">
        <p14:creationId xmlns:p14="http://schemas.microsoft.com/office/powerpoint/2010/main" val="30570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0B2A-2B5A-2D23-3E68-190447D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 oversigt - hvid baggrund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785F9-4D2B-A4EA-24D6-D133E5C5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4463" y="1955866"/>
            <a:ext cx="1595175" cy="11394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2F7023-6E26-3035-8A9F-702660ED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2635" y="1955866"/>
            <a:ext cx="1595174" cy="1139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B06592-6E56-1FF5-D8E3-A5DB7B56A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60807" y="1955866"/>
            <a:ext cx="1595174" cy="11394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82A0F9-05F9-9260-56E0-7DF42CBAF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48979" y="1955866"/>
            <a:ext cx="1595174" cy="113941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0A0666-521E-084B-2E3F-274A37AA4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37151" y="1955866"/>
            <a:ext cx="1595174" cy="11394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A4E1D5-BECD-17DC-06D9-D3DC53922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5325" y="1955866"/>
            <a:ext cx="1595174" cy="11394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3721C0-88D2-45EE-4F1E-65EC12B10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84463" y="3297477"/>
            <a:ext cx="1595175" cy="11394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B16DB2-99EC-BDCC-2ABE-7168DC6388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472635" y="3297477"/>
            <a:ext cx="1595175" cy="113941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5B15D2-2438-2285-14C8-A15290FA8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360807" y="3297477"/>
            <a:ext cx="1595175" cy="11394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C90B1A-0C2F-E81F-7464-A72E8DA4D4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48979" y="3297477"/>
            <a:ext cx="1595175" cy="113941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0187B1-0619-3998-A2A0-BA48189FD2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137151" y="3297477"/>
            <a:ext cx="1595175" cy="11394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3F6A787-8629-F3A6-406F-158C99978C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025325" y="3297477"/>
            <a:ext cx="1595175" cy="113941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949441-44CE-FAB9-9B60-5933E5256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84463" y="4639089"/>
            <a:ext cx="1595175" cy="11394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9873E9-CB83-DC4E-F8EB-F5B9AA324A3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472635" y="4639089"/>
            <a:ext cx="1595175" cy="11394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11FC89-BE10-5397-E111-592F95FB18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360807" y="4639089"/>
            <a:ext cx="1595175" cy="113941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73F1FE-5F1C-9B0C-A16C-358D6CC4777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6248979" y="4639089"/>
            <a:ext cx="1595175" cy="113941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F5249B-2811-3E40-AD3C-E06233D5877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8137151" y="4639089"/>
            <a:ext cx="1595175" cy="11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0B2A-2B5A-2D23-3E68-190447D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Ikon oversigt - farvet baggrund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F785F9-4D2B-A4EA-24D6-D133E5C5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4463" y="1955866"/>
            <a:ext cx="1595175" cy="11394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2F7023-6E26-3035-8A9F-702660EDE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72635" y="1955866"/>
            <a:ext cx="1595174" cy="11394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B06592-6E56-1FF5-D8E3-A5DB7B56A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60807" y="1955866"/>
            <a:ext cx="1595174" cy="113941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82A0F9-05F9-9260-56E0-7DF42CBAF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48979" y="1955866"/>
            <a:ext cx="1595174" cy="113941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0A0666-521E-084B-2E3F-274A37AA48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137151" y="1955866"/>
            <a:ext cx="1595174" cy="11394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4A4E1D5-BECD-17DC-06D9-D3DC53922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5325" y="1955866"/>
            <a:ext cx="1595174" cy="113941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3721C0-88D2-45EE-4F1E-65EC12B10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84463" y="3297477"/>
            <a:ext cx="1595174" cy="113941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0B16DB2-99EC-BDCC-2ABE-7168DC6388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472635" y="3297477"/>
            <a:ext cx="1595174" cy="113941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25B15D2-2438-2285-14C8-A15290FA81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360807" y="3297477"/>
            <a:ext cx="1595174" cy="113941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C90B1A-0C2F-E81F-7464-A72E8DA4D4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248979" y="3297477"/>
            <a:ext cx="1595174" cy="113941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0187B1-0619-3998-A2A0-BA48189FD2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137151" y="3297477"/>
            <a:ext cx="1595174" cy="11394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3F6A787-8629-F3A6-406F-158C99978C1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025325" y="3297477"/>
            <a:ext cx="1595174" cy="113941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949441-44CE-FAB9-9B60-5933E5256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84463" y="4639089"/>
            <a:ext cx="1595174" cy="11394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9873E9-CB83-DC4E-F8EB-F5B9AA324A3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472635" y="4639089"/>
            <a:ext cx="1595174" cy="11394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811FC89-BE10-5397-E111-592F95FB18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4360807" y="4639089"/>
            <a:ext cx="1595174" cy="113941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DF73F1FE-5F1C-9B0C-A16C-358D6CC4777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6248979" y="4639089"/>
            <a:ext cx="1595174" cy="113941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F5249B-2811-3E40-AD3C-E06233D5877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8137151" y="4639089"/>
            <a:ext cx="1595174" cy="113941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EC0516B-7D85-012F-D03D-E389B74D236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10025325" y="4639089"/>
            <a:ext cx="1595174" cy="11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5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F">
      <a:dk1>
        <a:srgbClr val="32322D"/>
      </a:dk1>
      <a:lt1>
        <a:sysClr val="window" lastClr="FFFFFF"/>
      </a:lt1>
      <a:dk2>
        <a:srgbClr val="005521"/>
      </a:dk2>
      <a:lt2>
        <a:srgbClr val="C9E7D4"/>
      </a:lt2>
      <a:accent1>
        <a:srgbClr val="005521"/>
      </a:accent1>
      <a:accent2>
        <a:srgbClr val="66997A"/>
      </a:accent2>
      <a:accent3>
        <a:srgbClr val="B3CCBC"/>
      </a:accent3>
      <a:accent4>
        <a:srgbClr val="AAAAA1"/>
      </a:accent4>
      <a:accent5>
        <a:srgbClr val="CCCCC6"/>
      </a:accent5>
      <a:accent6>
        <a:srgbClr val="E5E5E3"/>
      </a:accent6>
      <a:hlink>
        <a:srgbClr val="E8808F"/>
      </a:hlink>
      <a:folHlink>
        <a:srgbClr val="82202F"/>
      </a:folHlink>
    </a:clrScheme>
    <a:fontScheme name="LF">
      <a:majorFont>
        <a:latin typeface="LFPressSerifOffc Black"/>
        <a:ea typeface=""/>
        <a:cs typeface=""/>
      </a:majorFont>
      <a:minorFont>
        <a:latin typeface="LFPressSans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prstDash val="sysDot"/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ørk Grøn">
      <a:srgbClr val="005521"/>
    </a:custClr>
    <a:custClr name="Grå">
      <a:srgbClr val="AAAAA1"/>
    </a:custClr>
    <a:custClr name="Rød">
      <a:srgbClr val="D0001E"/>
    </a:custClr>
    <a:custClr name="Ekstra Grøn">
      <a:srgbClr val="66BC8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60%">
      <a:srgbClr val="66997A"/>
    </a:custClr>
    <a:custClr name="Grå 60%">
      <a:srgbClr val="CCCCC6"/>
    </a:custClr>
    <a:custClr name="Rød 60%">
      <a:srgbClr val="E8808F"/>
    </a:custClr>
    <a:custClr name="Ekstra Grøn 60%">
      <a:srgbClr val="94D0A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30%">
      <a:srgbClr val="B3CCBC"/>
    </a:custClr>
    <a:custClr name="Grå 30%">
      <a:srgbClr val="E5E5E3"/>
    </a:custClr>
    <a:custClr name="Rød 30%">
      <a:srgbClr val="F6CCD2"/>
    </a:custClr>
    <a:custClr name="Ekstra Grøn 30%">
      <a:srgbClr val="C9E7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F">
      <a:dk1>
        <a:srgbClr val="32322D"/>
      </a:dk1>
      <a:lt1>
        <a:sysClr val="window" lastClr="FFFFFF"/>
      </a:lt1>
      <a:dk2>
        <a:srgbClr val="005521"/>
      </a:dk2>
      <a:lt2>
        <a:srgbClr val="C9E7D4"/>
      </a:lt2>
      <a:accent1>
        <a:srgbClr val="005521"/>
      </a:accent1>
      <a:accent2>
        <a:srgbClr val="66997A"/>
      </a:accent2>
      <a:accent3>
        <a:srgbClr val="B3CCBC"/>
      </a:accent3>
      <a:accent4>
        <a:srgbClr val="AAAAA1"/>
      </a:accent4>
      <a:accent5>
        <a:srgbClr val="CCCCC6"/>
      </a:accent5>
      <a:accent6>
        <a:srgbClr val="E5E5E3"/>
      </a:accent6>
      <a:hlink>
        <a:srgbClr val="E8808F"/>
      </a:hlink>
      <a:folHlink>
        <a:srgbClr val="82202F"/>
      </a:folHlink>
    </a:clrScheme>
    <a:fontScheme name="LF">
      <a:majorFont>
        <a:latin typeface="LFPressSerifOffc Black"/>
        <a:ea typeface=""/>
        <a:cs typeface=""/>
      </a:majorFont>
      <a:minorFont>
        <a:latin typeface="LFPressSans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prstDash val="sysDot"/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ørk Grøn">
      <a:srgbClr val="005521"/>
    </a:custClr>
    <a:custClr name="Grå">
      <a:srgbClr val="AAAAA1"/>
    </a:custClr>
    <a:custClr name="Rød">
      <a:srgbClr val="D0001E"/>
    </a:custClr>
    <a:custClr name="Ekstra Grøn">
      <a:srgbClr val="66BC8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60%">
      <a:srgbClr val="66997A"/>
    </a:custClr>
    <a:custClr name="Grå 60%">
      <a:srgbClr val="CCCCC6"/>
    </a:custClr>
    <a:custClr name="Rød 60%">
      <a:srgbClr val="E8808F"/>
    </a:custClr>
    <a:custClr name="Ekstra Grøn 60%">
      <a:srgbClr val="94D0A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30%">
      <a:srgbClr val="B3CCBC"/>
    </a:custClr>
    <a:custClr name="Grå 30%">
      <a:srgbClr val="E5E5E3"/>
    </a:custClr>
    <a:custClr name="Rød 30%">
      <a:srgbClr val="F6CCD2"/>
    </a:custClr>
    <a:custClr name="Ekstra Grøn 30%">
      <a:srgbClr val="C9E7D4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28</Paragraphs>
  <Slides>14</Slides>
  <Notes>2</Notes>
  <HiddenSlides>7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Courier New</vt:lpstr>
      <vt:lpstr>LFPressSerifOffc</vt:lpstr>
      <vt:lpstr>LFPressSansOffc</vt:lpstr>
      <vt:lpstr>Calibri</vt:lpstr>
      <vt:lpstr>Arial</vt:lpstr>
      <vt:lpstr>LFPressSerifOffc Black</vt:lpstr>
      <vt:lpstr>LFPressSansOffc dBold</vt:lpstr>
      <vt:lpstr>Office Theme</vt:lpstr>
      <vt:lpstr>1_Office Theme</vt:lpstr>
      <vt:lpstr>PowerPoint-præsentation</vt:lpstr>
      <vt:lpstr>Klimamærket</vt:lpstr>
      <vt:lpstr>Metode og database</vt:lpstr>
      <vt:lpstr>Generisk eller specifik klimaaftryk på varen kan have stor betydning   Indenfor varekategorierne kan der være store variationer i klimaaftryk afhængig af, hvor og hvordan de produceres  Virksomhedernes egne data kan give vigtig forbrugerinformation om varens specifikke klimaaftryk  Når klimamærket anvendes i sin specifikke form, anerkendes producenter for arbejdet med at reducere klimaaftrykket, og der skabes incitament til fortsatte forbedringer    </vt:lpstr>
      <vt:lpstr>Forskelle i klimaaftryk indenfor varekategorier  - eksempler*</vt:lpstr>
      <vt:lpstr>Et klimamærke  kan ikke stå alene   Husk sundheden og ernæringen  </vt:lpstr>
      <vt:lpstr>Tak</vt:lpstr>
      <vt:lpstr>Ikon oversigt - hvid baggrund</vt:lpstr>
      <vt:lpstr>Ikon oversigt - farvet baggrund</vt:lpstr>
      <vt:lpstr>Ikon oversigt - farvet baggrund</vt:lpstr>
      <vt:lpstr>Ikon oversigt - farvet baggrund</vt:lpstr>
      <vt:lpstr>Ikon oversigt - kontur</vt:lpstr>
      <vt:lpstr>Ikon oversigt - kontur</vt:lpstr>
      <vt:lpstr>Ikon oversigt - kontur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Flamand</dc:creator>
  <cp:lastModifiedBy>Eva Kunnerup Mohrsen</cp:lastModifiedBy>
  <cp:revision>206</cp:revision>
  <dcterms:created xsi:type="dcterms:W3CDTF">2023-02-22T13:03:55Z</dcterms:created>
  <dcterms:modified xsi:type="dcterms:W3CDTF">2023-09-13T09:50:35Z</dcterms:modified>
</cp:coreProperties>
</file>