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handoutMasterIdLst>
    <p:handoutMasterId r:id="rId14"/>
  </p:handoutMasterIdLst>
  <p:sldIdLst>
    <p:sldId id="528" r:id="rId2"/>
    <p:sldId id="767" r:id="rId3"/>
    <p:sldId id="768" r:id="rId4"/>
    <p:sldId id="772" r:id="rId5"/>
    <p:sldId id="773" r:id="rId6"/>
    <p:sldId id="771" r:id="rId7"/>
    <p:sldId id="770" r:id="rId8"/>
    <p:sldId id="774" r:id="rId9"/>
    <p:sldId id="776" r:id="rId10"/>
    <p:sldId id="777" r:id="rId11"/>
    <p:sldId id="766" r:id="rId12"/>
  </p:sldIdLst>
  <p:sldSz cx="9144000" cy="5143500" type="screen16x9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00"/>
    <a:srgbClr val="359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95682" autoAdjust="0"/>
  </p:normalViewPr>
  <p:slideViewPr>
    <p:cSldViewPr>
      <p:cViewPr varScale="1">
        <p:scale>
          <a:sx n="164" d="100"/>
          <a:sy n="164" d="100"/>
        </p:scale>
        <p:origin x="756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00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40" y="8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Inf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wnloads\GDPC1%20(1)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Savings%20pandemic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Personal%20savings%20rat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wnloads\fredgraph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wnloads\DRCCLACBS.xls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Danish%20yiel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Infl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Yields%20US%20euro%20D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Foredrag\Core%20inflation%20euro%20are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Blog\H2%202023\Unemployment%20in%20the%201970s%20and%20toda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Blog\H2%202023\Unemployment%20in%20the%201970s%20and%20toda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Blog\H2%202023\Infl.%201970s%20and%20toda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.fi\Documents\Blog\H2%202022\SPF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Danmark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Sheet1!$A$170:$A$297</c:f>
              <c:numCache>
                <c:formatCode>m/d/yyyy</c:formatCode>
                <c:ptCount val="128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41409</c:v>
                </c:pt>
                <c:pt idx="5">
                  <c:v>41440</c:v>
                </c:pt>
                <c:pt idx="6">
                  <c:v>41470</c:v>
                </c:pt>
                <c:pt idx="7">
                  <c:v>41501</c:v>
                </c:pt>
                <c:pt idx="8">
                  <c:v>41532</c:v>
                </c:pt>
                <c:pt idx="9">
                  <c:v>41562</c:v>
                </c:pt>
                <c:pt idx="10">
                  <c:v>41593</c:v>
                </c:pt>
                <c:pt idx="11">
                  <c:v>41623</c:v>
                </c:pt>
                <c:pt idx="12">
                  <c:v>41654</c:v>
                </c:pt>
                <c:pt idx="13">
                  <c:v>41685</c:v>
                </c:pt>
                <c:pt idx="14">
                  <c:v>41713</c:v>
                </c:pt>
                <c:pt idx="15">
                  <c:v>41744</c:v>
                </c:pt>
                <c:pt idx="16">
                  <c:v>41774</c:v>
                </c:pt>
                <c:pt idx="17">
                  <c:v>41805</c:v>
                </c:pt>
                <c:pt idx="18">
                  <c:v>41835</c:v>
                </c:pt>
                <c:pt idx="19">
                  <c:v>41866</c:v>
                </c:pt>
                <c:pt idx="20">
                  <c:v>41897</c:v>
                </c:pt>
                <c:pt idx="21">
                  <c:v>41927</c:v>
                </c:pt>
                <c:pt idx="22">
                  <c:v>41958</c:v>
                </c:pt>
                <c:pt idx="23">
                  <c:v>41988</c:v>
                </c:pt>
                <c:pt idx="24">
                  <c:v>42019</c:v>
                </c:pt>
                <c:pt idx="25">
                  <c:v>42050</c:v>
                </c:pt>
                <c:pt idx="26">
                  <c:v>42078</c:v>
                </c:pt>
                <c:pt idx="27">
                  <c:v>42109</c:v>
                </c:pt>
                <c:pt idx="28">
                  <c:v>42139</c:v>
                </c:pt>
                <c:pt idx="29">
                  <c:v>42170</c:v>
                </c:pt>
                <c:pt idx="30">
                  <c:v>42200</c:v>
                </c:pt>
                <c:pt idx="31">
                  <c:v>42231</c:v>
                </c:pt>
                <c:pt idx="32">
                  <c:v>42262</c:v>
                </c:pt>
                <c:pt idx="33">
                  <c:v>42292</c:v>
                </c:pt>
                <c:pt idx="34">
                  <c:v>42323</c:v>
                </c:pt>
                <c:pt idx="35">
                  <c:v>42353</c:v>
                </c:pt>
                <c:pt idx="36">
                  <c:v>42384</c:v>
                </c:pt>
                <c:pt idx="37">
                  <c:v>42415</c:v>
                </c:pt>
                <c:pt idx="38">
                  <c:v>42444</c:v>
                </c:pt>
                <c:pt idx="39">
                  <c:v>42475</c:v>
                </c:pt>
                <c:pt idx="40">
                  <c:v>42505</c:v>
                </c:pt>
                <c:pt idx="41">
                  <c:v>42536</c:v>
                </c:pt>
                <c:pt idx="42">
                  <c:v>42566</c:v>
                </c:pt>
                <c:pt idx="43">
                  <c:v>42597</c:v>
                </c:pt>
                <c:pt idx="44">
                  <c:v>42628</c:v>
                </c:pt>
                <c:pt idx="45">
                  <c:v>42658</c:v>
                </c:pt>
                <c:pt idx="46">
                  <c:v>42689</c:v>
                </c:pt>
                <c:pt idx="47">
                  <c:v>42719</c:v>
                </c:pt>
                <c:pt idx="48">
                  <c:v>42750</c:v>
                </c:pt>
                <c:pt idx="49">
                  <c:v>42781</c:v>
                </c:pt>
                <c:pt idx="50">
                  <c:v>42809</c:v>
                </c:pt>
                <c:pt idx="51">
                  <c:v>42840</c:v>
                </c:pt>
                <c:pt idx="52">
                  <c:v>42870</c:v>
                </c:pt>
                <c:pt idx="53">
                  <c:v>42901</c:v>
                </c:pt>
                <c:pt idx="54">
                  <c:v>42931</c:v>
                </c:pt>
                <c:pt idx="55">
                  <c:v>42962</c:v>
                </c:pt>
                <c:pt idx="56">
                  <c:v>42993</c:v>
                </c:pt>
                <c:pt idx="57">
                  <c:v>43023</c:v>
                </c:pt>
                <c:pt idx="58">
                  <c:v>43054</c:v>
                </c:pt>
                <c:pt idx="59">
                  <c:v>43084</c:v>
                </c:pt>
                <c:pt idx="60">
                  <c:v>43115</c:v>
                </c:pt>
                <c:pt idx="61">
                  <c:v>43146</c:v>
                </c:pt>
                <c:pt idx="62">
                  <c:v>43174</c:v>
                </c:pt>
                <c:pt idx="63">
                  <c:v>43205</c:v>
                </c:pt>
                <c:pt idx="64">
                  <c:v>43235</c:v>
                </c:pt>
                <c:pt idx="65">
                  <c:v>43266</c:v>
                </c:pt>
                <c:pt idx="66">
                  <c:v>43296</c:v>
                </c:pt>
                <c:pt idx="67">
                  <c:v>43327</c:v>
                </c:pt>
                <c:pt idx="68">
                  <c:v>43358</c:v>
                </c:pt>
                <c:pt idx="69">
                  <c:v>43388</c:v>
                </c:pt>
                <c:pt idx="70">
                  <c:v>43419</c:v>
                </c:pt>
                <c:pt idx="71">
                  <c:v>43449</c:v>
                </c:pt>
                <c:pt idx="72">
                  <c:v>43480</c:v>
                </c:pt>
                <c:pt idx="73">
                  <c:v>43511</c:v>
                </c:pt>
                <c:pt idx="74">
                  <c:v>43539</c:v>
                </c:pt>
                <c:pt idx="75">
                  <c:v>43570</c:v>
                </c:pt>
                <c:pt idx="76">
                  <c:v>43600</c:v>
                </c:pt>
                <c:pt idx="77">
                  <c:v>43631</c:v>
                </c:pt>
                <c:pt idx="78">
                  <c:v>43661</c:v>
                </c:pt>
                <c:pt idx="79">
                  <c:v>43692</c:v>
                </c:pt>
                <c:pt idx="80">
                  <c:v>43723</c:v>
                </c:pt>
                <c:pt idx="81">
                  <c:v>43753</c:v>
                </c:pt>
                <c:pt idx="82">
                  <c:v>43784</c:v>
                </c:pt>
                <c:pt idx="83">
                  <c:v>43814</c:v>
                </c:pt>
                <c:pt idx="84">
                  <c:v>43845</c:v>
                </c:pt>
                <c:pt idx="85">
                  <c:v>43876</c:v>
                </c:pt>
                <c:pt idx="86">
                  <c:v>43905</c:v>
                </c:pt>
                <c:pt idx="87">
                  <c:v>43936</c:v>
                </c:pt>
                <c:pt idx="88">
                  <c:v>43966</c:v>
                </c:pt>
                <c:pt idx="89">
                  <c:v>43997</c:v>
                </c:pt>
                <c:pt idx="90">
                  <c:v>44027</c:v>
                </c:pt>
                <c:pt idx="91">
                  <c:v>44058</c:v>
                </c:pt>
                <c:pt idx="92">
                  <c:v>44089</c:v>
                </c:pt>
                <c:pt idx="93">
                  <c:v>44119</c:v>
                </c:pt>
                <c:pt idx="94">
                  <c:v>44150</c:v>
                </c:pt>
                <c:pt idx="95">
                  <c:v>44180</c:v>
                </c:pt>
                <c:pt idx="96">
                  <c:v>44211</c:v>
                </c:pt>
                <c:pt idx="97">
                  <c:v>44242</c:v>
                </c:pt>
                <c:pt idx="98">
                  <c:v>44270</c:v>
                </c:pt>
                <c:pt idx="99">
                  <c:v>44301</c:v>
                </c:pt>
                <c:pt idx="100">
                  <c:v>44331</c:v>
                </c:pt>
                <c:pt idx="101">
                  <c:v>44362</c:v>
                </c:pt>
                <c:pt idx="102">
                  <c:v>44392</c:v>
                </c:pt>
                <c:pt idx="103">
                  <c:v>44423</c:v>
                </c:pt>
                <c:pt idx="104">
                  <c:v>44454</c:v>
                </c:pt>
                <c:pt idx="105">
                  <c:v>44484</c:v>
                </c:pt>
                <c:pt idx="106">
                  <c:v>44515</c:v>
                </c:pt>
                <c:pt idx="107">
                  <c:v>44545</c:v>
                </c:pt>
                <c:pt idx="108">
                  <c:v>44576</c:v>
                </c:pt>
                <c:pt idx="109">
                  <c:v>44607</c:v>
                </c:pt>
                <c:pt idx="110">
                  <c:v>44635</c:v>
                </c:pt>
                <c:pt idx="111">
                  <c:v>44666</c:v>
                </c:pt>
                <c:pt idx="112">
                  <c:v>44696</c:v>
                </c:pt>
                <c:pt idx="113">
                  <c:v>44727</c:v>
                </c:pt>
                <c:pt idx="114">
                  <c:v>44757</c:v>
                </c:pt>
                <c:pt idx="115">
                  <c:v>44788</c:v>
                </c:pt>
                <c:pt idx="116">
                  <c:v>44819</c:v>
                </c:pt>
                <c:pt idx="117">
                  <c:v>44849</c:v>
                </c:pt>
                <c:pt idx="118">
                  <c:v>44880</c:v>
                </c:pt>
                <c:pt idx="119">
                  <c:v>44910</c:v>
                </c:pt>
                <c:pt idx="120">
                  <c:v>44941</c:v>
                </c:pt>
                <c:pt idx="121">
                  <c:v>44972</c:v>
                </c:pt>
                <c:pt idx="122">
                  <c:v>45000</c:v>
                </c:pt>
                <c:pt idx="123">
                  <c:v>45031</c:v>
                </c:pt>
                <c:pt idx="124">
                  <c:v>45061</c:v>
                </c:pt>
                <c:pt idx="125">
                  <c:v>45092</c:v>
                </c:pt>
                <c:pt idx="126">
                  <c:v>45122</c:v>
                </c:pt>
                <c:pt idx="127">
                  <c:v>45153</c:v>
                </c:pt>
              </c:numCache>
            </c:numRef>
          </c:cat>
          <c:val>
            <c:numRef>
              <c:f>Sheet1!$G$170:$G$297</c:f>
              <c:numCache>
                <c:formatCode>General</c:formatCode>
                <c:ptCount val="128"/>
                <c:pt idx="0">
                  <c:v>1.2409513960703234E-2</c:v>
                </c:pt>
                <c:pt idx="1">
                  <c:v>1.2269938650306778E-2</c:v>
                </c:pt>
                <c:pt idx="2">
                  <c:v>1.0172939979654121E-2</c:v>
                </c:pt>
                <c:pt idx="3">
                  <c:v>8.138351983723268E-3</c:v>
                </c:pt>
                <c:pt idx="4">
                  <c:v>8.1300813008129795E-3</c:v>
                </c:pt>
                <c:pt idx="5">
                  <c:v>9.164969450101746E-3</c:v>
                </c:pt>
                <c:pt idx="6">
                  <c:v>6.1099796334011637E-3</c:v>
                </c:pt>
                <c:pt idx="7">
                  <c:v>4.0609137055838138E-3</c:v>
                </c:pt>
                <c:pt idx="8">
                  <c:v>5.065856129685917E-3</c:v>
                </c:pt>
                <c:pt idx="9">
                  <c:v>6.0790273556230422E-3</c:v>
                </c:pt>
                <c:pt idx="10">
                  <c:v>6.0913705583755771E-3</c:v>
                </c:pt>
                <c:pt idx="11">
                  <c:v>7.1210579857579129E-3</c:v>
                </c:pt>
                <c:pt idx="12">
                  <c:v>1.0214504596527068E-2</c:v>
                </c:pt>
                <c:pt idx="13">
                  <c:v>5.0505050505050509E-3</c:v>
                </c:pt>
                <c:pt idx="14">
                  <c:v>3.0211480362537478E-3</c:v>
                </c:pt>
                <c:pt idx="15">
                  <c:v>7.0635721493441262E-3</c:v>
                </c:pt>
                <c:pt idx="16">
                  <c:v>5.0403225806451612E-3</c:v>
                </c:pt>
                <c:pt idx="17">
                  <c:v>6.054490413723598E-3</c:v>
                </c:pt>
                <c:pt idx="18">
                  <c:v>7.0850202429150085E-3</c:v>
                </c:pt>
                <c:pt idx="19">
                  <c:v>5.0556117290192111E-3</c:v>
                </c:pt>
                <c:pt idx="20">
                  <c:v>5.0403225806451612E-3</c:v>
                </c:pt>
                <c:pt idx="21">
                  <c:v>5.0352467270896274E-3</c:v>
                </c:pt>
                <c:pt idx="22">
                  <c:v>5.0454086781029266E-3</c:v>
                </c:pt>
                <c:pt idx="23">
                  <c:v>4.0404040404040976E-3</c:v>
                </c:pt>
                <c:pt idx="24">
                  <c:v>-1.0111223458039284E-3</c:v>
                </c:pt>
                <c:pt idx="25">
                  <c:v>3.0150753768843934E-3</c:v>
                </c:pt>
                <c:pt idx="26">
                  <c:v>6.0240963855422549E-3</c:v>
                </c:pt>
                <c:pt idx="27">
                  <c:v>5.0100200400801601E-3</c:v>
                </c:pt>
                <c:pt idx="28">
                  <c:v>7.0210631895687341E-3</c:v>
                </c:pt>
                <c:pt idx="29">
                  <c:v>6.0180541624874056E-3</c:v>
                </c:pt>
                <c:pt idx="30">
                  <c:v>7.0351758793970138E-3</c:v>
                </c:pt>
                <c:pt idx="31">
                  <c:v>6.03621730382288E-3</c:v>
                </c:pt>
                <c:pt idx="32">
                  <c:v>5.0150451354062184E-3</c:v>
                </c:pt>
                <c:pt idx="33">
                  <c:v>3.006012024048068E-3</c:v>
                </c:pt>
                <c:pt idx="34">
                  <c:v>3.0120481927711986E-3</c:v>
                </c:pt>
                <c:pt idx="35">
                  <c:v>4.0241448692152054E-3</c:v>
                </c:pt>
                <c:pt idx="36">
                  <c:v>6.0728744939272123E-3</c:v>
                </c:pt>
                <c:pt idx="37">
                  <c:v>3.006012024048068E-3</c:v>
                </c:pt>
                <c:pt idx="38">
                  <c:v>0</c:v>
                </c:pt>
                <c:pt idx="39">
                  <c:v>0</c:v>
                </c:pt>
                <c:pt idx="40">
                  <c:v>9.9601593625492347E-4</c:v>
                </c:pt>
                <c:pt idx="41">
                  <c:v>2.9910269192422448E-3</c:v>
                </c:pt>
                <c:pt idx="42">
                  <c:v>2.9940119760478758E-3</c:v>
                </c:pt>
                <c:pt idx="43">
                  <c:v>2.0000000000000282E-3</c:v>
                </c:pt>
                <c:pt idx="44">
                  <c:v>0</c:v>
                </c:pt>
                <c:pt idx="45">
                  <c:v>2.9970029970031106E-3</c:v>
                </c:pt>
                <c:pt idx="46">
                  <c:v>4.0040040040039181E-3</c:v>
                </c:pt>
                <c:pt idx="47">
                  <c:v>5.0100200400801601E-3</c:v>
                </c:pt>
                <c:pt idx="48">
                  <c:v>9.05432595573432E-3</c:v>
                </c:pt>
                <c:pt idx="49">
                  <c:v>9.99000999000999E-3</c:v>
                </c:pt>
                <c:pt idx="50">
                  <c:v>9.9800399201596807E-3</c:v>
                </c:pt>
                <c:pt idx="51">
                  <c:v>1.096709870388842E-2</c:v>
                </c:pt>
                <c:pt idx="52">
                  <c:v>7.9601990049750961E-3</c:v>
                </c:pt>
                <c:pt idx="53">
                  <c:v>5.9642147117297071E-3</c:v>
                </c:pt>
                <c:pt idx="54">
                  <c:v>1.4925373134328358E-2</c:v>
                </c:pt>
                <c:pt idx="55">
                  <c:v>1.4970059880239521E-2</c:v>
                </c:pt>
                <c:pt idx="56">
                  <c:v>1.5968063872255432E-2</c:v>
                </c:pt>
                <c:pt idx="57">
                  <c:v>1.49402390438247E-2</c:v>
                </c:pt>
                <c:pt idx="58">
                  <c:v>1.2961116650049823E-2</c:v>
                </c:pt>
                <c:pt idx="59">
                  <c:v>9.9700897308075773E-3</c:v>
                </c:pt>
                <c:pt idx="60">
                  <c:v>6.9790628115653326E-3</c:v>
                </c:pt>
                <c:pt idx="61">
                  <c:v>5.9347181008902921E-3</c:v>
                </c:pt>
                <c:pt idx="62">
                  <c:v>4.940711462450593E-3</c:v>
                </c:pt>
                <c:pt idx="63">
                  <c:v>7.8895463510847835E-3</c:v>
                </c:pt>
                <c:pt idx="64">
                  <c:v>1.0858835143139275E-2</c:v>
                </c:pt>
                <c:pt idx="65">
                  <c:v>1.0869565217391249E-2</c:v>
                </c:pt>
                <c:pt idx="66">
                  <c:v>1.078431372549014E-2</c:v>
                </c:pt>
                <c:pt idx="67">
                  <c:v>9.8328416912487702E-3</c:v>
                </c:pt>
                <c:pt idx="68">
                  <c:v>5.8939096267191411E-3</c:v>
                </c:pt>
                <c:pt idx="69">
                  <c:v>7.8508341511285291E-3</c:v>
                </c:pt>
                <c:pt idx="70">
                  <c:v>7.8740157480316087E-3</c:v>
                </c:pt>
                <c:pt idx="71">
                  <c:v>7.8973346495557466E-3</c:v>
                </c:pt>
                <c:pt idx="72">
                  <c:v>1.2871287128712843E-2</c:v>
                </c:pt>
                <c:pt idx="73">
                  <c:v>1.0816125860373591E-2</c:v>
                </c:pt>
                <c:pt idx="74">
                  <c:v>1.1799410029498553E-2</c:v>
                </c:pt>
                <c:pt idx="75">
                  <c:v>9.7847358121330719E-3</c:v>
                </c:pt>
                <c:pt idx="76">
                  <c:v>6.835937499999889E-3</c:v>
                </c:pt>
                <c:pt idx="77">
                  <c:v>5.8651026392962709E-3</c:v>
                </c:pt>
                <c:pt idx="78">
                  <c:v>3.8797284190107248E-3</c:v>
                </c:pt>
                <c:pt idx="79">
                  <c:v>3.8948393378772294E-3</c:v>
                </c:pt>
                <c:pt idx="80">
                  <c:v>4.8828125E-3</c:v>
                </c:pt>
                <c:pt idx="81">
                  <c:v>5.8422590068159131E-3</c:v>
                </c:pt>
                <c:pt idx="82">
                  <c:v>6.835937499999889E-3</c:v>
                </c:pt>
                <c:pt idx="83">
                  <c:v>7.8354554358473199E-3</c:v>
                </c:pt>
                <c:pt idx="84">
                  <c:v>6.84261974584558E-3</c:v>
                </c:pt>
                <c:pt idx="85">
                  <c:v>7.7821011673151474E-3</c:v>
                </c:pt>
                <c:pt idx="86">
                  <c:v>3.8872691933915593E-3</c:v>
                </c:pt>
                <c:pt idx="87">
                  <c:v>0</c:v>
                </c:pt>
                <c:pt idx="88">
                  <c:v>0</c:v>
                </c:pt>
                <c:pt idx="89">
                  <c:v>2.915451895043704E-3</c:v>
                </c:pt>
                <c:pt idx="90">
                  <c:v>4.830917874396135E-3</c:v>
                </c:pt>
                <c:pt idx="91">
                  <c:v>4.849660523763337E-3</c:v>
                </c:pt>
                <c:pt idx="92">
                  <c:v>5.830903790087408E-3</c:v>
                </c:pt>
                <c:pt idx="93">
                  <c:v>3.8722168441433272E-3</c:v>
                </c:pt>
                <c:pt idx="94">
                  <c:v>4.849660523763337E-3</c:v>
                </c:pt>
                <c:pt idx="95">
                  <c:v>4.859086491739553E-3</c:v>
                </c:pt>
                <c:pt idx="96">
                  <c:v>5.8252427184465466E-3</c:v>
                </c:pt>
                <c:pt idx="97">
                  <c:v>5.7915057915058745E-3</c:v>
                </c:pt>
                <c:pt idx="98">
                  <c:v>9.6805421103581795E-3</c:v>
                </c:pt>
                <c:pt idx="99">
                  <c:v>1.4534883720930232E-2</c:v>
                </c:pt>
                <c:pt idx="100">
                  <c:v>1.7458777885548123E-2</c:v>
                </c:pt>
                <c:pt idx="101">
                  <c:v>1.7441860465116251E-2</c:v>
                </c:pt>
                <c:pt idx="102">
                  <c:v>1.6346153846153875E-2</c:v>
                </c:pt>
                <c:pt idx="103">
                  <c:v>1.8339768339768397E-2</c:v>
                </c:pt>
                <c:pt idx="104">
                  <c:v>2.2222222222222195E-2</c:v>
                </c:pt>
                <c:pt idx="105">
                  <c:v>2.9893924783027909E-2</c:v>
                </c:pt>
                <c:pt idx="106">
                  <c:v>3.3783783783783786E-2</c:v>
                </c:pt>
                <c:pt idx="107">
                  <c:v>3.0947775628626582E-2</c:v>
                </c:pt>
                <c:pt idx="108">
                  <c:v>4.343629343629344E-2</c:v>
                </c:pt>
                <c:pt idx="109">
                  <c:v>4.7984644913627639E-2</c:v>
                </c:pt>
                <c:pt idx="110">
                  <c:v>5.3691275167785317E-2</c:v>
                </c:pt>
                <c:pt idx="111">
                  <c:v>6.6857688634192933E-2</c:v>
                </c:pt>
                <c:pt idx="112">
                  <c:v>7.4356530028598627E-2</c:v>
                </c:pt>
                <c:pt idx="113">
                  <c:v>8.1904761904761855E-2</c:v>
                </c:pt>
                <c:pt idx="114">
                  <c:v>8.7038789025544017E-2</c:v>
                </c:pt>
                <c:pt idx="115">
                  <c:v>8.909952606635077E-2</c:v>
                </c:pt>
                <c:pt idx="116">
                  <c:v>0.10018903591682428</c:v>
                </c:pt>
                <c:pt idx="117">
                  <c:v>0.10112359550561795</c:v>
                </c:pt>
                <c:pt idx="118">
                  <c:v>8.8702147525676941E-2</c:v>
                </c:pt>
                <c:pt idx="119">
                  <c:v>8.7242026266416625E-2</c:v>
                </c:pt>
                <c:pt idx="120">
                  <c:v>7.678075855689187E-2</c:v>
                </c:pt>
                <c:pt idx="121">
                  <c:v>7.6007326007325973E-2</c:v>
                </c:pt>
                <c:pt idx="122">
                  <c:v>6.7333939945404833E-2</c:v>
                </c:pt>
                <c:pt idx="123">
                  <c:v>5.2820053715308783E-2</c:v>
                </c:pt>
                <c:pt idx="124">
                  <c:v>2.9281277728482671E-2</c:v>
                </c:pt>
                <c:pt idx="125">
                  <c:v>2.4647887323943764E-2</c:v>
                </c:pt>
                <c:pt idx="126">
                  <c:v>3.1331592689294988E-2</c:v>
                </c:pt>
                <c:pt idx="127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E-42BD-8C0A-7DA8AD0DB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2302944"/>
        <c:axId val="902305344"/>
      </c:lineChart>
      <c:dateAx>
        <c:axId val="9023029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05344"/>
        <c:crosses val="autoZero"/>
        <c:auto val="1"/>
        <c:lblOffset val="100"/>
        <c:baseTimeUnit val="months"/>
        <c:majorUnit val="1"/>
        <c:majorTimeUnit val="years"/>
      </c:dateAx>
      <c:valAx>
        <c:axId val="9023053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0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05359768546634E-2"/>
          <c:y val="2.7873294999070219E-2"/>
          <c:w val="0.92848236659628347"/>
          <c:h val="0.925692405833251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'FRED Graph'!$D$313:$D$317</c:f>
              <c:strCache>
                <c:ptCount val="5"/>
                <c:pt idx="0">
                  <c:v>2022 Q2</c:v>
                </c:pt>
                <c:pt idx="1">
                  <c:v>2022 Q3</c:v>
                </c:pt>
                <c:pt idx="2">
                  <c:v>2022 Q4</c:v>
                </c:pt>
                <c:pt idx="3">
                  <c:v>2023 Q1</c:v>
                </c:pt>
                <c:pt idx="4">
                  <c:v>2023 Q2</c:v>
                </c:pt>
              </c:strCache>
            </c:strRef>
          </c:cat>
          <c:val>
            <c:numRef>
              <c:f>'FRED Graph'!$C$313:$C$317</c:f>
              <c:numCache>
                <c:formatCode>General</c:formatCode>
                <c:ptCount val="5"/>
                <c:pt idx="0">
                  <c:v>1.7960424980280696E-2</c:v>
                </c:pt>
                <c:pt idx="1">
                  <c:v>1.9421383880539572E-2</c:v>
                </c:pt>
                <c:pt idx="2">
                  <c:v>8.8127764114501062E-3</c:v>
                </c:pt>
                <c:pt idx="3">
                  <c:v>1.8001928118366005E-2</c:v>
                </c:pt>
                <c:pt idx="4">
                  <c:v>2.4689083149457974E-2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1-4EDA-BA1B-B1D2CFEAE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090816"/>
        <c:axId val="67090336"/>
      </c:barChart>
      <c:catAx>
        <c:axId val="6709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90336"/>
        <c:crosses val="autoZero"/>
        <c:auto val="1"/>
        <c:lblAlgn val="ctr"/>
        <c:lblOffset val="100"/>
        <c:noMultiLvlLbl val="0"/>
      </c:catAx>
      <c:valAx>
        <c:axId val="6709033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9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Sheet1!$M$4:$M$18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1.949E-2</c:v>
                </c:pt>
                <c:pt idx="4">
                  <c:v>2.7799999999999998E-2</c:v>
                </c:pt>
                <c:pt idx="5">
                  <c:v>3.5539999999999995E-2</c:v>
                </c:pt>
                <c:pt idx="6">
                  <c:v>4.4450000000000003E-2</c:v>
                </c:pt>
                <c:pt idx="7">
                  <c:v>5.4210000000000001E-2</c:v>
                </c:pt>
                <c:pt idx="8">
                  <c:v>5.978E-2</c:v>
                </c:pt>
                <c:pt idx="9">
                  <c:v>6.2009999999999996E-2</c:v>
                </c:pt>
                <c:pt idx="10">
                  <c:v>6.4610000000000001E-2</c:v>
                </c:pt>
                <c:pt idx="11">
                  <c:v>5.6680000000000001E-2</c:v>
                </c:pt>
                <c:pt idx="12">
                  <c:v>5.0679999999999996E-2</c:v>
                </c:pt>
                <c:pt idx="13">
                  <c:v>4.4880000000000003E-2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88-4FDB-B003-CB215CCCF115}"/>
            </c:ext>
          </c:extLst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Sheet1!$N$4:$N$18</c:f>
              <c:numCache>
                <c:formatCode>General</c:formatCode>
                <c:ptCount val="15"/>
                <c:pt idx="0">
                  <c:v>0</c:v>
                </c:pt>
                <c:pt idx="1">
                  <c:v>1.58E-3</c:v>
                </c:pt>
                <c:pt idx="2">
                  <c:v>7.8000000000000005E-3</c:v>
                </c:pt>
                <c:pt idx="3">
                  <c:v>2.3990000000000001E-2</c:v>
                </c:pt>
                <c:pt idx="4">
                  <c:v>2.4249999999999997E-2</c:v>
                </c:pt>
                <c:pt idx="5">
                  <c:v>3.3680000000000002E-2</c:v>
                </c:pt>
                <c:pt idx="6">
                  <c:v>4.1139999999999996E-2</c:v>
                </c:pt>
                <c:pt idx="7">
                  <c:v>4.7539999999999999E-2</c:v>
                </c:pt>
                <c:pt idx="8">
                  <c:v>4.8550000000000003E-2</c:v>
                </c:pt>
                <c:pt idx="9">
                  <c:v>5.1060000000000001E-2</c:v>
                </c:pt>
                <c:pt idx="10">
                  <c:v>5.1060000000000001E-2</c:v>
                </c:pt>
                <c:pt idx="11">
                  <c:v>4.3189999999999999E-2</c:v>
                </c:pt>
                <c:pt idx="12">
                  <c:v>3.9379999999999998E-2</c:v>
                </c:pt>
                <c:pt idx="13">
                  <c:v>3.4959999999999998E-2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88-4FDB-B003-CB215CCCF115}"/>
            </c:ext>
          </c:extLst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Sheet1!$O$4:$O$18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1.099E-2</c:v>
                </c:pt>
                <c:pt idx="4">
                  <c:v>1.5569999999999999E-2</c:v>
                </c:pt>
                <c:pt idx="5">
                  <c:v>2.196E-2</c:v>
                </c:pt>
                <c:pt idx="6">
                  <c:v>3.1190000000000002E-2</c:v>
                </c:pt>
                <c:pt idx="7">
                  <c:v>3.7749999999999999E-2</c:v>
                </c:pt>
                <c:pt idx="8">
                  <c:v>3.8390000000000001E-2</c:v>
                </c:pt>
                <c:pt idx="9">
                  <c:v>3.9740000000000004E-2</c:v>
                </c:pt>
                <c:pt idx="10">
                  <c:v>3.943E-2</c:v>
                </c:pt>
                <c:pt idx="11">
                  <c:v>3.6580000000000001E-2</c:v>
                </c:pt>
                <c:pt idx="12">
                  <c:v>3.4620000000000005E-2</c:v>
                </c:pt>
                <c:pt idx="13">
                  <c:v>3.3079999999999998E-2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88-4FDB-B003-CB215CCCF115}"/>
            </c:ext>
          </c:extLst>
        </c:ser>
        <c:ser>
          <c:idx val="3"/>
          <c:order val="3"/>
          <c:tx>
            <c:strRef>
              <c:f>Sheet1!$P$1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Sheet1!$P$4:$P$18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6.7100000000000007E-3</c:v>
                </c:pt>
                <c:pt idx="5">
                  <c:v>1.0869999999999999E-2</c:v>
                </c:pt>
                <c:pt idx="6">
                  <c:v>1.6330000000000001E-2</c:v>
                </c:pt>
                <c:pt idx="7">
                  <c:v>2.0320000000000001E-2</c:v>
                </c:pt>
                <c:pt idx="8">
                  <c:v>2.5470000000000003E-2</c:v>
                </c:pt>
                <c:pt idx="9">
                  <c:v>2.7380000000000002E-2</c:v>
                </c:pt>
                <c:pt idx="10">
                  <c:v>3.1739999999999997E-2</c:v>
                </c:pt>
                <c:pt idx="11">
                  <c:v>1.7100000000000001E-2</c:v>
                </c:pt>
                <c:pt idx="12">
                  <c:v>1.1730000000000001E-2</c:v>
                </c:pt>
                <c:pt idx="13">
                  <c:v>8.8900000000000003E-3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88-4FDB-B003-CB215CCCF115}"/>
            </c:ext>
          </c:extLst>
        </c:ser>
        <c:ser>
          <c:idx val="4"/>
          <c:order val="4"/>
          <c:tx>
            <c:strRef>
              <c:f>Sheet1!$Q$1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Sheet1!$Q$4:$Q$18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-2.2100000000000002E-3</c:v>
                </c:pt>
                <c:pt idx="3">
                  <c:v>1.5800000000000002E-2</c:v>
                </c:pt>
                <c:pt idx="4">
                  <c:v>2.2890000000000001E-2</c:v>
                </c:pt>
                <c:pt idx="5">
                  <c:v>3.243E-2</c:v>
                </c:pt>
                <c:pt idx="6">
                  <c:v>4.6010000000000002E-2</c:v>
                </c:pt>
                <c:pt idx="7">
                  <c:v>4.9509999999999998E-2</c:v>
                </c:pt>
                <c:pt idx="8">
                  <c:v>5.1040000000000002E-2</c:v>
                </c:pt>
                <c:pt idx="9">
                  <c:v>5.1369999999999999E-2</c:v>
                </c:pt>
                <c:pt idx="10">
                  <c:v>5.0460000000000005E-2</c:v>
                </c:pt>
                <c:pt idx="11">
                  <c:v>3.9489999999999997E-2</c:v>
                </c:pt>
                <c:pt idx="12">
                  <c:v>3.2160000000000001E-2</c:v>
                </c:pt>
                <c:pt idx="13">
                  <c:v>2.879E-2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88-4FDB-B003-CB215CCCF115}"/>
            </c:ext>
          </c:extLst>
        </c:ser>
        <c:ser>
          <c:idx val="5"/>
          <c:order val="5"/>
          <c:tx>
            <c:strRef>
              <c:f>Sheet1!$R$1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2019:Q3</c:v>
                </c:pt>
                <c:pt idx="1">
                  <c:v>2019:Q4</c:v>
                </c:pt>
                <c:pt idx="2">
                  <c:v>2020:Q1</c:v>
                </c:pt>
                <c:pt idx="3">
                  <c:v>2020:Q2</c:v>
                </c:pt>
                <c:pt idx="4">
                  <c:v>2020:Q3</c:v>
                </c:pt>
                <c:pt idx="5">
                  <c:v>2020:Q4</c:v>
                </c:pt>
                <c:pt idx="6">
                  <c:v>2021:Q1</c:v>
                </c:pt>
                <c:pt idx="7">
                  <c:v>2021:Q2</c:v>
                </c:pt>
                <c:pt idx="8">
                  <c:v>2021:Q3</c:v>
                </c:pt>
                <c:pt idx="9">
                  <c:v>2021:Q4</c:v>
                </c:pt>
                <c:pt idx="10">
                  <c:v>2022:Q1</c:v>
                </c:pt>
                <c:pt idx="11">
                  <c:v>2022:Q2</c:v>
                </c:pt>
                <c:pt idx="12">
                  <c:v>2022:Q3</c:v>
                </c:pt>
                <c:pt idx="13">
                  <c:v>2022:Q4</c:v>
                </c:pt>
                <c:pt idx="14">
                  <c:v>2023:Q1</c:v>
                </c:pt>
              </c:strCache>
            </c:strRef>
          </c:cat>
          <c:val>
            <c:numRef>
              <c:f>Sheet1!$R$4:$R$18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2.564E-2</c:v>
                </c:pt>
                <c:pt idx="4">
                  <c:v>3.7420000000000002E-2</c:v>
                </c:pt>
                <c:pt idx="5">
                  <c:v>4.6950000000000006E-2</c:v>
                </c:pt>
                <c:pt idx="6">
                  <c:v>6.4119999999999996E-2</c:v>
                </c:pt>
                <c:pt idx="7">
                  <c:v>6.7369999999999999E-2</c:v>
                </c:pt>
                <c:pt idx="8">
                  <c:v>6.8229999999999999E-2</c:v>
                </c:pt>
                <c:pt idx="9">
                  <c:v>6.454E-2</c:v>
                </c:pt>
                <c:pt idx="10">
                  <c:v>5.5879999999999999E-2</c:v>
                </c:pt>
                <c:pt idx="11">
                  <c:v>4.1020000000000001E-2</c:v>
                </c:pt>
                <c:pt idx="12">
                  <c:v>2.2189999999999998E-2</c:v>
                </c:pt>
                <c:pt idx="13">
                  <c:v>4.62E-3</c:v>
                </c:pt>
                <c:pt idx="14">
                  <c:v>-1.941E-2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488-4FDB-B003-CB215CCCF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9266703"/>
        <c:axId val="819270063"/>
      </c:lineChart>
      <c:catAx>
        <c:axId val="819266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270063"/>
        <c:crosses val="autoZero"/>
        <c:auto val="1"/>
        <c:lblAlgn val="ctr"/>
        <c:lblOffset val="100"/>
        <c:tickMarkSkip val="1"/>
        <c:noMultiLvlLbl val="0"/>
      </c:catAx>
      <c:valAx>
        <c:axId val="819270063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26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Graph'!$A$540:$A$786</c:f>
              <c:numCache>
                <c:formatCode>yyyy\-mm\-dd</c:formatCode>
                <c:ptCount val="247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  <c:pt idx="168">
                  <c:v>42736</c:v>
                </c:pt>
                <c:pt idx="169">
                  <c:v>42767</c:v>
                </c:pt>
                <c:pt idx="170">
                  <c:v>42795</c:v>
                </c:pt>
                <c:pt idx="171">
                  <c:v>42826</c:v>
                </c:pt>
                <c:pt idx="172">
                  <c:v>42856</c:v>
                </c:pt>
                <c:pt idx="173">
                  <c:v>42887</c:v>
                </c:pt>
                <c:pt idx="174">
                  <c:v>42917</c:v>
                </c:pt>
                <c:pt idx="175">
                  <c:v>42948</c:v>
                </c:pt>
                <c:pt idx="176">
                  <c:v>42979</c:v>
                </c:pt>
                <c:pt idx="177">
                  <c:v>43009</c:v>
                </c:pt>
                <c:pt idx="178">
                  <c:v>43040</c:v>
                </c:pt>
                <c:pt idx="179">
                  <c:v>43070</c:v>
                </c:pt>
                <c:pt idx="180">
                  <c:v>43101</c:v>
                </c:pt>
                <c:pt idx="181">
                  <c:v>43132</c:v>
                </c:pt>
                <c:pt idx="182">
                  <c:v>43160</c:v>
                </c:pt>
                <c:pt idx="183">
                  <c:v>43191</c:v>
                </c:pt>
                <c:pt idx="184">
                  <c:v>43221</c:v>
                </c:pt>
                <c:pt idx="185">
                  <c:v>43252</c:v>
                </c:pt>
                <c:pt idx="186">
                  <c:v>43282</c:v>
                </c:pt>
                <c:pt idx="187">
                  <c:v>43313</c:v>
                </c:pt>
                <c:pt idx="188">
                  <c:v>43344</c:v>
                </c:pt>
                <c:pt idx="189">
                  <c:v>43374</c:v>
                </c:pt>
                <c:pt idx="190">
                  <c:v>43405</c:v>
                </c:pt>
                <c:pt idx="191">
                  <c:v>43435</c:v>
                </c:pt>
                <c:pt idx="192">
                  <c:v>43466</c:v>
                </c:pt>
                <c:pt idx="193">
                  <c:v>43497</c:v>
                </c:pt>
                <c:pt idx="194">
                  <c:v>43525</c:v>
                </c:pt>
                <c:pt idx="195">
                  <c:v>43556</c:v>
                </c:pt>
                <c:pt idx="196">
                  <c:v>43586</c:v>
                </c:pt>
                <c:pt idx="197">
                  <c:v>43617</c:v>
                </c:pt>
                <c:pt idx="198">
                  <c:v>43647</c:v>
                </c:pt>
                <c:pt idx="199">
                  <c:v>43678</c:v>
                </c:pt>
                <c:pt idx="200">
                  <c:v>43709</c:v>
                </c:pt>
                <c:pt idx="201">
                  <c:v>43739</c:v>
                </c:pt>
                <c:pt idx="202">
                  <c:v>43770</c:v>
                </c:pt>
                <c:pt idx="203">
                  <c:v>43800</c:v>
                </c:pt>
                <c:pt idx="204">
                  <c:v>43831</c:v>
                </c:pt>
                <c:pt idx="205">
                  <c:v>43862</c:v>
                </c:pt>
                <c:pt idx="206">
                  <c:v>43891</c:v>
                </c:pt>
                <c:pt idx="207">
                  <c:v>43922</c:v>
                </c:pt>
                <c:pt idx="208">
                  <c:v>43952</c:v>
                </c:pt>
                <c:pt idx="209">
                  <c:v>43983</c:v>
                </c:pt>
                <c:pt idx="210">
                  <c:v>44013</c:v>
                </c:pt>
                <c:pt idx="211">
                  <c:v>44044</c:v>
                </c:pt>
                <c:pt idx="212">
                  <c:v>44075</c:v>
                </c:pt>
                <c:pt idx="213">
                  <c:v>44105</c:v>
                </c:pt>
                <c:pt idx="214">
                  <c:v>44136</c:v>
                </c:pt>
                <c:pt idx="215">
                  <c:v>44166</c:v>
                </c:pt>
                <c:pt idx="216">
                  <c:v>44197</c:v>
                </c:pt>
                <c:pt idx="217">
                  <c:v>44228</c:v>
                </c:pt>
                <c:pt idx="218">
                  <c:v>44256</c:v>
                </c:pt>
                <c:pt idx="219">
                  <c:v>44287</c:v>
                </c:pt>
                <c:pt idx="220">
                  <c:v>44317</c:v>
                </c:pt>
                <c:pt idx="221">
                  <c:v>44348</c:v>
                </c:pt>
                <c:pt idx="222">
                  <c:v>44378</c:v>
                </c:pt>
                <c:pt idx="223">
                  <c:v>44409</c:v>
                </c:pt>
                <c:pt idx="224">
                  <c:v>44440</c:v>
                </c:pt>
                <c:pt idx="225">
                  <c:v>44470</c:v>
                </c:pt>
                <c:pt idx="226">
                  <c:v>44501</c:v>
                </c:pt>
                <c:pt idx="227">
                  <c:v>44531</c:v>
                </c:pt>
                <c:pt idx="228">
                  <c:v>44562</c:v>
                </c:pt>
                <c:pt idx="229">
                  <c:v>44593</c:v>
                </c:pt>
                <c:pt idx="230">
                  <c:v>44621</c:v>
                </c:pt>
                <c:pt idx="231">
                  <c:v>44652</c:v>
                </c:pt>
                <c:pt idx="232">
                  <c:v>44682</c:v>
                </c:pt>
                <c:pt idx="233">
                  <c:v>44713</c:v>
                </c:pt>
                <c:pt idx="234">
                  <c:v>44743</c:v>
                </c:pt>
                <c:pt idx="235">
                  <c:v>44774</c:v>
                </c:pt>
                <c:pt idx="236">
                  <c:v>44805</c:v>
                </c:pt>
                <c:pt idx="237">
                  <c:v>44835</c:v>
                </c:pt>
                <c:pt idx="238">
                  <c:v>44866</c:v>
                </c:pt>
                <c:pt idx="239">
                  <c:v>44896</c:v>
                </c:pt>
                <c:pt idx="240">
                  <c:v>44927</c:v>
                </c:pt>
                <c:pt idx="241">
                  <c:v>44958</c:v>
                </c:pt>
                <c:pt idx="242">
                  <c:v>44986</c:v>
                </c:pt>
                <c:pt idx="243">
                  <c:v>45017</c:v>
                </c:pt>
                <c:pt idx="244">
                  <c:v>45047</c:v>
                </c:pt>
                <c:pt idx="245">
                  <c:v>45078</c:v>
                </c:pt>
                <c:pt idx="246">
                  <c:v>45108</c:v>
                </c:pt>
              </c:numCache>
            </c:numRef>
          </c:cat>
          <c:val>
            <c:numRef>
              <c:f>'FRED Graph'!$C$540:$C$786</c:f>
              <c:numCache>
                <c:formatCode>General</c:formatCode>
                <c:ptCount val="247"/>
                <c:pt idx="0">
                  <c:v>5.4000000000000006E-2</c:v>
                </c:pt>
                <c:pt idx="1">
                  <c:v>5.2999999999999999E-2</c:v>
                </c:pt>
                <c:pt idx="2">
                  <c:v>0.05</c:v>
                </c:pt>
                <c:pt idx="3">
                  <c:v>5.0999999999999997E-2</c:v>
                </c:pt>
                <c:pt idx="4">
                  <c:v>5.5E-2</c:v>
                </c:pt>
                <c:pt idx="5">
                  <c:v>5.2999999999999999E-2</c:v>
                </c:pt>
                <c:pt idx="6">
                  <c:v>6.0999999999999999E-2</c:v>
                </c:pt>
                <c:pt idx="7">
                  <c:v>5.9000000000000004E-2</c:v>
                </c:pt>
                <c:pt idx="8">
                  <c:v>5.0999999999999997E-2</c:v>
                </c:pt>
                <c:pt idx="9">
                  <c:v>5.2999999999999999E-2</c:v>
                </c:pt>
                <c:pt idx="10">
                  <c:v>5.2999999999999999E-2</c:v>
                </c:pt>
                <c:pt idx="11">
                  <c:v>5.2000000000000005E-2</c:v>
                </c:pt>
                <c:pt idx="12">
                  <c:v>4.9000000000000002E-2</c:v>
                </c:pt>
                <c:pt idx="13">
                  <c:v>4.9000000000000002E-2</c:v>
                </c:pt>
                <c:pt idx="14">
                  <c:v>4.7E-2</c:v>
                </c:pt>
                <c:pt idx="15">
                  <c:v>5.0999999999999997E-2</c:v>
                </c:pt>
                <c:pt idx="16">
                  <c:v>5.0999999999999997E-2</c:v>
                </c:pt>
                <c:pt idx="17">
                  <c:v>5.5999999999999994E-2</c:v>
                </c:pt>
                <c:pt idx="18">
                  <c:v>0.05</c:v>
                </c:pt>
                <c:pt idx="19">
                  <c:v>0.05</c:v>
                </c:pt>
                <c:pt idx="20">
                  <c:v>4.4000000000000004E-2</c:v>
                </c:pt>
                <c:pt idx="21">
                  <c:v>4.2999999999999997E-2</c:v>
                </c:pt>
                <c:pt idx="22">
                  <c:v>3.7999999999999999E-2</c:v>
                </c:pt>
                <c:pt idx="23">
                  <c:v>6.6000000000000003E-2</c:v>
                </c:pt>
                <c:pt idx="24">
                  <c:v>3.2000000000000001E-2</c:v>
                </c:pt>
                <c:pt idx="25">
                  <c:v>2.8999999999999998E-2</c:v>
                </c:pt>
                <c:pt idx="26">
                  <c:v>3.1E-2</c:v>
                </c:pt>
                <c:pt idx="27">
                  <c:v>2.7000000000000003E-2</c:v>
                </c:pt>
                <c:pt idx="28">
                  <c:v>3.2000000000000001E-2</c:v>
                </c:pt>
                <c:pt idx="29">
                  <c:v>2.6000000000000002E-2</c:v>
                </c:pt>
                <c:pt idx="30">
                  <c:v>2.1000000000000001E-2</c:v>
                </c:pt>
                <c:pt idx="31">
                  <c:v>2.6000000000000002E-2</c:v>
                </c:pt>
                <c:pt idx="32">
                  <c:v>2.7000000000000003E-2</c:v>
                </c:pt>
                <c:pt idx="33">
                  <c:v>2.8999999999999998E-2</c:v>
                </c:pt>
                <c:pt idx="34">
                  <c:v>3.2000000000000001E-2</c:v>
                </c:pt>
                <c:pt idx="35">
                  <c:v>3.1E-2</c:v>
                </c:pt>
                <c:pt idx="36">
                  <c:v>3.7000000000000005E-2</c:v>
                </c:pt>
                <c:pt idx="37">
                  <c:v>3.9E-2</c:v>
                </c:pt>
                <c:pt idx="38">
                  <c:v>4.0999999999999995E-2</c:v>
                </c:pt>
                <c:pt idx="39">
                  <c:v>3.7999999999999999E-2</c:v>
                </c:pt>
                <c:pt idx="40">
                  <c:v>3.6000000000000004E-2</c:v>
                </c:pt>
                <c:pt idx="41">
                  <c:v>3.7000000000000005E-2</c:v>
                </c:pt>
                <c:pt idx="42">
                  <c:v>3.1E-2</c:v>
                </c:pt>
                <c:pt idx="43">
                  <c:v>3.3000000000000002E-2</c:v>
                </c:pt>
                <c:pt idx="44">
                  <c:v>3.2000000000000001E-2</c:v>
                </c:pt>
                <c:pt idx="45">
                  <c:v>3.2000000000000001E-2</c:v>
                </c:pt>
                <c:pt idx="46">
                  <c:v>3.6000000000000004E-2</c:v>
                </c:pt>
                <c:pt idx="47">
                  <c:v>3.5000000000000003E-2</c:v>
                </c:pt>
                <c:pt idx="48">
                  <c:v>3.2000000000000001E-2</c:v>
                </c:pt>
                <c:pt idx="49">
                  <c:v>3.6000000000000004E-2</c:v>
                </c:pt>
                <c:pt idx="50">
                  <c:v>3.9E-2</c:v>
                </c:pt>
                <c:pt idx="51">
                  <c:v>3.7999999999999999E-2</c:v>
                </c:pt>
                <c:pt idx="52">
                  <c:v>3.6000000000000004E-2</c:v>
                </c:pt>
                <c:pt idx="53">
                  <c:v>3.5000000000000003E-2</c:v>
                </c:pt>
                <c:pt idx="54">
                  <c:v>3.4000000000000002E-2</c:v>
                </c:pt>
                <c:pt idx="55">
                  <c:v>3.1E-2</c:v>
                </c:pt>
                <c:pt idx="56">
                  <c:v>3.1E-2</c:v>
                </c:pt>
                <c:pt idx="57">
                  <c:v>0.03</c:v>
                </c:pt>
                <c:pt idx="58">
                  <c:v>2.7999999999999997E-2</c:v>
                </c:pt>
                <c:pt idx="59">
                  <c:v>3.2000000000000001E-2</c:v>
                </c:pt>
                <c:pt idx="60">
                  <c:v>3.2000000000000001E-2</c:v>
                </c:pt>
                <c:pt idx="61">
                  <c:v>3.6000000000000004E-2</c:v>
                </c:pt>
                <c:pt idx="62">
                  <c:v>3.4000000000000002E-2</c:v>
                </c:pt>
                <c:pt idx="63">
                  <c:v>2.8999999999999998E-2</c:v>
                </c:pt>
                <c:pt idx="64">
                  <c:v>7.2999999999999995E-2</c:v>
                </c:pt>
                <c:pt idx="65">
                  <c:v>5.0999999999999997E-2</c:v>
                </c:pt>
                <c:pt idx="66">
                  <c:v>0.04</c:v>
                </c:pt>
                <c:pt idx="67">
                  <c:v>3.5000000000000003E-2</c:v>
                </c:pt>
                <c:pt idx="68">
                  <c:v>4.2999999999999997E-2</c:v>
                </c:pt>
                <c:pt idx="69">
                  <c:v>5.2000000000000005E-2</c:v>
                </c:pt>
                <c:pt idx="70">
                  <c:v>6.3E-2</c:v>
                </c:pt>
                <c:pt idx="71">
                  <c:v>6.2E-2</c:v>
                </c:pt>
                <c:pt idx="72">
                  <c:v>6.2E-2</c:v>
                </c:pt>
                <c:pt idx="73">
                  <c:v>5.5999999999999994E-2</c:v>
                </c:pt>
                <c:pt idx="74">
                  <c:v>5.9000000000000004E-2</c:v>
                </c:pt>
                <c:pt idx="75">
                  <c:v>6.6000000000000003E-2</c:v>
                </c:pt>
                <c:pt idx="76">
                  <c:v>7.9000000000000001E-2</c:v>
                </c:pt>
                <c:pt idx="77">
                  <c:v>6.2E-2</c:v>
                </c:pt>
                <c:pt idx="78">
                  <c:v>5.5E-2</c:v>
                </c:pt>
                <c:pt idx="79">
                  <c:v>4.4999999999999998E-2</c:v>
                </c:pt>
                <c:pt idx="80">
                  <c:v>5.5999999999999994E-2</c:v>
                </c:pt>
                <c:pt idx="81">
                  <c:v>5.2000000000000005E-2</c:v>
                </c:pt>
                <c:pt idx="82">
                  <c:v>5.5999999999999994E-2</c:v>
                </c:pt>
                <c:pt idx="83">
                  <c:v>5.5999999999999994E-2</c:v>
                </c:pt>
                <c:pt idx="84">
                  <c:v>5.9000000000000004E-2</c:v>
                </c:pt>
                <c:pt idx="85">
                  <c:v>5.5999999999999994E-2</c:v>
                </c:pt>
                <c:pt idx="86">
                  <c:v>5.5999999999999994E-2</c:v>
                </c:pt>
                <c:pt idx="87">
                  <c:v>6.2E-2</c:v>
                </c:pt>
                <c:pt idx="88">
                  <c:v>6.7000000000000004E-2</c:v>
                </c:pt>
                <c:pt idx="89">
                  <c:v>6.5000000000000002E-2</c:v>
                </c:pt>
                <c:pt idx="90">
                  <c:v>6.4000000000000001E-2</c:v>
                </c:pt>
                <c:pt idx="91">
                  <c:v>6.5000000000000002E-2</c:v>
                </c:pt>
                <c:pt idx="92">
                  <c:v>6.5000000000000002E-2</c:v>
                </c:pt>
                <c:pt idx="93">
                  <c:v>6.3E-2</c:v>
                </c:pt>
                <c:pt idx="94">
                  <c:v>6.0999999999999999E-2</c:v>
                </c:pt>
                <c:pt idx="95">
                  <c:v>6.5000000000000002E-2</c:v>
                </c:pt>
                <c:pt idx="96">
                  <c:v>6.9000000000000006E-2</c:v>
                </c:pt>
                <c:pt idx="97">
                  <c:v>7.2000000000000008E-2</c:v>
                </c:pt>
                <c:pt idx="98">
                  <c:v>6.6000000000000003E-2</c:v>
                </c:pt>
                <c:pt idx="99">
                  <c:v>6.6000000000000003E-2</c:v>
                </c:pt>
                <c:pt idx="100">
                  <c:v>6.5000000000000002E-2</c:v>
                </c:pt>
                <c:pt idx="101">
                  <c:v>6.7000000000000004E-2</c:v>
                </c:pt>
                <c:pt idx="102">
                  <c:v>6.9000000000000006E-2</c:v>
                </c:pt>
                <c:pt idx="103">
                  <c:v>6.9000000000000006E-2</c:v>
                </c:pt>
                <c:pt idx="104">
                  <c:v>6.5000000000000002E-2</c:v>
                </c:pt>
                <c:pt idx="105">
                  <c:v>6.5000000000000002E-2</c:v>
                </c:pt>
                <c:pt idx="106">
                  <c:v>6.6000000000000003E-2</c:v>
                </c:pt>
                <c:pt idx="107">
                  <c:v>7.4999999999999997E-2</c:v>
                </c:pt>
                <c:pt idx="108">
                  <c:v>7.8E-2</c:v>
                </c:pt>
                <c:pt idx="109">
                  <c:v>7.8E-2</c:v>
                </c:pt>
                <c:pt idx="110">
                  <c:v>8.199999999999999E-2</c:v>
                </c:pt>
                <c:pt idx="111">
                  <c:v>8.5000000000000006E-2</c:v>
                </c:pt>
                <c:pt idx="112">
                  <c:v>8.5999999999999993E-2</c:v>
                </c:pt>
                <c:pt idx="113">
                  <c:v>8.5999999999999993E-2</c:v>
                </c:pt>
                <c:pt idx="114">
                  <c:v>7.8E-2</c:v>
                </c:pt>
                <c:pt idx="115">
                  <c:v>7.5999999999999998E-2</c:v>
                </c:pt>
                <c:pt idx="116">
                  <c:v>8.1000000000000003E-2</c:v>
                </c:pt>
                <c:pt idx="117">
                  <c:v>8.6999999999999994E-2</c:v>
                </c:pt>
                <c:pt idx="118">
                  <c:v>9.5000000000000001E-2</c:v>
                </c:pt>
                <c:pt idx="119">
                  <c:v>0.11599999999999999</c:v>
                </c:pt>
                <c:pt idx="120">
                  <c:v>5.9000000000000004E-2</c:v>
                </c:pt>
                <c:pt idx="121">
                  <c:v>5.5999999999999994E-2</c:v>
                </c:pt>
                <c:pt idx="122">
                  <c:v>5.9000000000000004E-2</c:v>
                </c:pt>
                <c:pt idx="123">
                  <c:v>6.2E-2</c:v>
                </c:pt>
                <c:pt idx="124">
                  <c:v>6.4000000000000001E-2</c:v>
                </c:pt>
                <c:pt idx="125">
                  <c:v>6.5000000000000002E-2</c:v>
                </c:pt>
                <c:pt idx="126">
                  <c:v>6.3E-2</c:v>
                </c:pt>
                <c:pt idx="127">
                  <c:v>6.4000000000000001E-2</c:v>
                </c:pt>
                <c:pt idx="128">
                  <c:v>6.5000000000000002E-2</c:v>
                </c:pt>
                <c:pt idx="129">
                  <c:v>0.06</c:v>
                </c:pt>
                <c:pt idx="130">
                  <c:v>5.7999999999999996E-2</c:v>
                </c:pt>
                <c:pt idx="131">
                  <c:v>0.06</c:v>
                </c:pt>
                <c:pt idx="132">
                  <c:v>6.7000000000000004E-2</c:v>
                </c:pt>
                <c:pt idx="133">
                  <c:v>6.6000000000000003E-2</c:v>
                </c:pt>
                <c:pt idx="134">
                  <c:v>6.7000000000000004E-2</c:v>
                </c:pt>
                <c:pt idx="135">
                  <c:v>6.9000000000000006E-2</c:v>
                </c:pt>
                <c:pt idx="136">
                  <c:v>7.0999999999999994E-2</c:v>
                </c:pt>
                <c:pt idx="137">
                  <c:v>7.0999999999999994E-2</c:v>
                </c:pt>
                <c:pt idx="138">
                  <c:v>7.2000000000000008E-2</c:v>
                </c:pt>
                <c:pt idx="139">
                  <c:v>7.0000000000000007E-2</c:v>
                </c:pt>
                <c:pt idx="140">
                  <c:v>7.2000000000000008E-2</c:v>
                </c:pt>
                <c:pt idx="141">
                  <c:v>7.0999999999999994E-2</c:v>
                </c:pt>
                <c:pt idx="142">
                  <c:v>7.2999999999999995E-2</c:v>
                </c:pt>
                <c:pt idx="143">
                  <c:v>7.6999999999999999E-2</c:v>
                </c:pt>
                <c:pt idx="144">
                  <c:v>0.08</c:v>
                </c:pt>
                <c:pt idx="145">
                  <c:v>8.1000000000000003E-2</c:v>
                </c:pt>
                <c:pt idx="146">
                  <c:v>7.6999999999999999E-2</c:v>
                </c:pt>
                <c:pt idx="147">
                  <c:v>7.5999999999999998E-2</c:v>
                </c:pt>
                <c:pt idx="148">
                  <c:v>7.4999999999999997E-2</c:v>
                </c:pt>
                <c:pt idx="149">
                  <c:v>7.400000000000001E-2</c:v>
                </c:pt>
                <c:pt idx="150">
                  <c:v>7.2999999999999995E-2</c:v>
                </c:pt>
                <c:pt idx="151">
                  <c:v>7.2999999999999995E-2</c:v>
                </c:pt>
                <c:pt idx="152">
                  <c:v>7.400000000000001E-2</c:v>
                </c:pt>
                <c:pt idx="153">
                  <c:v>7.4999999999999997E-2</c:v>
                </c:pt>
                <c:pt idx="154">
                  <c:v>7.2999999999999995E-2</c:v>
                </c:pt>
                <c:pt idx="155">
                  <c:v>7.400000000000001E-2</c:v>
                </c:pt>
                <c:pt idx="156">
                  <c:v>7.6999999999999999E-2</c:v>
                </c:pt>
                <c:pt idx="157">
                  <c:v>7.2000000000000008E-2</c:v>
                </c:pt>
                <c:pt idx="158">
                  <c:v>7.5999999999999998E-2</c:v>
                </c:pt>
                <c:pt idx="159">
                  <c:v>7.2000000000000008E-2</c:v>
                </c:pt>
                <c:pt idx="160">
                  <c:v>6.9000000000000006E-2</c:v>
                </c:pt>
                <c:pt idx="161">
                  <c:v>6.6000000000000003E-2</c:v>
                </c:pt>
                <c:pt idx="162">
                  <c:v>6.8000000000000005E-2</c:v>
                </c:pt>
                <c:pt idx="163">
                  <c:v>6.8000000000000005E-2</c:v>
                </c:pt>
                <c:pt idx="164">
                  <c:v>6.8000000000000005E-2</c:v>
                </c:pt>
                <c:pt idx="165">
                  <c:v>6.9000000000000006E-2</c:v>
                </c:pt>
                <c:pt idx="166">
                  <c:v>7.0000000000000007E-2</c:v>
                </c:pt>
                <c:pt idx="167">
                  <c:v>6.5000000000000002E-2</c:v>
                </c:pt>
                <c:pt idx="168">
                  <c:v>6.9000000000000006E-2</c:v>
                </c:pt>
                <c:pt idx="169">
                  <c:v>7.2000000000000008E-2</c:v>
                </c:pt>
                <c:pt idx="170">
                  <c:v>7.2000000000000008E-2</c:v>
                </c:pt>
                <c:pt idx="171">
                  <c:v>7.2999999999999995E-2</c:v>
                </c:pt>
                <c:pt idx="172">
                  <c:v>7.8E-2</c:v>
                </c:pt>
                <c:pt idx="173">
                  <c:v>7.4999999999999997E-2</c:v>
                </c:pt>
                <c:pt idx="174">
                  <c:v>7.5999999999999998E-2</c:v>
                </c:pt>
                <c:pt idx="175">
                  <c:v>7.5999999999999998E-2</c:v>
                </c:pt>
                <c:pt idx="176">
                  <c:v>7.2999999999999995E-2</c:v>
                </c:pt>
                <c:pt idx="177">
                  <c:v>7.400000000000001E-2</c:v>
                </c:pt>
                <c:pt idx="178">
                  <c:v>6.9000000000000006E-2</c:v>
                </c:pt>
                <c:pt idx="179">
                  <c:v>6.3E-2</c:v>
                </c:pt>
                <c:pt idx="180">
                  <c:v>7.0999999999999994E-2</c:v>
                </c:pt>
                <c:pt idx="181">
                  <c:v>7.2000000000000008E-2</c:v>
                </c:pt>
                <c:pt idx="182">
                  <c:v>7.2000000000000008E-2</c:v>
                </c:pt>
                <c:pt idx="183">
                  <c:v>7.2000000000000008E-2</c:v>
                </c:pt>
                <c:pt idx="184">
                  <c:v>7.2000000000000008E-2</c:v>
                </c:pt>
                <c:pt idx="185">
                  <c:v>7.400000000000001E-2</c:v>
                </c:pt>
                <c:pt idx="186">
                  <c:v>7.4999999999999997E-2</c:v>
                </c:pt>
                <c:pt idx="187">
                  <c:v>7.5999999999999998E-2</c:v>
                </c:pt>
                <c:pt idx="188">
                  <c:v>7.6999999999999999E-2</c:v>
                </c:pt>
                <c:pt idx="189">
                  <c:v>7.5999999999999998E-2</c:v>
                </c:pt>
                <c:pt idx="190">
                  <c:v>7.4999999999999997E-2</c:v>
                </c:pt>
                <c:pt idx="191">
                  <c:v>9.4E-2</c:v>
                </c:pt>
                <c:pt idx="192">
                  <c:v>9.3000000000000013E-2</c:v>
                </c:pt>
                <c:pt idx="193">
                  <c:v>9.5000000000000001E-2</c:v>
                </c:pt>
                <c:pt idx="194">
                  <c:v>9.0999999999999998E-2</c:v>
                </c:pt>
                <c:pt idx="195">
                  <c:v>8.900000000000001E-2</c:v>
                </c:pt>
                <c:pt idx="196">
                  <c:v>8.5999999999999993E-2</c:v>
                </c:pt>
                <c:pt idx="197">
                  <c:v>8.5000000000000006E-2</c:v>
                </c:pt>
                <c:pt idx="198">
                  <c:v>8.4000000000000005E-2</c:v>
                </c:pt>
                <c:pt idx="199">
                  <c:v>8.6999999999999994E-2</c:v>
                </c:pt>
                <c:pt idx="200">
                  <c:v>8.900000000000001E-2</c:v>
                </c:pt>
                <c:pt idx="201">
                  <c:v>8.900000000000001E-2</c:v>
                </c:pt>
                <c:pt idx="202">
                  <c:v>8.900000000000001E-2</c:v>
                </c:pt>
                <c:pt idx="203">
                  <c:v>8.3000000000000004E-2</c:v>
                </c:pt>
                <c:pt idx="204">
                  <c:v>9.0999999999999998E-2</c:v>
                </c:pt>
                <c:pt idx="205">
                  <c:v>9.3000000000000013E-2</c:v>
                </c:pt>
                <c:pt idx="206">
                  <c:v>0.13800000000000001</c:v>
                </c:pt>
                <c:pt idx="207">
                  <c:v>0.33799999999999997</c:v>
                </c:pt>
                <c:pt idx="208">
                  <c:v>0.249</c:v>
                </c:pt>
                <c:pt idx="209">
                  <c:v>0.20100000000000001</c:v>
                </c:pt>
                <c:pt idx="210">
                  <c:v>0.192</c:v>
                </c:pt>
                <c:pt idx="211">
                  <c:v>0.155</c:v>
                </c:pt>
                <c:pt idx="212">
                  <c:v>0.14599999999999999</c:v>
                </c:pt>
                <c:pt idx="213">
                  <c:v>0.14000000000000001</c:v>
                </c:pt>
                <c:pt idx="214">
                  <c:v>0.13300000000000001</c:v>
                </c:pt>
                <c:pt idx="215">
                  <c:v>0.13800000000000001</c:v>
                </c:pt>
                <c:pt idx="216">
                  <c:v>0.2</c:v>
                </c:pt>
                <c:pt idx="217">
                  <c:v>0.13400000000000001</c:v>
                </c:pt>
                <c:pt idx="218">
                  <c:v>0.26300000000000001</c:v>
                </c:pt>
                <c:pt idx="219">
                  <c:v>0.128</c:v>
                </c:pt>
                <c:pt idx="220">
                  <c:v>0.10300000000000001</c:v>
                </c:pt>
                <c:pt idx="221">
                  <c:v>9.3000000000000013E-2</c:v>
                </c:pt>
                <c:pt idx="222">
                  <c:v>9.9000000000000005E-2</c:v>
                </c:pt>
                <c:pt idx="223">
                  <c:v>9.5000000000000001E-2</c:v>
                </c:pt>
                <c:pt idx="224">
                  <c:v>7.9000000000000001E-2</c:v>
                </c:pt>
                <c:pt idx="225">
                  <c:v>7.2999999999999995E-2</c:v>
                </c:pt>
                <c:pt idx="226">
                  <c:v>7.0999999999999994E-2</c:v>
                </c:pt>
                <c:pt idx="227">
                  <c:v>7.4999999999999997E-2</c:v>
                </c:pt>
                <c:pt idx="228">
                  <c:v>4.7E-2</c:v>
                </c:pt>
                <c:pt idx="229">
                  <c:v>4.4999999999999998E-2</c:v>
                </c:pt>
                <c:pt idx="230">
                  <c:v>3.7999999999999999E-2</c:v>
                </c:pt>
                <c:pt idx="231">
                  <c:v>3.6000000000000004E-2</c:v>
                </c:pt>
                <c:pt idx="232">
                  <c:v>3.4000000000000002E-2</c:v>
                </c:pt>
                <c:pt idx="233">
                  <c:v>2.7000000000000003E-2</c:v>
                </c:pt>
                <c:pt idx="234">
                  <c:v>3.5000000000000003E-2</c:v>
                </c:pt>
                <c:pt idx="235">
                  <c:v>3.2000000000000001E-2</c:v>
                </c:pt>
                <c:pt idx="236">
                  <c:v>0.03</c:v>
                </c:pt>
                <c:pt idx="237">
                  <c:v>0.03</c:v>
                </c:pt>
                <c:pt idx="238">
                  <c:v>3.5000000000000003E-2</c:v>
                </c:pt>
                <c:pt idx="239">
                  <c:v>3.7000000000000005E-2</c:v>
                </c:pt>
                <c:pt idx="240">
                  <c:v>0.04</c:v>
                </c:pt>
                <c:pt idx="241">
                  <c:v>4.2999999999999997E-2</c:v>
                </c:pt>
                <c:pt idx="242">
                  <c:v>4.5999999999999999E-2</c:v>
                </c:pt>
                <c:pt idx="243">
                  <c:v>4.4999999999999998E-2</c:v>
                </c:pt>
                <c:pt idx="244">
                  <c:v>4.7E-2</c:v>
                </c:pt>
                <c:pt idx="245">
                  <c:v>4.2999999999999997E-2</c:v>
                </c:pt>
                <c:pt idx="246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3F-4249-80EC-2868E3088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5978191"/>
        <c:axId val="745979631"/>
      </c:lineChart>
      <c:dateAx>
        <c:axId val="74597819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979631"/>
        <c:crosses val="autoZero"/>
        <c:auto val="1"/>
        <c:lblOffset val="100"/>
        <c:baseTimeUnit val="months"/>
        <c:majorUnit val="1"/>
        <c:majorTimeUnit val="years"/>
      </c:dateAx>
      <c:valAx>
        <c:axId val="745979631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978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Graph'!$A$23:$A$125</c:f>
              <c:numCache>
                <c:formatCode>yyyy\-mm\-dd</c:formatCode>
                <c:ptCount val="10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  <c:pt idx="18">
                  <c:v>42552</c:v>
                </c:pt>
                <c:pt idx="19">
                  <c:v>42583</c:v>
                </c:pt>
                <c:pt idx="20">
                  <c:v>42614</c:v>
                </c:pt>
                <c:pt idx="21">
                  <c:v>42644</c:v>
                </c:pt>
                <c:pt idx="22">
                  <c:v>42675</c:v>
                </c:pt>
                <c:pt idx="23">
                  <c:v>42705</c:v>
                </c:pt>
                <c:pt idx="24">
                  <c:v>42736</c:v>
                </c:pt>
                <c:pt idx="25">
                  <c:v>42767</c:v>
                </c:pt>
                <c:pt idx="26">
                  <c:v>42795</c:v>
                </c:pt>
                <c:pt idx="27">
                  <c:v>42826</c:v>
                </c:pt>
                <c:pt idx="28">
                  <c:v>42856</c:v>
                </c:pt>
                <c:pt idx="29">
                  <c:v>42887</c:v>
                </c:pt>
                <c:pt idx="30">
                  <c:v>42917</c:v>
                </c:pt>
                <c:pt idx="31">
                  <c:v>42948</c:v>
                </c:pt>
                <c:pt idx="32">
                  <c:v>42979</c:v>
                </c:pt>
                <c:pt idx="33">
                  <c:v>43009</c:v>
                </c:pt>
                <c:pt idx="34">
                  <c:v>43040</c:v>
                </c:pt>
                <c:pt idx="35">
                  <c:v>43070</c:v>
                </c:pt>
                <c:pt idx="36">
                  <c:v>43101</c:v>
                </c:pt>
                <c:pt idx="37">
                  <c:v>43132</c:v>
                </c:pt>
                <c:pt idx="38">
                  <c:v>43160</c:v>
                </c:pt>
                <c:pt idx="39">
                  <c:v>43191</c:v>
                </c:pt>
                <c:pt idx="40">
                  <c:v>43221</c:v>
                </c:pt>
                <c:pt idx="41">
                  <c:v>43252</c:v>
                </c:pt>
                <c:pt idx="42">
                  <c:v>43282</c:v>
                </c:pt>
                <c:pt idx="43">
                  <c:v>43313</c:v>
                </c:pt>
                <c:pt idx="44">
                  <c:v>43344</c:v>
                </c:pt>
                <c:pt idx="45">
                  <c:v>43374</c:v>
                </c:pt>
                <c:pt idx="46">
                  <c:v>43405</c:v>
                </c:pt>
                <c:pt idx="47">
                  <c:v>43435</c:v>
                </c:pt>
                <c:pt idx="48">
                  <c:v>43466</c:v>
                </c:pt>
                <c:pt idx="49">
                  <c:v>43497</c:v>
                </c:pt>
                <c:pt idx="50">
                  <c:v>43525</c:v>
                </c:pt>
                <c:pt idx="51">
                  <c:v>43556</c:v>
                </c:pt>
                <c:pt idx="52">
                  <c:v>43586</c:v>
                </c:pt>
                <c:pt idx="53">
                  <c:v>43617</c:v>
                </c:pt>
                <c:pt idx="54">
                  <c:v>43647</c:v>
                </c:pt>
                <c:pt idx="55">
                  <c:v>43678</c:v>
                </c:pt>
                <c:pt idx="56">
                  <c:v>43709</c:v>
                </c:pt>
                <c:pt idx="57">
                  <c:v>43739</c:v>
                </c:pt>
                <c:pt idx="58">
                  <c:v>43770</c:v>
                </c:pt>
                <c:pt idx="59">
                  <c:v>43800</c:v>
                </c:pt>
                <c:pt idx="60">
                  <c:v>43831</c:v>
                </c:pt>
                <c:pt idx="61">
                  <c:v>43862</c:v>
                </c:pt>
                <c:pt idx="62">
                  <c:v>43891</c:v>
                </c:pt>
                <c:pt idx="63">
                  <c:v>43922</c:v>
                </c:pt>
                <c:pt idx="64">
                  <c:v>43952</c:v>
                </c:pt>
                <c:pt idx="65">
                  <c:v>43983</c:v>
                </c:pt>
                <c:pt idx="66">
                  <c:v>44013</c:v>
                </c:pt>
                <c:pt idx="67">
                  <c:v>44044</c:v>
                </c:pt>
                <c:pt idx="68">
                  <c:v>44075</c:v>
                </c:pt>
                <c:pt idx="69">
                  <c:v>44105</c:v>
                </c:pt>
                <c:pt idx="70">
                  <c:v>44136</c:v>
                </c:pt>
                <c:pt idx="71">
                  <c:v>44166</c:v>
                </c:pt>
                <c:pt idx="72">
                  <c:v>44197</c:v>
                </c:pt>
                <c:pt idx="73">
                  <c:v>44228</c:v>
                </c:pt>
                <c:pt idx="74">
                  <c:v>44256</c:v>
                </c:pt>
                <c:pt idx="75">
                  <c:v>44287</c:v>
                </c:pt>
                <c:pt idx="76">
                  <c:v>44317</c:v>
                </c:pt>
                <c:pt idx="77">
                  <c:v>44348</c:v>
                </c:pt>
                <c:pt idx="78">
                  <c:v>44378</c:v>
                </c:pt>
                <c:pt idx="79">
                  <c:v>44409</c:v>
                </c:pt>
                <c:pt idx="80">
                  <c:v>44440</c:v>
                </c:pt>
                <c:pt idx="81">
                  <c:v>44470</c:v>
                </c:pt>
                <c:pt idx="82">
                  <c:v>44501</c:v>
                </c:pt>
                <c:pt idx="83">
                  <c:v>44531</c:v>
                </c:pt>
                <c:pt idx="84">
                  <c:v>44562</c:v>
                </c:pt>
                <c:pt idx="85">
                  <c:v>44593</c:v>
                </c:pt>
                <c:pt idx="86">
                  <c:v>44621</c:v>
                </c:pt>
                <c:pt idx="87">
                  <c:v>44652</c:v>
                </c:pt>
                <c:pt idx="88">
                  <c:v>44682</c:v>
                </c:pt>
                <c:pt idx="89">
                  <c:v>44713</c:v>
                </c:pt>
                <c:pt idx="90">
                  <c:v>44743</c:v>
                </c:pt>
                <c:pt idx="91">
                  <c:v>44774</c:v>
                </c:pt>
                <c:pt idx="92">
                  <c:v>44805</c:v>
                </c:pt>
                <c:pt idx="93">
                  <c:v>44835</c:v>
                </c:pt>
                <c:pt idx="94">
                  <c:v>44866</c:v>
                </c:pt>
                <c:pt idx="95">
                  <c:v>44896</c:v>
                </c:pt>
                <c:pt idx="96">
                  <c:v>44927</c:v>
                </c:pt>
                <c:pt idx="97">
                  <c:v>44958</c:v>
                </c:pt>
                <c:pt idx="98">
                  <c:v>44986</c:v>
                </c:pt>
                <c:pt idx="99">
                  <c:v>45017</c:v>
                </c:pt>
                <c:pt idx="100">
                  <c:v>45047</c:v>
                </c:pt>
                <c:pt idx="101">
                  <c:v>45078</c:v>
                </c:pt>
                <c:pt idx="102">
                  <c:v>45108</c:v>
                </c:pt>
              </c:numCache>
            </c:numRef>
          </c:cat>
          <c:val>
            <c:numRef>
              <c:f>'FRED Graph'!$D$23:$D$125</c:f>
              <c:numCache>
                <c:formatCode>0.00000</c:formatCode>
                <c:ptCount val="103"/>
                <c:pt idx="0">
                  <c:v>-3.5409999999999999</c:v>
                </c:pt>
                <c:pt idx="1">
                  <c:v>-3.133</c:v>
                </c:pt>
                <c:pt idx="2">
                  <c:v>-3.3050000000000002</c:v>
                </c:pt>
                <c:pt idx="3">
                  <c:v>-2.9510000000000001</c:v>
                </c:pt>
                <c:pt idx="4">
                  <c:v>-3.2709999999999999</c:v>
                </c:pt>
                <c:pt idx="5">
                  <c:v>-2.9980000000000002</c:v>
                </c:pt>
                <c:pt idx="6">
                  <c:v>-2.1110000000000002</c:v>
                </c:pt>
                <c:pt idx="7">
                  <c:v>-2.524</c:v>
                </c:pt>
                <c:pt idx="8">
                  <c:v>-2.419</c:v>
                </c:pt>
                <c:pt idx="9">
                  <c:v>-2.1480000000000001</c:v>
                </c:pt>
                <c:pt idx="10">
                  <c:v>-2.2919999999999998</c:v>
                </c:pt>
                <c:pt idx="11">
                  <c:v>-2.0619999999999998</c:v>
                </c:pt>
                <c:pt idx="12">
                  <c:v>-1.615</c:v>
                </c:pt>
                <c:pt idx="13">
                  <c:v>-1.931</c:v>
                </c:pt>
                <c:pt idx="14">
                  <c:v>-1.8320000000000001</c:v>
                </c:pt>
                <c:pt idx="15">
                  <c:v>-2.2639999999999998</c:v>
                </c:pt>
                <c:pt idx="16">
                  <c:v>-1.875</c:v>
                </c:pt>
                <c:pt idx="17">
                  <c:v>-2.0019999999999998</c:v>
                </c:pt>
                <c:pt idx="18">
                  <c:v>-1.6779999999999999</c:v>
                </c:pt>
                <c:pt idx="19">
                  <c:v>-2.1059999999999999</c:v>
                </c:pt>
                <c:pt idx="20">
                  <c:v>-2.085</c:v>
                </c:pt>
                <c:pt idx="21">
                  <c:v>-2.2210000000000001</c:v>
                </c:pt>
                <c:pt idx="22">
                  <c:v>-1.581</c:v>
                </c:pt>
                <c:pt idx="23">
                  <c:v>-1.5569999999999999</c:v>
                </c:pt>
                <c:pt idx="24">
                  <c:v>-1.851</c:v>
                </c:pt>
                <c:pt idx="25">
                  <c:v>-1.456</c:v>
                </c:pt>
                <c:pt idx="26">
                  <c:v>-1.2609999999999999</c:v>
                </c:pt>
                <c:pt idx="27">
                  <c:v>-0.999</c:v>
                </c:pt>
                <c:pt idx="28">
                  <c:v>-1.173</c:v>
                </c:pt>
                <c:pt idx="29">
                  <c:v>-0.56899999999999995</c:v>
                </c:pt>
                <c:pt idx="30">
                  <c:v>-0.65500000000000003</c:v>
                </c:pt>
                <c:pt idx="31">
                  <c:v>-0.80700000000000005</c:v>
                </c:pt>
                <c:pt idx="32">
                  <c:v>-0.53400000000000003</c:v>
                </c:pt>
                <c:pt idx="33">
                  <c:v>-0.29199999999999998</c:v>
                </c:pt>
                <c:pt idx="34">
                  <c:v>-0.503</c:v>
                </c:pt>
                <c:pt idx="35">
                  <c:v>-0.29499999999999998</c:v>
                </c:pt>
                <c:pt idx="36">
                  <c:v>0.13200000000000001</c:v>
                </c:pt>
                <c:pt idx="37">
                  <c:v>-2.9000000000000001E-2</c:v>
                </c:pt>
                <c:pt idx="38">
                  <c:v>0.34599999999999997</c:v>
                </c:pt>
                <c:pt idx="39">
                  <c:v>0.41799999999999998</c:v>
                </c:pt>
                <c:pt idx="40">
                  <c:v>0.82</c:v>
                </c:pt>
                <c:pt idx="41">
                  <c:v>0.78200000000000003</c:v>
                </c:pt>
                <c:pt idx="42">
                  <c:v>0.995</c:v>
                </c:pt>
                <c:pt idx="43">
                  <c:v>1.052</c:v>
                </c:pt>
                <c:pt idx="44">
                  <c:v>1.339</c:v>
                </c:pt>
                <c:pt idx="45">
                  <c:v>1.093</c:v>
                </c:pt>
                <c:pt idx="46">
                  <c:v>1.4790000000000001</c:v>
                </c:pt>
                <c:pt idx="47">
                  <c:v>1.1000000000000001</c:v>
                </c:pt>
                <c:pt idx="48">
                  <c:v>1.0780000000000001</c:v>
                </c:pt>
                <c:pt idx="49">
                  <c:v>0.95699999999999996</c:v>
                </c:pt>
                <c:pt idx="50">
                  <c:v>1.155</c:v>
                </c:pt>
                <c:pt idx="51">
                  <c:v>1.28</c:v>
                </c:pt>
                <c:pt idx="52">
                  <c:v>1.369</c:v>
                </c:pt>
                <c:pt idx="53">
                  <c:v>1.23</c:v>
                </c:pt>
                <c:pt idx="54">
                  <c:v>1.0429999999999999</c:v>
                </c:pt>
                <c:pt idx="55">
                  <c:v>1.1910000000000001</c:v>
                </c:pt>
                <c:pt idx="56">
                  <c:v>1.385</c:v>
                </c:pt>
                <c:pt idx="57">
                  <c:v>1.367</c:v>
                </c:pt>
                <c:pt idx="58">
                  <c:v>1.008</c:v>
                </c:pt>
                <c:pt idx="59">
                  <c:v>0.83899999999999997</c:v>
                </c:pt>
                <c:pt idx="60">
                  <c:v>1.379</c:v>
                </c:pt>
                <c:pt idx="61">
                  <c:v>1.286</c:v>
                </c:pt>
                <c:pt idx="62">
                  <c:v>-1.39</c:v>
                </c:pt>
                <c:pt idx="63">
                  <c:v>-18.364000000000001</c:v>
                </c:pt>
                <c:pt idx="64">
                  <c:v>-15.358000000000001</c:v>
                </c:pt>
                <c:pt idx="65">
                  <c:v>-11.505000000000001</c:v>
                </c:pt>
                <c:pt idx="66">
                  <c:v>-9.8089999999999993</c:v>
                </c:pt>
                <c:pt idx="67">
                  <c:v>-7.1609999999999996</c:v>
                </c:pt>
                <c:pt idx="68">
                  <c:v>-6.0869999999999997</c:v>
                </c:pt>
                <c:pt idx="69">
                  <c:v>-4.2699999999999996</c:v>
                </c:pt>
                <c:pt idx="70">
                  <c:v>-3.8839999999999999</c:v>
                </c:pt>
                <c:pt idx="71">
                  <c:v>-3.9420000000000002</c:v>
                </c:pt>
                <c:pt idx="72">
                  <c:v>-2.9790000000000001</c:v>
                </c:pt>
                <c:pt idx="73">
                  <c:v>-2.222</c:v>
                </c:pt>
                <c:pt idx="74">
                  <c:v>-1.3129999999999999</c:v>
                </c:pt>
                <c:pt idx="75">
                  <c:v>-0.44900000000000001</c:v>
                </c:pt>
                <c:pt idx="76">
                  <c:v>0.58199999999999996</c:v>
                </c:pt>
                <c:pt idx="77">
                  <c:v>0.56100000000000005</c:v>
                </c:pt>
                <c:pt idx="78">
                  <c:v>2.1779999999999999</c:v>
                </c:pt>
                <c:pt idx="79">
                  <c:v>2.6360000000000001</c:v>
                </c:pt>
                <c:pt idx="80">
                  <c:v>3.2050000000000001</c:v>
                </c:pt>
                <c:pt idx="81">
                  <c:v>4.0229999999999997</c:v>
                </c:pt>
                <c:pt idx="82">
                  <c:v>4.452</c:v>
                </c:pt>
                <c:pt idx="83">
                  <c:v>5.4969999999999999</c:v>
                </c:pt>
                <c:pt idx="84">
                  <c:v>4.976</c:v>
                </c:pt>
                <c:pt idx="85">
                  <c:v>5.3289999999999997</c:v>
                </c:pt>
                <c:pt idx="86">
                  <c:v>6.0540000000000003</c:v>
                </c:pt>
                <c:pt idx="87">
                  <c:v>5.7869999999999999</c:v>
                </c:pt>
                <c:pt idx="88">
                  <c:v>5.4640000000000004</c:v>
                </c:pt>
                <c:pt idx="89">
                  <c:v>5.016</c:v>
                </c:pt>
                <c:pt idx="90">
                  <c:v>5.6619999999999999</c:v>
                </c:pt>
                <c:pt idx="91">
                  <c:v>4.1779999999999999</c:v>
                </c:pt>
                <c:pt idx="92">
                  <c:v>5.085</c:v>
                </c:pt>
                <c:pt idx="93">
                  <c:v>4.4180000000000001</c:v>
                </c:pt>
                <c:pt idx="94">
                  <c:v>4.7460000000000004</c:v>
                </c:pt>
                <c:pt idx="95">
                  <c:v>5.5119999999999996</c:v>
                </c:pt>
                <c:pt idx="96">
                  <c:v>4.8689999999999998</c:v>
                </c:pt>
                <c:pt idx="97">
                  <c:v>4.0380000000000003</c:v>
                </c:pt>
                <c:pt idx="98">
                  <c:v>3.9060000000000001</c:v>
                </c:pt>
                <c:pt idx="99">
                  <c:v>4.6630000000000003</c:v>
                </c:pt>
                <c:pt idx="100">
                  <c:v>3.5190000000000001</c:v>
                </c:pt>
                <c:pt idx="101">
                  <c:v>3.2080000000000002</c:v>
                </c:pt>
                <c:pt idx="102">
                  <c:v>2.9860000000000002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BE-41FB-9C12-6B3BB769A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0615183"/>
        <c:axId val="740610383"/>
      </c:lineChart>
      <c:dateAx>
        <c:axId val="740615183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610383"/>
        <c:crosses val="autoZero"/>
        <c:auto val="1"/>
        <c:lblOffset val="100"/>
        <c:baseTimeUnit val="months"/>
        <c:majorUnit val="1"/>
        <c:majorTimeUnit val="years"/>
      </c:dateAx>
      <c:valAx>
        <c:axId val="740610383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615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Graph'!$A$104:$A$141</c:f>
              <c:numCache>
                <c:formatCode>yyyy\-mm\-dd</c:formatCode>
                <c:ptCount val="38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  <c:pt idx="7">
                  <c:v>42278</c:v>
                </c:pt>
                <c:pt idx="8">
                  <c:v>42370</c:v>
                </c:pt>
                <c:pt idx="9">
                  <c:v>42461</c:v>
                </c:pt>
                <c:pt idx="10">
                  <c:v>42552</c:v>
                </c:pt>
                <c:pt idx="11">
                  <c:v>42644</c:v>
                </c:pt>
                <c:pt idx="12">
                  <c:v>42736</c:v>
                </c:pt>
                <c:pt idx="13">
                  <c:v>42826</c:v>
                </c:pt>
                <c:pt idx="14">
                  <c:v>42917</c:v>
                </c:pt>
                <c:pt idx="15">
                  <c:v>43009</c:v>
                </c:pt>
                <c:pt idx="16">
                  <c:v>43101</c:v>
                </c:pt>
                <c:pt idx="17">
                  <c:v>43191</c:v>
                </c:pt>
                <c:pt idx="18">
                  <c:v>43282</c:v>
                </c:pt>
                <c:pt idx="19">
                  <c:v>43374</c:v>
                </c:pt>
                <c:pt idx="20">
                  <c:v>43466</c:v>
                </c:pt>
                <c:pt idx="21">
                  <c:v>43556</c:v>
                </c:pt>
                <c:pt idx="22">
                  <c:v>43647</c:v>
                </c:pt>
                <c:pt idx="23">
                  <c:v>43739</c:v>
                </c:pt>
                <c:pt idx="24">
                  <c:v>43831</c:v>
                </c:pt>
                <c:pt idx="25">
                  <c:v>43922</c:v>
                </c:pt>
                <c:pt idx="26">
                  <c:v>44013</c:v>
                </c:pt>
                <c:pt idx="27">
                  <c:v>44105</c:v>
                </c:pt>
                <c:pt idx="28">
                  <c:v>44197</c:v>
                </c:pt>
                <c:pt idx="29">
                  <c:v>44287</c:v>
                </c:pt>
                <c:pt idx="30">
                  <c:v>44378</c:v>
                </c:pt>
                <c:pt idx="31">
                  <c:v>44470</c:v>
                </c:pt>
                <c:pt idx="32">
                  <c:v>44562</c:v>
                </c:pt>
                <c:pt idx="33">
                  <c:v>44652</c:v>
                </c:pt>
                <c:pt idx="34">
                  <c:v>44743</c:v>
                </c:pt>
                <c:pt idx="35">
                  <c:v>44835</c:v>
                </c:pt>
                <c:pt idx="36">
                  <c:v>44927</c:v>
                </c:pt>
                <c:pt idx="37">
                  <c:v>45017</c:v>
                </c:pt>
              </c:numCache>
            </c:numRef>
          </c:cat>
          <c:val>
            <c:numRef>
              <c:f>'FRED Graph'!$C$104:$C$141</c:f>
              <c:numCache>
                <c:formatCode>General</c:formatCode>
                <c:ptCount val="38"/>
                <c:pt idx="0">
                  <c:v>2.3199999999999998E-2</c:v>
                </c:pt>
                <c:pt idx="1">
                  <c:v>2.2599999999999999E-2</c:v>
                </c:pt>
                <c:pt idx="2">
                  <c:v>2.2000000000000002E-2</c:v>
                </c:pt>
                <c:pt idx="3">
                  <c:v>2.1499999999999998E-2</c:v>
                </c:pt>
                <c:pt idx="4">
                  <c:v>2.1099999999999997E-2</c:v>
                </c:pt>
                <c:pt idx="5">
                  <c:v>2.12E-2</c:v>
                </c:pt>
                <c:pt idx="6">
                  <c:v>2.1499999999999998E-2</c:v>
                </c:pt>
                <c:pt idx="7">
                  <c:v>2.1600000000000001E-2</c:v>
                </c:pt>
                <c:pt idx="8">
                  <c:v>2.1400000000000002E-2</c:v>
                </c:pt>
                <c:pt idx="9">
                  <c:v>2.2099999999999998E-2</c:v>
                </c:pt>
                <c:pt idx="10">
                  <c:v>2.3E-2</c:v>
                </c:pt>
                <c:pt idx="11">
                  <c:v>2.3700000000000002E-2</c:v>
                </c:pt>
                <c:pt idx="12">
                  <c:v>2.3900000000000001E-2</c:v>
                </c:pt>
                <c:pt idx="13">
                  <c:v>2.4799999999999999E-2</c:v>
                </c:pt>
                <c:pt idx="14">
                  <c:v>2.5499999999999998E-2</c:v>
                </c:pt>
                <c:pt idx="15">
                  <c:v>2.4900000000000002E-2</c:v>
                </c:pt>
                <c:pt idx="16">
                  <c:v>2.4799999999999999E-2</c:v>
                </c:pt>
                <c:pt idx="17">
                  <c:v>2.4900000000000002E-2</c:v>
                </c:pt>
                <c:pt idx="18">
                  <c:v>2.53E-2</c:v>
                </c:pt>
                <c:pt idx="19">
                  <c:v>2.5499999999999998E-2</c:v>
                </c:pt>
                <c:pt idx="20">
                  <c:v>2.5099999999999997E-2</c:v>
                </c:pt>
                <c:pt idx="21">
                  <c:v>2.5899999999999999E-2</c:v>
                </c:pt>
                <c:pt idx="22">
                  <c:v>2.6200000000000001E-2</c:v>
                </c:pt>
                <c:pt idx="23">
                  <c:v>2.6200000000000001E-2</c:v>
                </c:pt>
                <c:pt idx="24">
                  <c:v>2.6600000000000002E-2</c:v>
                </c:pt>
                <c:pt idx="25">
                  <c:v>2.4500000000000001E-2</c:v>
                </c:pt>
                <c:pt idx="26">
                  <c:v>0.02</c:v>
                </c:pt>
                <c:pt idx="27">
                  <c:v>2.1099999999999997E-2</c:v>
                </c:pt>
                <c:pt idx="28">
                  <c:v>1.8600000000000002E-2</c:v>
                </c:pt>
                <c:pt idx="29">
                  <c:v>1.5900000000000001E-2</c:v>
                </c:pt>
                <c:pt idx="30">
                  <c:v>1.55E-2</c:v>
                </c:pt>
                <c:pt idx="31">
                  <c:v>1.5700000000000002E-2</c:v>
                </c:pt>
                <c:pt idx="32">
                  <c:v>1.66E-2</c:v>
                </c:pt>
                <c:pt idx="33">
                  <c:v>1.84E-2</c:v>
                </c:pt>
                <c:pt idx="34">
                  <c:v>2.0799999999999999E-2</c:v>
                </c:pt>
                <c:pt idx="35">
                  <c:v>2.2499999999999999E-2</c:v>
                </c:pt>
                <c:pt idx="36">
                  <c:v>2.4300000000000002E-2</c:v>
                </c:pt>
                <c:pt idx="37">
                  <c:v>2.7699999999999999E-2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0B-45F1-A353-2317235A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17631"/>
        <c:axId val="38416671"/>
      </c:lineChart>
      <c:dateAx>
        <c:axId val="38417631"/>
        <c:scaling>
          <c:orientation val="minMax"/>
        </c:scaling>
        <c:delete val="0"/>
        <c:axPos val="b"/>
        <c:numFmt formatCode="yyyy\-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6671"/>
        <c:crosses val="autoZero"/>
        <c:auto val="1"/>
        <c:lblOffset val="100"/>
        <c:baseTimeUnit val="months"/>
        <c:majorUnit val="6"/>
        <c:majorTimeUnit val="months"/>
      </c:dateAx>
      <c:valAx>
        <c:axId val="38416671"/>
        <c:scaling>
          <c:orientation val="minMax"/>
          <c:min val="1.0000000000000002E-2"/>
        </c:scaling>
        <c:delete val="0"/>
        <c:axPos val="l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Sheet1!$S$176:$S$1225</c:f>
              <c:numCache>
                <c:formatCode>m/d/yyyy</c:formatCode>
                <c:ptCount val="1050"/>
                <c:pt idx="0">
                  <c:v>43710</c:v>
                </c:pt>
                <c:pt idx="1">
                  <c:v>43711</c:v>
                </c:pt>
                <c:pt idx="2">
                  <c:v>43712</c:v>
                </c:pt>
                <c:pt idx="3">
                  <c:v>43713</c:v>
                </c:pt>
                <c:pt idx="4">
                  <c:v>43714</c:v>
                </c:pt>
                <c:pt idx="5">
                  <c:v>43717</c:v>
                </c:pt>
                <c:pt idx="6">
                  <c:v>43718</c:v>
                </c:pt>
                <c:pt idx="7">
                  <c:v>43719</c:v>
                </c:pt>
                <c:pt idx="8">
                  <c:v>43720</c:v>
                </c:pt>
                <c:pt idx="9">
                  <c:v>43721</c:v>
                </c:pt>
                <c:pt idx="10">
                  <c:v>43724</c:v>
                </c:pt>
                <c:pt idx="11">
                  <c:v>43725</c:v>
                </c:pt>
                <c:pt idx="12">
                  <c:v>43726</c:v>
                </c:pt>
                <c:pt idx="13">
                  <c:v>43727</c:v>
                </c:pt>
                <c:pt idx="14">
                  <c:v>43728</c:v>
                </c:pt>
                <c:pt idx="15">
                  <c:v>43731</c:v>
                </c:pt>
                <c:pt idx="16">
                  <c:v>43732</c:v>
                </c:pt>
                <c:pt idx="17">
                  <c:v>43733</c:v>
                </c:pt>
                <c:pt idx="18">
                  <c:v>43734</c:v>
                </c:pt>
                <c:pt idx="19">
                  <c:v>43735</c:v>
                </c:pt>
                <c:pt idx="20">
                  <c:v>43738</c:v>
                </c:pt>
                <c:pt idx="21">
                  <c:v>43739</c:v>
                </c:pt>
                <c:pt idx="22">
                  <c:v>43740</c:v>
                </c:pt>
                <c:pt idx="23">
                  <c:v>43741</c:v>
                </c:pt>
                <c:pt idx="24">
                  <c:v>43742</c:v>
                </c:pt>
                <c:pt idx="25">
                  <c:v>43745</c:v>
                </c:pt>
                <c:pt idx="26">
                  <c:v>43746</c:v>
                </c:pt>
                <c:pt idx="27">
                  <c:v>43747</c:v>
                </c:pt>
                <c:pt idx="28">
                  <c:v>43748</c:v>
                </c:pt>
                <c:pt idx="29">
                  <c:v>43749</c:v>
                </c:pt>
                <c:pt idx="30">
                  <c:v>43752</c:v>
                </c:pt>
                <c:pt idx="31">
                  <c:v>43753</c:v>
                </c:pt>
                <c:pt idx="32">
                  <c:v>43754</c:v>
                </c:pt>
                <c:pt idx="33">
                  <c:v>43755</c:v>
                </c:pt>
                <c:pt idx="34">
                  <c:v>43756</c:v>
                </c:pt>
                <c:pt idx="35">
                  <c:v>43759</c:v>
                </c:pt>
                <c:pt idx="36">
                  <c:v>43760</c:v>
                </c:pt>
                <c:pt idx="37">
                  <c:v>43761</c:v>
                </c:pt>
                <c:pt idx="38">
                  <c:v>43762</c:v>
                </c:pt>
                <c:pt idx="39">
                  <c:v>43763</c:v>
                </c:pt>
                <c:pt idx="40">
                  <c:v>43766</c:v>
                </c:pt>
                <c:pt idx="41">
                  <c:v>43767</c:v>
                </c:pt>
                <c:pt idx="42">
                  <c:v>43768</c:v>
                </c:pt>
                <c:pt idx="43">
                  <c:v>43769</c:v>
                </c:pt>
                <c:pt idx="44">
                  <c:v>43770</c:v>
                </c:pt>
                <c:pt idx="45">
                  <c:v>43773</c:v>
                </c:pt>
                <c:pt idx="46">
                  <c:v>43774</c:v>
                </c:pt>
                <c:pt idx="47">
                  <c:v>43775</c:v>
                </c:pt>
                <c:pt idx="48">
                  <c:v>43776</c:v>
                </c:pt>
                <c:pt idx="49">
                  <c:v>43777</c:v>
                </c:pt>
                <c:pt idx="50">
                  <c:v>43780</c:v>
                </c:pt>
                <c:pt idx="51">
                  <c:v>43781</c:v>
                </c:pt>
                <c:pt idx="52">
                  <c:v>43782</c:v>
                </c:pt>
                <c:pt idx="53">
                  <c:v>43783</c:v>
                </c:pt>
                <c:pt idx="54">
                  <c:v>43784</c:v>
                </c:pt>
                <c:pt idx="55">
                  <c:v>43787</c:v>
                </c:pt>
                <c:pt idx="56">
                  <c:v>43788</c:v>
                </c:pt>
                <c:pt idx="57">
                  <c:v>43789</c:v>
                </c:pt>
                <c:pt idx="58">
                  <c:v>43790</c:v>
                </c:pt>
                <c:pt idx="59">
                  <c:v>43791</c:v>
                </c:pt>
                <c:pt idx="60">
                  <c:v>43794</c:v>
                </c:pt>
                <c:pt idx="61">
                  <c:v>43795</c:v>
                </c:pt>
                <c:pt idx="62">
                  <c:v>43796</c:v>
                </c:pt>
                <c:pt idx="63">
                  <c:v>43797</c:v>
                </c:pt>
                <c:pt idx="64">
                  <c:v>43798</c:v>
                </c:pt>
                <c:pt idx="65">
                  <c:v>43801</c:v>
                </c:pt>
                <c:pt idx="66">
                  <c:v>43802</c:v>
                </c:pt>
                <c:pt idx="67">
                  <c:v>43803</c:v>
                </c:pt>
                <c:pt idx="68">
                  <c:v>43804</c:v>
                </c:pt>
                <c:pt idx="69">
                  <c:v>43805</c:v>
                </c:pt>
                <c:pt idx="70">
                  <c:v>43808</c:v>
                </c:pt>
                <c:pt idx="71">
                  <c:v>43809</c:v>
                </c:pt>
                <c:pt idx="72">
                  <c:v>43810</c:v>
                </c:pt>
                <c:pt idx="73">
                  <c:v>43811</c:v>
                </c:pt>
                <c:pt idx="74">
                  <c:v>43812</c:v>
                </c:pt>
                <c:pt idx="75">
                  <c:v>43815</c:v>
                </c:pt>
                <c:pt idx="76">
                  <c:v>43816</c:v>
                </c:pt>
                <c:pt idx="77">
                  <c:v>43817</c:v>
                </c:pt>
                <c:pt idx="78">
                  <c:v>43818</c:v>
                </c:pt>
                <c:pt idx="79">
                  <c:v>43819</c:v>
                </c:pt>
                <c:pt idx="80">
                  <c:v>43822</c:v>
                </c:pt>
                <c:pt idx="81">
                  <c:v>43823</c:v>
                </c:pt>
                <c:pt idx="82">
                  <c:v>43824</c:v>
                </c:pt>
                <c:pt idx="83">
                  <c:v>43825</c:v>
                </c:pt>
                <c:pt idx="84">
                  <c:v>43826</c:v>
                </c:pt>
                <c:pt idx="85">
                  <c:v>43829</c:v>
                </c:pt>
                <c:pt idx="86">
                  <c:v>43830</c:v>
                </c:pt>
                <c:pt idx="87">
                  <c:v>43831</c:v>
                </c:pt>
                <c:pt idx="88">
                  <c:v>43832</c:v>
                </c:pt>
                <c:pt idx="89">
                  <c:v>43833</c:v>
                </c:pt>
                <c:pt idx="90">
                  <c:v>43836</c:v>
                </c:pt>
                <c:pt idx="91">
                  <c:v>43837</c:v>
                </c:pt>
                <c:pt idx="92">
                  <c:v>43838</c:v>
                </c:pt>
                <c:pt idx="93">
                  <c:v>43839</c:v>
                </c:pt>
                <c:pt idx="94">
                  <c:v>43840</c:v>
                </c:pt>
                <c:pt idx="95">
                  <c:v>43843</c:v>
                </c:pt>
                <c:pt idx="96">
                  <c:v>43844</c:v>
                </c:pt>
                <c:pt idx="97">
                  <c:v>43845</c:v>
                </c:pt>
                <c:pt idx="98">
                  <c:v>43846</c:v>
                </c:pt>
                <c:pt idx="99">
                  <c:v>43847</c:v>
                </c:pt>
                <c:pt idx="100">
                  <c:v>43850</c:v>
                </c:pt>
                <c:pt idx="101">
                  <c:v>43851</c:v>
                </c:pt>
                <c:pt idx="102">
                  <c:v>43852</c:v>
                </c:pt>
                <c:pt idx="103">
                  <c:v>43853</c:v>
                </c:pt>
                <c:pt idx="104">
                  <c:v>43854</c:v>
                </c:pt>
                <c:pt idx="105">
                  <c:v>43857</c:v>
                </c:pt>
                <c:pt idx="106">
                  <c:v>43858</c:v>
                </c:pt>
                <c:pt idx="107">
                  <c:v>43859</c:v>
                </c:pt>
                <c:pt idx="108">
                  <c:v>43860</c:v>
                </c:pt>
                <c:pt idx="109">
                  <c:v>43861</c:v>
                </c:pt>
                <c:pt idx="110">
                  <c:v>43864</c:v>
                </c:pt>
                <c:pt idx="111">
                  <c:v>43865</c:v>
                </c:pt>
                <c:pt idx="112">
                  <c:v>43866</c:v>
                </c:pt>
                <c:pt idx="113">
                  <c:v>43867</c:v>
                </c:pt>
                <c:pt idx="114">
                  <c:v>43868</c:v>
                </c:pt>
                <c:pt idx="115">
                  <c:v>43871</c:v>
                </c:pt>
                <c:pt idx="116">
                  <c:v>43872</c:v>
                </c:pt>
                <c:pt idx="117">
                  <c:v>43873</c:v>
                </c:pt>
                <c:pt idx="118">
                  <c:v>43874</c:v>
                </c:pt>
                <c:pt idx="119">
                  <c:v>43875</c:v>
                </c:pt>
                <c:pt idx="120">
                  <c:v>43878</c:v>
                </c:pt>
                <c:pt idx="121">
                  <c:v>43879</c:v>
                </c:pt>
                <c:pt idx="122">
                  <c:v>43880</c:v>
                </c:pt>
                <c:pt idx="123">
                  <c:v>43881</c:v>
                </c:pt>
                <c:pt idx="124">
                  <c:v>43882</c:v>
                </c:pt>
                <c:pt idx="125">
                  <c:v>43885</c:v>
                </c:pt>
                <c:pt idx="126">
                  <c:v>43886</c:v>
                </c:pt>
                <c:pt idx="127">
                  <c:v>43887</c:v>
                </c:pt>
                <c:pt idx="128">
                  <c:v>43888</c:v>
                </c:pt>
                <c:pt idx="129">
                  <c:v>43889</c:v>
                </c:pt>
                <c:pt idx="130">
                  <c:v>43892</c:v>
                </c:pt>
                <c:pt idx="131">
                  <c:v>43893</c:v>
                </c:pt>
                <c:pt idx="132">
                  <c:v>43894</c:v>
                </c:pt>
                <c:pt idx="133">
                  <c:v>43895</c:v>
                </c:pt>
                <c:pt idx="134">
                  <c:v>43896</c:v>
                </c:pt>
                <c:pt idx="135">
                  <c:v>43899</c:v>
                </c:pt>
                <c:pt idx="136">
                  <c:v>43900</c:v>
                </c:pt>
                <c:pt idx="137">
                  <c:v>43901</c:v>
                </c:pt>
                <c:pt idx="138">
                  <c:v>43902</c:v>
                </c:pt>
                <c:pt idx="139">
                  <c:v>43903</c:v>
                </c:pt>
                <c:pt idx="140">
                  <c:v>43906</c:v>
                </c:pt>
                <c:pt idx="141">
                  <c:v>43907</c:v>
                </c:pt>
                <c:pt idx="142">
                  <c:v>43908</c:v>
                </c:pt>
                <c:pt idx="143">
                  <c:v>43909</c:v>
                </c:pt>
                <c:pt idx="144">
                  <c:v>43910</c:v>
                </c:pt>
                <c:pt idx="145">
                  <c:v>43913</c:v>
                </c:pt>
                <c:pt idx="146">
                  <c:v>43914</c:v>
                </c:pt>
                <c:pt idx="147">
                  <c:v>43915</c:v>
                </c:pt>
                <c:pt idx="148">
                  <c:v>43916</c:v>
                </c:pt>
                <c:pt idx="149">
                  <c:v>43917</c:v>
                </c:pt>
                <c:pt idx="150">
                  <c:v>43920</c:v>
                </c:pt>
                <c:pt idx="151">
                  <c:v>43921</c:v>
                </c:pt>
                <c:pt idx="152">
                  <c:v>43922</c:v>
                </c:pt>
                <c:pt idx="153">
                  <c:v>43923</c:v>
                </c:pt>
                <c:pt idx="154">
                  <c:v>43924</c:v>
                </c:pt>
                <c:pt idx="155">
                  <c:v>43927</c:v>
                </c:pt>
                <c:pt idx="156">
                  <c:v>43928</c:v>
                </c:pt>
                <c:pt idx="157">
                  <c:v>43929</c:v>
                </c:pt>
                <c:pt idx="158">
                  <c:v>43930</c:v>
                </c:pt>
                <c:pt idx="159">
                  <c:v>43931</c:v>
                </c:pt>
                <c:pt idx="160">
                  <c:v>43934</c:v>
                </c:pt>
                <c:pt idx="161">
                  <c:v>43935</c:v>
                </c:pt>
                <c:pt idx="162">
                  <c:v>43936</c:v>
                </c:pt>
                <c:pt idx="163">
                  <c:v>43937</c:v>
                </c:pt>
                <c:pt idx="164">
                  <c:v>43938</c:v>
                </c:pt>
                <c:pt idx="165">
                  <c:v>43941</c:v>
                </c:pt>
                <c:pt idx="166">
                  <c:v>43942</c:v>
                </c:pt>
                <c:pt idx="167">
                  <c:v>43943</c:v>
                </c:pt>
                <c:pt idx="168">
                  <c:v>43944</c:v>
                </c:pt>
                <c:pt idx="169">
                  <c:v>43945</c:v>
                </c:pt>
                <c:pt idx="170">
                  <c:v>43948</c:v>
                </c:pt>
                <c:pt idx="171">
                  <c:v>43949</c:v>
                </c:pt>
                <c:pt idx="172">
                  <c:v>43950</c:v>
                </c:pt>
                <c:pt idx="173">
                  <c:v>43951</c:v>
                </c:pt>
                <c:pt idx="174">
                  <c:v>43952</c:v>
                </c:pt>
                <c:pt idx="175">
                  <c:v>43955</c:v>
                </c:pt>
                <c:pt idx="176">
                  <c:v>43956</c:v>
                </c:pt>
                <c:pt idx="177">
                  <c:v>43957</c:v>
                </c:pt>
                <c:pt idx="178">
                  <c:v>43958</c:v>
                </c:pt>
                <c:pt idx="179">
                  <c:v>43959</c:v>
                </c:pt>
                <c:pt idx="180">
                  <c:v>43962</c:v>
                </c:pt>
                <c:pt idx="181">
                  <c:v>43963</c:v>
                </c:pt>
                <c:pt idx="182">
                  <c:v>43964</c:v>
                </c:pt>
                <c:pt idx="183">
                  <c:v>43965</c:v>
                </c:pt>
                <c:pt idx="184">
                  <c:v>43966</c:v>
                </c:pt>
                <c:pt idx="185">
                  <c:v>43969</c:v>
                </c:pt>
                <c:pt idx="186">
                  <c:v>43970</c:v>
                </c:pt>
                <c:pt idx="187">
                  <c:v>43971</c:v>
                </c:pt>
                <c:pt idx="188">
                  <c:v>43972</c:v>
                </c:pt>
                <c:pt idx="189">
                  <c:v>43973</c:v>
                </c:pt>
                <c:pt idx="190">
                  <c:v>43976</c:v>
                </c:pt>
                <c:pt idx="191">
                  <c:v>43977</c:v>
                </c:pt>
                <c:pt idx="192">
                  <c:v>43978</c:v>
                </c:pt>
                <c:pt idx="193">
                  <c:v>43979</c:v>
                </c:pt>
                <c:pt idx="194">
                  <c:v>43980</c:v>
                </c:pt>
                <c:pt idx="195">
                  <c:v>43983</c:v>
                </c:pt>
                <c:pt idx="196">
                  <c:v>43984</c:v>
                </c:pt>
                <c:pt idx="197">
                  <c:v>43985</c:v>
                </c:pt>
                <c:pt idx="198">
                  <c:v>43986</c:v>
                </c:pt>
                <c:pt idx="199">
                  <c:v>43987</c:v>
                </c:pt>
                <c:pt idx="200">
                  <c:v>43990</c:v>
                </c:pt>
                <c:pt idx="201">
                  <c:v>43991</c:v>
                </c:pt>
                <c:pt idx="202">
                  <c:v>43992</c:v>
                </c:pt>
                <c:pt idx="203">
                  <c:v>43993</c:v>
                </c:pt>
                <c:pt idx="204">
                  <c:v>43994</c:v>
                </c:pt>
                <c:pt idx="205">
                  <c:v>43997</c:v>
                </c:pt>
                <c:pt idx="206">
                  <c:v>43998</c:v>
                </c:pt>
                <c:pt idx="207">
                  <c:v>43999</c:v>
                </c:pt>
                <c:pt idx="208">
                  <c:v>44000</c:v>
                </c:pt>
                <c:pt idx="209">
                  <c:v>44001</c:v>
                </c:pt>
                <c:pt idx="210">
                  <c:v>44004</c:v>
                </c:pt>
                <c:pt idx="211">
                  <c:v>44005</c:v>
                </c:pt>
                <c:pt idx="212">
                  <c:v>44006</c:v>
                </c:pt>
                <c:pt idx="213">
                  <c:v>44007</c:v>
                </c:pt>
                <c:pt idx="214">
                  <c:v>44008</c:v>
                </c:pt>
                <c:pt idx="215">
                  <c:v>44011</c:v>
                </c:pt>
                <c:pt idx="216">
                  <c:v>44012</c:v>
                </c:pt>
                <c:pt idx="217">
                  <c:v>44013</c:v>
                </c:pt>
                <c:pt idx="218">
                  <c:v>44014</c:v>
                </c:pt>
                <c:pt idx="219">
                  <c:v>44015</c:v>
                </c:pt>
                <c:pt idx="220">
                  <c:v>44018</c:v>
                </c:pt>
                <c:pt idx="221">
                  <c:v>44019</c:v>
                </c:pt>
                <c:pt idx="222">
                  <c:v>44020</c:v>
                </c:pt>
                <c:pt idx="223">
                  <c:v>44021</c:v>
                </c:pt>
                <c:pt idx="224">
                  <c:v>44022</c:v>
                </c:pt>
                <c:pt idx="225">
                  <c:v>44025</c:v>
                </c:pt>
                <c:pt idx="226">
                  <c:v>44026</c:v>
                </c:pt>
                <c:pt idx="227">
                  <c:v>44027</c:v>
                </c:pt>
                <c:pt idx="228">
                  <c:v>44028</c:v>
                </c:pt>
                <c:pt idx="229">
                  <c:v>44029</c:v>
                </c:pt>
                <c:pt idx="230">
                  <c:v>44032</c:v>
                </c:pt>
                <c:pt idx="231">
                  <c:v>44033</c:v>
                </c:pt>
                <c:pt idx="232">
                  <c:v>44034</c:v>
                </c:pt>
                <c:pt idx="233">
                  <c:v>44035</c:v>
                </c:pt>
                <c:pt idx="234">
                  <c:v>44036</c:v>
                </c:pt>
                <c:pt idx="235">
                  <c:v>44039</c:v>
                </c:pt>
                <c:pt idx="236">
                  <c:v>44040</c:v>
                </c:pt>
                <c:pt idx="237">
                  <c:v>44041</c:v>
                </c:pt>
                <c:pt idx="238">
                  <c:v>44042</c:v>
                </c:pt>
                <c:pt idx="239">
                  <c:v>44043</c:v>
                </c:pt>
                <c:pt idx="240">
                  <c:v>44046</c:v>
                </c:pt>
                <c:pt idx="241">
                  <c:v>44047</c:v>
                </c:pt>
                <c:pt idx="242">
                  <c:v>44048</c:v>
                </c:pt>
                <c:pt idx="243">
                  <c:v>44049</c:v>
                </c:pt>
                <c:pt idx="244">
                  <c:v>44050</c:v>
                </c:pt>
                <c:pt idx="245">
                  <c:v>44053</c:v>
                </c:pt>
                <c:pt idx="246">
                  <c:v>44054</c:v>
                </c:pt>
                <c:pt idx="247">
                  <c:v>44055</c:v>
                </c:pt>
                <c:pt idx="248">
                  <c:v>44056</c:v>
                </c:pt>
                <c:pt idx="249">
                  <c:v>44057</c:v>
                </c:pt>
                <c:pt idx="250">
                  <c:v>44060</c:v>
                </c:pt>
                <c:pt idx="251">
                  <c:v>44061</c:v>
                </c:pt>
                <c:pt idx="252">
                  <c:v>44062</c:v>
                </c:pt>
                <c:pt idx="253">
                  <c:v>44063</c:v>
                </c:pt>
                <c:pt idx="254">
                  <c:v>44064</c:v>
                </c:pt>
                <c:pt idx="255">
                  <c:v>44067</c:v>
                </c:pt>
                <c:pt idx="256">
                  <c:v>44068</c:v>
                </c:pt>
                <c:pt idx="257">
                  <c:v>44069</c:v>
                </c:pt>
                <c:pt idx="258">
                  <c:v>44070</c:v>
                </c:pt>
                <c:pt idx="259">
                  <c:v>44071</c:v>
                </c:pt>
                <c:pt idx="260">
                  <c:v>44074</c:v>
                </c:pt>
                <c:pt idx="261">
                  <c:v>44075</c:v>
                </c:pt>
                <c:pt idx="262">
                  <c:v>44076</c:v>
                </c:pt>
                <c:pt idx="263">
                  <c:v>44077</c:v>
                </c:pt>
                <c:pt idx="264">
                  <c:v>44078</c:v>
                </c:pt>
                <c:pt idx="265">
                  <c:v>44081</c:v>
                </c:pt>
                <c:pt idx="266">
                  <c:v>44082</c:v>
                </c:pt>
                <c:pt idx="267">
                  <c:v>44083</c:v>
                </c:pt>
                <c:pt idx="268">
                  <c:v>44084</c:v>
                </c:pt>
                <c:pt idx="269">
                  <c:v>44085</c:v>
                </c:pt>
                <c:pt idx="270">
                  <c:v>44088</c:v>
                </c:pt>
                <c:pt idx="271">
                  <c:v>44089</c:v>
                </c:pt>
                <c:pt idx="272">
                  <c:v>44090</c:v>
                </c:pt>
                <c:pt idx="273">
                  <c:v>44091</c:v>
                </c:pt>
                <c:pt idx="274">
                  <c:v>44092</c:v>
                </c:pt>
                <c:pt idx="275">
                  <c:v>44095</c:v>
                </c:pt>
                <c:pt idx="276">
                  <c:v>44096</c:v>
                </c:pt>
                <c:pt idx="277">
                  <c:v>44097</c:v>
                </c:pt>
                <c:pt idx="278">
                  <c:v>44098</c:v>
                </c:pt>
                <c:pt idx="279">
                  <c:v>44099</c:v>
                </c:pt>
                <c:pt idx="280">
                  <c:v>44102</c:v>
                </c:pt>
                <c:pt idx="281">
                  <c:v>44103</c:v>
                </c:pt>
                <c:pt idx="282">
                  <c:v>44104</c:v>
                </c:pt>
                <c:pt idx="283">
                  <c:v>44105</c:v>
                </c:pt>
                <c:pt idx="284">
                  <c:v>44106</c:v>
                </c:pt>
                <c:pt idx="285">
                  <c:v>44109</c:v>
                </c:pt>
                <c:pt idx="286">
                  <c:v>44110</c:v>
                </c:pt>
                <c:pt idx="287">
                  <c:v>44111</c:v>
                </c:pt>
                <c:pt idx="288">
                  <c:v>44112</c:v>
                </c:pt>
                <c:pt idx="289">
                  <c:v>44113</c:v>
                </c:pt>
                <c:pt idx="290">
                  <c:v>44116</c:v>
                </c:pt>
                <c:pt idx="291">
                  <c:v>44117</c:v>
                </c:pt>
                <c:pt idx="292">
                  <c:v>44118</c:v>
                </c:pt>
                <c:pt idx="293">
                  <c:v>44119</c:v>
                </c:pt>
                <c:pt idx="294">
                  <c:v>44120</c:v>
                </c:pt>
                <c:pt idx="295">
                  <c:v>44123</c:v>
                </c:pt>
                <c:pt idx="296">
                  <c:v>44124</c:v>
                </c:pt>
                <c:pt idx="297">
                  <c:v>44125</c:v>
                </c:pt>
                <c:pt idx="298">
                  <c:v>44126</c:v>
                </c:pt>
                <c:pt idx="299">
                  <c:v>44127</c:v>
                </c:pt>
                <c:pt idx="300">
                  <c:v>44130</c:v>
                </c:pt>
                <c:pt idx="301">
                  <c:v>44131</c:v>
                </c:pt>
                <c:pt idx="302">
                  <c:v>44132</c:v>
                </c:pt>
                <c:pt idx="303">
                  <c:v>44133</c:v>
                </c:pt>
                <c:pt idx="304">
                  <c:v>44134</c:v>
                </c:pt>
                <c:pt idx="305">
                  <c:v>44137</c:v>
                </c:pt>
                <c:pt idx="306">
                  <c:v>44138</c:v>
                </c:pt>
                <c:pt idx="307">
                  <c:v>44139</c:v>
                </c:pt>
                <c:pt idx="308">
                  <c:v>44140</c:v>
                </c:pt>
                <c:pt idx="309">
                  <c:v>44141</c:v>
                </c:pt>
                <c:pt idx="310">
                  <c:v>44144</c:v>
                </c:pt>
                <c:pt idx="311">
                  <c:v>44145</c:v>
                </c:pt>
                <c:pt idx="312">
                  <c:v>44146</c:v>
                </c:pt>
                <c:pt idx="313">
                  <c:v>44147</c:v>
                </c:pt>
                <c:pt idx="314">
                  <c:v>44148</c:v>
                </c:pt>
                <c:pt idx="315">
                  <c:v>44151</c:v>
                </c:pt>
                <c:pt idx="316">
                  <c:v>44152</c:v>
                </c:pt>
                <c:pt idx="317">
                  <c:v>44153</c:v>
                </c:pt>
                <c:pt idx="318">
                  <c:v>44154</c:v>
                </c:pt>
                <c:pt idx="319">
                  <c:v>44155</c:v>
                </c:pt>
                <c:pt idx="320">
                  <c:v>44158</c:v>
                </c:pt>
                <c:pt idx="321">
                  <c:v>44159</c:v>
                </c:pt>
                <c:pt idx="322">
                  <c:v>44160</c:v>
                </c:pt>
                <c:pt idx="323">
                  <c:v>44161</c:v>
                </c:pt>
                <c:pt idx="324">
                  <c:v>44162</c:v>
                </c:pt>
                <c:pt idx="325">
                  <c:v>44165</c:v>
                </c:pt>
                <c:pt idx="326">
                  <c:v>44166</c:v>
                </c:pt>
                <c:pt idx="327">
                  <c:v>44167</c:v>
                </c:pt>
                <c:pt idx="328">
                  <c:v>44168</c:v>
                </c:pt>
                <c:pt idx="329">
                  <c:v>44169</c:v>
                </c:pt>
                <c:pt idx="330">
                  <c:v>44172</c:v>
                </c:pt>
                <c:pt idx="331">
                  <c:v>44173</c:v>
                </c:pt>
                <c:pt idx="332">
                  <c:v>44174</c:v>
                </c:pt>
                <c:pt idx="333">
                  <c:v>44175</c:v>
                </c:pt>
                <c:pt idx="334">
                  <c:v>44176</c:v>
                </c:pt>
                <c:pt idx="335">
                  <c:v>44179</c:v>
                </c:pt>
                <c:pt idx="336">
                  <c:v>44180</c:v>
                </c:pt>
                <c:pt idx="337">
                  <c:v>44181</c:v>
                </c:pt>
                <c:pt idx="338">
                  <c:v>44182</c:v>
                </c:pt>
                <c:pt idx="339">
                  <c:v>44183</c:v>
                </c:pt>
                <c:pt idx="340">
                  <c:v>44186</c:v>
                </c:pt>
                <c:pt idx="341">
                  <c:v>44187</c:v>
                </c:pt>
                <c:pt idx="342">
                  <c:v>44188</c:v>
                </c:pt>
                <c:pt idx="343">
                  <c:v>44189</c:v>
                </c:pt>
                <c:pt idx="344">
                  <c:v>44190</c:v>
                </c:pt>
                <c:pt idx="345">
                  <c:v>44193</c:v>
                </c:pt>
                <c:pt idx="346">
                  <c:v>44194</c:v>
                </c:pt>
                <c:pt idx="347">
                  <c:v>44195</c:v>
                </c:pt>
                <c:pt idx="348">
                  <c:v>44196</c:v>
                </c:pt>
                <c:pt idx="349">
                  <c:v>44197</c:v>
                </c:pt>
                <c:pt idx="350">
                  <c:v>44200</c:v>
                </c:pt>
                <c:pt idx="351">
                  <c:v>44201</c:v>
                </c:pt>
                <c:pt idx="352">
                  <c:v>44202</c:v>
                </c:pt>
                <c:pt idx="353">
                  <c:v>44203</c:v>
                </c:pt>
                <c:pt idx="354">
                  <c:v>44204</c:v>
                </c:pt>
                <c:pt idx="355">
                  <c:v>44207</c:v>
                </c:pt>
                <c:pt idx="356">
                  <c:v>44208</c:v>
                </c:pt>
                <c:pt idx="357">
                  <c:v>44209</c:v>
                </c:pt>
                <c:pt idx="358">
                  <c:v>44210</c:v>
                </c:pt>
                <c:pt idx="359">
                  <c:v>44211</c:v>
                </c:pt>
                <c:pt idx="360">
                  <c:v>44214</c:v>
                </c:pt>
                <c:pt idx="361">
                  <c:v>44215</c:v>
                </c:pt>
                <c:pt idx="362">
                  <c:v>44216</c:v>
                </c:pt>
                <c:pt idx="363">
                  <c:v>44217</c:v>
                </c:pt>
                <c:pt idx="364">
                  <c:v>44218</c:v>
                </c:pt>
                <c:pt idx="365">
                  <c:v>44221</c:v>
                </c:pt>
                <c:pt idx="366">
                  <c:v>44222</c:v>
                </c:pt>
                <c:pt idx="367">
                  <c:v>44223</c:v>
                </c:pt>
                <c:pt idx="368">
                  <c:v>44224</c:v>
                </c:pt>
                <c:pt idx="369">
                  <c:v>44225</c:v>
                </c:pt>
                <c:pt idx="370">
                  <c:v>44228</c:v>
                </c:pt>
                <c:pt idx="371">
                  <c:v>44229</c:v>
                </c:pt>
                <c:pt idx="372">
                  <c:v>44230</c:v>
                </c:pt>
                <c:pt idx="373">
                  <c:v>44231</c:v>
                </c:pt>
                <c:pt idx="374">
                  <c:v>44232</c:v>
                </c:pt>
                <c:pt idx="375">
                  <c:v>44235</c:v>
                </c:pt>
                <c:pt idx="376">
                  <c:v>44236</c:v>
                </c:pt>
                <c:pt idx="377">
                  <c:v>44237</c:v>
                </c:pt>
                <c:pt idx="378">
                  <c:v>44238</c:v>
                </c:pt>
                <c:pt idx="379">
                  <c:v>44239</c:v>
                </c:pt>
                <c:pt idx="380">
                  <c:v>44242</c:v>
                </c:pt>
                <c:pt idx="381">
                  <c:v>44243</c:v>
                </c:pt>
                <c:pt idx="382">
                  <c:v>44244</c:v>
                </c:pt>
                <c:pt idx="383">
                  <c:v>44245</c:v>
                </c:pt>
                <c:pt idx="384">
                  <c:v>44246</c:v>
                </c:pt>
                <c:pt idx="385">
                  <c:v>44249</c:v>
                </c:pt>
                <c:pt idx="386">
                  <c:v>44250</c:v>
                </c:pt>
                <c:pt idx="387">
                  <c:v>44251</c:v>
                </c:pt>
                <c:pt idx="388">
                  <c:v>44252</c:v>
                </c:pt>
                <c:pt idx="389">
                  <c:v>44253</c:v>
                </c:pt>
                <c:pt idx="390">
                  <c:v>44256</c:v>
                </c:pt>
                <c:pt idx="391">
                  <c:v>44257</c:v>
                </c:pt>
                <c:pt idx="392">
                  <c:v>44258</c:v>
                </c:pt>
                <c:pt idx="393">
                  <c:v>44259</c:v>
                </c:pt>
                <c:pt idx="394">
                  <c:v>44260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44270</c:v>
                </c:pt>
                <c:pt idx="401">
                  <c:v>44271</c:v>
                </c:pt>
                <c:pt idx="402">
                  <c:v>44272</c:v>
                </c:pt>
                <c:pt idx="403">
                  <c:v>44273</c:v>
                </c:pt>
                <c:pt idx="404">
                  <c:v>44274</c:v>
                </c:pt>
                <c:pt idx="405">
                  <c:v>44277</c:v>
                </c:pt>
                <c:pt idx="406">
                  <c:v>44278</c:v>
                </c:pt>
                <c:pt idx="407">
                  <c:v>44279</c:v>
                </c:pt>
                <c:pt idx="408">
                  <c:v>44280</c:v>
                </c:pt>
                <c:pt idx="409">
                  <c:v>44281</c:v>
                </c:pt>
                <c:pt idx="410">
                  <c:v>44284</c:v>
                </c:pt>
                <c:pt idx="411">
                  <c:v>44285</c:v>
                </c:pt>
                <c:pt idx="412">
                  <c:v>44286</c:v>
                </c:pt>
                <c:pt idx="413">
                  <c:v>44287</c:v>
                </c:pt>
                <c:pt idx="414">
                  <c:v>44288</c:v>
                </c:pt>
                <c:pt idx="415">
                  <c:v>44291</c:v>
                </c:pt>
                <c:pt idx="416">
                  <c:v>44292</c:v>
                </c:pt>
                <c:pt idx="417">
                  <c:v>44293</c:v>
                </c:pt>
                <c:pt idx="418">
                  <c:v>44294</c:v>
                </c:pt>
                <c:pt idx="419">
                  <c:v>44295</c:v>
                </c:pt>
                <c:pt idx="420">
                  <c:v>44298</c:v>
                </c:pt>
                <c:pt idx="421">
                  <c:v>44299</c:v>
                </c:pt>
                <c:pt idx="422">
                  <c:v>44300</c:v>
                </c:pt>
                <c:pt idx="423">
                  <c:v>44301</c:v>
                </c:pt>
                <c:pt idx="424">
                  <c:v>44302</c:v>
                </c:pt>
                <c:pt idx="425">
                  <c:v>44305</c:v>
                </c:pt>
                <c:pt idx="426">
                  <c:v>44306</c:v>
                </c:pt>
                <c:pt idx="427">
                  <c:v>44307</c:v>
                </c:pt>
                <c:pt idx="428">
                  <c:v>44308</c:v>
                </c:pt>
                <c:pt idx="429">
                  <c:v>44309</c:v>
                </c:pt>
                <c:pt idx="430">
                  <c:v>44312</c:v>
                </c:pt>
                <c:pt idx="431">
                  <c:v>44313</c:v>
                </c:pt>
                <c:pt idx="432">
                  <c:v>44314</c:v>
                </c:pt>
                <c:pt idx="433">
                  <c:v>44315</c:v>
                </c:pt>
                <c:pt idx="434">
                  <c:v>44316</c:v>
                </c:pt>
                <c:pt idx="435">
                  <c:v>44319</c:v>
                </c:pt>
                <c:pt idx="436">
                  <c:v>44320</c:v>
                </c:pt>
                <c:pt idx="437">
                  <c:v>44321</c:v>
                </c:pt>
                <c:pt idx="438">
                  <c:v>44322</c:v>
                </c:pt>
                <c:pt idx="439">
                  <c:v>44323</c:v>
                </c:pt>
                <c:pt idx="440">
                  <c:v>44326</c:v>
                </c:pt>
                <c:pt idx="441">
                  <c:v>44327</c:v>
                </c:pt>
                <c:pt idx="442">
                  <c:v>44328</c:v>
                </c:pt>
                <c:pt idx="443">
                  <c:v>44329</c:v>
                </c:pt>
                <c:pt idx="444">
                  <c:v>44330</c:v>
                </c:pt>
                <c:pt idx="445">
                  <c:v>44333</c:v>
                </c:pt>
                <c:pt idx="446">
                  <c:v>44334</c:v>
                </c:pt>
                <c:pt idx="447">
                  <c:v>44335</c:v>
                </c:pt>
                <c:pt idx="448">
                  <c:v>44336</c:v>
                </c:pt>
                <c:pt idx="449">
                  <c:v>44337</c:v>
                </c:pt>
                <c:pt idx="450">
                  <c:v>44340</c:v>
                </c:pt>
                <c:pt idx="451">
                  <c:v>44341</c:v>
                </c:pt>
                <c:pt idx="452">
                  <c:v>44342</c:v>
                </c:pt>
                <c:pt idx="453">
                  <c:v>44343</c:v>
                </c:pt>
                <c:pt idx="454">
                  <c:v>44344</c:v>
                </c:pt>
                <c:pt idx="455">
                  <c:v>44347</c:v>
                </c:pt>
                <c:pt idx="456">
                  <c:v>44348</c:v>
                </c:pt>
                <c:pt idx="457">
                  <c:v>44349</c:v>
                </c:pt>
                <c:pt idx="458">
                  <c:v>44350</c:v>
                </c:pt>
                <c:pt idx="459">
                  <c:v>44351</c:v>
                </c:pt>
                <c:pt idx="460">
                  <c:v>44354</c:v>
                </c:pt>
                <c:pt idx="461">
                  <c:v>44355</c:v>
                </c:pt>
                <c:pt idx="462">
                  <c:v>44356</c:v>
                </c:pt>
                <c:pt idx="463">
                  <c:v>44357</c:v>
                </c:pt>
                <c:pt idx="464">
                  <c:v>44358</c:v>
                </c:pt>
                <c:pt idx="465">
                  <c:v>44361</c:v>
                </c:pt>
                <c:pt idx="466">
                  <c:v>44362</c:v>
                </c:pt>
                <c:pt idx="467">
                  <c:v>44363</c:v>
                </c:pt>
                <c:pt idx="468">
                  <c:v>44364</c:v>
                </c:pt>
                <c:pt idx="469">
                  <c:v>44365</c:v>
                </c:pt>
                <c:pt idx="470">
                  <c:v>44368</c:v>
                </c:pt>
                <c:pt idx="471">
                  <c:v>44369</c:v>
                </c:pt>
                <c:pt idx="472">
                  <c:v>44370</c:v>
                </c:pt>
                <c:pt idx="473">
                  <c:v>44371</c:v>
                </c:pt>
                <c:pt idx="474">
                  <c:v>44372</c:v>
                </c:pt>
                <c:pt idx="475">
                  <c:v>44375</c:v>
                </c:pt>
                <c:pt idx="476">
                  <c:v>44376</c:v>
                </c:pt>
                <c:pt idx="477">
                  <c:v>44377</c:v>
                </c:pt>
                <c:pt idx="478">
                  <c:v>44378</c:v>
                </c:pt>
                <c:pt idx="479">
                  <c:v>44379</c:v>
                </c:pt>
                <c:pt idx="480">
                  <c:v>44382</c:v>
                </c:pt>
                <c:pt idx="481">
                  <c:v>44383</c:v>
                </c:pt>
                <c:pt idx="482">
                  <c:v>44384</c:v>
                </c:pt>
                <c:pt idx="483">
                  <c:v>44385</c:v>
                </c:pt>
                <c:pt idx="484">
                  <c:v>44386</c:v>
                </c:pt>
                <c:pt idx="485">
                  <c:v>44389</c:v>
                </c:pt>
                <c:pt idx="486">
                  <c:v>44390</c:v>
                </c:pt>
                <c:pt idx="487">
                  <c:v>44391</c:v>
                </c:pt>
                <c:pt idx="488">
                  <c:v>44392</c:v>
                </c:pt>
                <c:pt idx="489">
                  <c:v>44393</c:v>
                </c:pt>
                <c:pt idx="490">
                  <c:v>44396</c:v>
                </c:pt>
                <c:pt idx="491">
                  <c:v>44397</c:v>
                </c:pt>
                <c:pt idx="492">
                  <c:v>44398</c:v>
                </c:pt>
                <c:pt idx="493">
                  <c:v>44399</c:v>
                </c:pt>
                <c:pt idx="494">
                  <c:v>44400</c:v>
                </c:pt>
                <c:pt idx="495">
                  <c:v>44403</c:v>
                </c:pt>
                <c:pt idx="496">
                  <c:v>44404</c:v>
                </c:pt>
                <c:pt idx="497">
                  <c:v>44405</c:v>
                </c:pt>
                <c:pt idx="498">
                  <c:v>44406</c:v>
                </c:pt>
                <c:pt idx="499">
                  <c:v>44407</c:v>
                </c:pt>
                <c:pt idx="500">
                  <c:v>44410</c:v>
                </c:pt>
                <c:pt idx="501">
                  <c:v>44411</c:v>
                </c:pt>
                <c:pt idx="502">
                  <c:v>44412</c:v>
                </c:pt>
                <c:pt idx="503">
                  <c:v>44413</c:v>
                </c:pt>
                <c:pt idx="504">
                  <c:v>44414</c:v>
                </c:pt>
                <c:pt idx="505">
                  <c:v>44417</c:v>
                </c:pt>
                <c:pt idx="506">
                  <c:v>44418</c:v>
                </c:pt>
                <c:pt idx="507">
                  <c:v>44419</c:v>
                </c:pt>
                <c:pt idx="508">
                  <c:v>44420</c:v>
                </c:pt>
                <c:pt idx="509">
                  <c:v>44421</c:v>
                </c:pt>
                <c:pt idx="510">
                  <c:v>44424</c:v>
                </c:pt>
                <c:pt idx="511">
                  <c:v>44425</c:v>
                </c:pt>
                <c:pt idx="512">
                  <c:v>44426</c:v>
                </c:pt>
                <c:pt idx="513">
                  <c:v>44427</c:v>
                </c:pt>
                <c:pt idx="514">
                  <c:v>44428</c:v>
                </c:pt>
                <c:pt idx="515">
                  <c:v>44431</c:v>
                </c:pt>
                <c:pt idx="516">
                  <c:v>44432</c:v>
                </c:pt>
                <c:pt idx="517">
                  <c:v>44433</c:v>
                </c:pt>
                <c:pt idx="518">
                  <c:v>44434</c:v>
                </c:pt>
                <c:pt idx="519">
                  <c:v>44435</c:v>
                </c:pt>
                <c:pt idx="520">
                  <c:v>44438</c:v>
                </c:pt>
                <c:pt idx="521">
                  <c:v>44439</c:v>
                </c:pt>
                <c:pt idx="522">
                  <c:v>44440</c:v>
                </c:pt>
                <c:pt idx="523">
                  <c:v>44441</c:v>
                </c:pt>
                <c:pt idx="524">
                  <c:v>44442</c:v>
                </c:pt>
                <c:pt idx="525">
                  <c:v>44445</c:v>
                </c:pt>
                <c:pt idx="526">
                  <c:v>44446</c:v>
                </c:pt>
                <c:pt idx="527">
                  <c:v>44447</c:v>
                </c:pt>
                <c:pt idx="528">
                  <c:v>44448</c:v>
                </c:pt>
                <c:pt idx="529">
                  <c:v>44449</c:v>
                </c:pt>
                <c:pt idx="530">
                  <c:v>44452</c:v>
                </c:pt>
                <c:pt idx="531">
                  <c:v>44453</c:v>
                </c:pt>
                <c:pt idx="532">
                  <c:v>44454</c:v>
                </c:pt>
                <c:pt idx="533">
                  <c:v>44455</c:v>
                </c:pt>
                <c:pt idx="534">
                  <c:v>44456</c:v>
                </c:pt>
                <c:pt idx="535">
                  <c:v>44459</c:v>
                </c:pt>
                <c:pt idx="536">
                  <c:v>44460</c:v>
                </c:pt>
                <c:pt idx="537">
                  <c:v>44461</c:v>
                </c:pt>
                <c:pt idx="538">
                  <c:v>44462</c:v>
                </c:pt>
                <c:pt idx="539">
                  <c:v>44463</c:v>
                </c:pt>
                <c:pt idx="540">
                  <c:v>44466</c:v>
                </c:pt>
                <c:pt idx="541">
                  <c:v>44467</c:v>
                </c:pt>
                <c:pt idx="542">
                  <c:v>44468</c:v>
                </c:pt>
                <c:pt idx="543">
                  <c:v>44469</c:v>
                </c:pt>
                <c:pt idx="544">
                  <c:v>44470</c:v>
                </c:pt>
                <c:pt idx="545">
                  <c:v>44473</c:v>
                </c:pt>
                <c:pt idx="546">
                  <c:v>44474</c:v>
                </c:pt>
                <c:pt idx="547">
                  <c:v>44475</c:v>
                </c:pt>
                <c:pt idx="548">
                  <c:v>44476</c:v>
                </c:pt>
                <c:pt idx="549">
                  <c:v>44477</c:v>
                </c:pt>
                <c:pt idx="550">
                  <c:v>44480</c:v>
                </c:pt>
                <c:pt idx="551">
                  <c:v>44481</c:v>
                </c:pt>
                <c:pt idx="552">
                  <c:v>44482</c:v>
                </c:pt>
                <c:pt idx="553">
                  <c:v>44483</c:v>
                </c:pt>
                <c:pt idx="554">
                  <c:v>44484</c:v>
                </c:pt>
                <c:pt idx="555">
                  <c:v>44487</c:v>
                </c:pt>
                <c:pt idx="556">
                  <c:v>44488</c:v>
                </c:pt>
                <c:pt idx="557">
                  <c:v>44489</c:v>
                </c:pt>
                <c:pt idx="558">
                  <c:v>44490</c:v>
                </c:pt>
                <c:pt idx="559">
                  <c:v>44491</c:v>
                </c:pt>
                <c:pt idx="560">
                  <c:v>44494</c:v>
                </c:pt>
                <c:pt idx="561">
                  <c:v>44495</c:v>
                </c:pt>
                <c:pt idx="562">
                  <c:v>44496</c:v>
                </c:pt>
                <c:pt idx="563">
                  <c:v>44497</c:v>
                </c:pt>
                <c:pt idx="564">
                  <c:v>44498</c:v>
                </c:pt>
                <c:pt idx="565">
                  <c:v>44501</c:v>
                </c:pt>
                <c:pt idx="566">
                  <c:v>44502</c:v>
                </c:pt>
                <c:pt idx="567">
                  <c:v>44503</c:v>
                </c:pt>
                <c:pt idx="568">
                  <c:v>44504</c:v>
                </c:pt>
                <c:pt idx="569">
                  <c:v>44505</c:v>
                </c:pt>
                <c:pt idx="570">
                  <c:v>44508</c:v>
                </c:pt>
                <c:pt idx="571">
                  <c:v>44509</c:v>
                </c:pt>
                <c:pt idx="572">
                  <c:v>44510</c:v>
                </c:pt>
                <c:pt idx="573">
                  <c:v>44511</c:v>
                </c:pt>
                <c:pt idx="574">
                  <c:v>44512</c:v>
                </c:pt>
                <c:pt idx="575">
                  <c:v>44515</c:v>
                </c:pt>
                <c:pt idx="576">
                  <c:v>44516</c:v>
                </c:pt>
                <c:pt idx="577">
                  <c:v>44517</c:v>
                </c:pt>
                <c:pt idx="578">
                  <c:v>44518</c:v>
                </c:pt>
                <c:pt idx="579">
                  <c:v>44519</c:v>
                </c:pt>
                <c:pt idx="580">
                  <c:v>44522</c:v>
                </c:pt>
                <c:pt idx="581">
                  <c:v>44523</c:v>
                </c:pt>
                <c:pt idx="582">
                  <c:v>44524</c:v>
                </c:pt>
                <c:pt idx="583">
                  <c:v>44525</c:v>
                </c:pt>
                <c:pt idx="584">
                  <c:v>44526</c:v>
                </c:pt>
                <c:pt idx="585">
                  <c:v>44529</c:v>
                </c:pt>
                <c:pt idx="586">
                  <c:v>44530</c:v>
                </c:pt>
                <c:pt idx="587">
                  <c:v>44531</c:v>
                </c:pt>
                <c:pt idx="588">
                  <c:v>44532</c:v>
                </c:pt>
                <c:pt idx="589">
                  <c:v>44533</c:v>
                </c:pt>
                <c:pt idx="590">
                  <c:v>44536</c:v>
                </c:pt>
                <c:pt idx="591">
                  <c:v>44537</c:v>
                </c:pt>
                <c:pt idx="592">
                  <c:v>44538</c:v>
                </c:pt>
                <c:pt idx="593">
                  <c:v>44539</c:v>
                </c:pt>
                <c:pt idx="594">
                  <c:v>44540</c:v>
                </c:pt>
                <c:pt idx="595">
                  <c:v>44543</c:v>
                </c:pt>
                <c:pt idx="596">
                  <c:v>44544</c:v>
                </c:pt>
                <c:pt idx="597">
                  <c:v>44545</c:v>
                </c:pt>
                <c:pt idx="598">
                  <c:v>44546</c:v>
                </c:pt>
                <c:pt idx="599">
                  <c:v>44547</c:v>
                </c:pt>
                <c:pt idx="600">
                  <c:v>44550</c:v>
                </c:pt>
                <c:pt idx="601">
                  <c:v>44551</c:v>
                </c:pt>
                <c:pt idx="602">
                  <c:v>44552</c:v>
                </c:pt>
                <c:pt idx="603">
                  <c:v>44553</c:v>
                </c:pt>
                <c:pt idx="604">
                  <c:v>44554</c:v>
                </c:pt>
                <c:pt idx="605">
                  <c:v>44557</c:v>
                </c:pt>
                <c:pt idx="606">
                  <c:v>44558</c:v>
                </c:pt>
                <c:pt idx="607">
                  <c:v>44559</c:v>
                </c:pt>
                <c:pt idx="608">
                  <c:v>44560</c:v>
                </c:pt>
                <c:pt idx="609">
                  <c:v>44561</c:v>
                </c:pt>
                <c:pt idx="610">
                  <c:v>44564</c:v>
                </c:pt>
                <c:pt idx="611">
                  <c:v>44565</c:v>
                </c:pt>
                <c:pt idx="612">
                  <c:v>44566</c:v>
                </c:pt>
                <c:pt idx="613">
                  <c:v>44567</c:v>
                </c:pt>
                <c:pt idx="614">
                  <c:v>44568</c:v>
                </c:pt>
                <c:pt idx="615">
                  <c:v>44571</c:v>
                </c:pt>
                <c:pt idx="616">
                  <c:v>44572</c:v>
                </c:pt>
                <c:pt idx="617">
                  <c:v>44573</c:v>
                </c:pt>
                <c:pt idx="618">
                  <c:v>44574</c:v>
                </c:pt>
                <c:pt idx="619">
                  <c:v>44575</c:v>
                </c:pt>
                <c:pt idx="620">
                  <c:v>44578</c:v>
                </c:pt>
                <c:pt idx="621">
                  <c:v>44579</c:v>
                </c:pt>
                <c:pt idx="622">
                  <c:v>44580</c:v>
                </c:pt>
                <c:pt idx="623">
                  <c:v>44581</c:v>
                </c:pt>
                <c:pt idx="624">
                  <c:v>44582</c:v>
                </c:pt>
                <c:pt idx="625">
                  <c:v>44585</c:v>
                </c:pt>
                <c:pt idx="626">
                  <c:v>44586</c:v>
                </c:pt>
                <c:pt idx="627">
                  <c:v>44587</c:v>
                </c:pt>
                <c:pt idx="628">
                  <c:v>44588</c:v>
                </c:pt>
                <c:pt idx="629">
                  <c:v>44589</c:v>
                </c:pt>
                <c:pt idx="630">
                  <c:v>44592</c:v>
                </c:pt>
                <c:pt idx="631">
                  <c:v>44593</c:v>
                </c:pt>
                <c:pt idx="632">
                  <c:v>44594</c:v>
                </c:pt>
                <c:pt idx="633">
                  <c:v>44595</c:v>
                </c:pt>
                <c:pt idx="634">
                  <c:v>44596</c:v>
                </c:pt>
                <c:pt idx="635">
                  <c:v>44599</c:v>
                </c:pt>
                <c:pt idx="636">
                  <c:v>44600</c:v>
                </c:pt>
                <c:pt idx="637">
                  <c:v>44601</c:v>
                </c:pt>
                <c:pt idx="638">
                  <c:v>44602</c:v>
                </c:pt>
                <c:pt idx="639">
                  <c:v>44603</c:v>
                </c:pt>
                <c:pt idx="640">
                  <c:v>44606</c:v>
                </c:pt>
                <c:pt idx="641">
                  <c:v>44607</c:v>
                </c:pt>
                <c:pt idx="642">
                  <c:v>44608</c:v>
                </c:pt>
                <c:pt idx="643">
                  <c:v>44609</c:v>
                </c:pt>
                <c:pt idx="644">
                  <c:v>44610</c:v>
                </c:pt>
                <c:pt idx="645">
                  <c:v>44613</c:v>
                </c:pt>
                <c:pt idx="646">
                  <c:v>44614</c:v>
                </c:pt>
                <c:pt idx="647">
                  <c:v>44615</c:v>
                </c:pt>
                <c:pt idx="648">
                  <c:v>44616</c:v>
                </c:pt>
                <c:pt idx="649">
                  <c:v>44617</c:v>
                </c:pt>
                <c:pt idx="650">
                  <c:v>44620</c:v>
                </c:pt>
                <c:pt idx="651">
                  <c:v>44621</c:v>
                </c:pt>
                <c:pt idx="652">
                  <c:v>44622</c:v>
                </c:pt>
                <c:pt idx="653">
                  <c:v>44623</c:v>
                </c:pt>
                <c:pt idx="654">
                  <c:v>44624</c:v>
                </c:pt>
                <c:pt idx="655">
                  <c:v>44627</c:v>
                </c:pt>
                <c:pt idx="656">
                  <c:v>44628</c:v>
                </c:pt>
                <c:pt idx="657">
                  <c:v>44629</c:v>
                </c:pt>
                <c:pt idx="658">
                  <c:v>44630</c:v>
                </c:pt>
                <c:pt idx="659">
                  <c:v>44631</c:v>
                </c:pt>
                <c:pt idx="660">
                  <c:v>44634</c:v>
                </c:pt>
                <c:pt idx="661">
                  <c:v>44635</c:v>
                </c:pt>
                <c:pt idx="662">
                  <c:v>44636</c:v>
                </c:pt>
                <c:pt idx="663">
                  <c:v>44637</c:v>
                </c:pt>
                <c:pt idx="664">
                  <c:v>44638</c:v>
                </c:pt>
                <c:pt idx="665">
                  <c:v>44641</c:v>
                </c:pt>
                <c:pt idx="666">
                  <c:v>44642</c:v>
                </c:pt>
                <c:pt idx="667">
                  <c:v>44643</c:v>
                </c:pt>
                <c:pt idx="668">
                  <c:v>44644</c:v>
                </c:pt>
                <c:pt idx="669">
                  <c:v>44645</c:v>
                </c:pt>
                <c:pt idx="670">
                  <c:v>44648</c:v>
                </c:pt>
                <c:pt idx="671">
                  <c:v>44649</c:v>
                </c:pt>
                <c:pt idx="672">
                  <c:v>44650</c:v>
                </c:pt>
                <c:pt idx="673">
                  <c:v>44651</c:v>
                </c:pt>
                <c:pt idx="674">
                  <c:v>44652</c:v>
                </c:pt>
                <c:pt idx="675">
                  <c:v>44655</c:v>
                </c:pt>
                <c:pt idx="676">
                  <c:v>44656</c:v>
                </c:pt>
                <c:pt idx="677">
                  <c:v>44657</c:v>
                </c:pt>
                <c:pt idx="678">
                  <c:v>44658</c:v>
                </c:pt>
                <c:pt idx="679">
                  <c:v>44659</c:v>
                </c:pt>
                <c:pt idx="680">
                  <c:v>44662</c:v>
                </c:pt>
                <c:pt idx="681">
                  <c:v>44663</c:v>
                </c:pt>
                <c:pt idx="682">
                  <c:v>44664</c:v>
                </c:pt>
                <c:pt idx="683">
                  <c:v>44665</c:v>
                </c:pt>
                <c:pt idx="684">
                  <c:v>44666</c:v>
                </c:pt>
                <c:pt idx="685">
                  <c:v>44669</c:v>
                </c:pt>
                <c:pt idx="686">
                  <c:v>44670</c:v>
                </c:pt>
                <c:pt idx="687">
                  <c:v>44671</c:v>
                </c:pt>
                <c:pt idx="688">
                  <c:v>44672</c:v>
                </c:pt>
                <c:pt idx="689">
                  <c:v>44673</c:v>
                </c:pt>
                <c:pt idx="690">
                  <c:v>44676</c:v>
                </c:pt>
                <c:pt idx="691">
                  <c:v>44677</c:v>
                </c:pt>
                <c:pt idx="692">
                  <c:v>44678</c:v>
                </c:pt>
                <c:pt idx="693">
                  <c:v>44679</c:v>
                </c:pt>
                <c:pt idx="694">
                  <c:v>44680</c:v>
                </c:pt>
                <c:pt idx="695">
                  <c:v>44683</c:v>
                </c:pt>
                <c:pt idx="696">
                  <c:v>44684</c:v>
                </c:pt>
                <c:pt idx="697">
                  <c:v>44685</c:v>
                </c:pt>
                <c:pt idx="698">
                  <c:v>44686</c:v>
                </c:pt>
                <c:pt idx="699">
                  <c:v>44687</c:v>
                </c:pt>
                <c:pt idx="700">
                  <c:v>44690</c:v>
                </c:pt>
                <c:pt idx="701">
                  <c:v>44691</c:v>
                </c:pt>
                <c:pt idx="702">
                  <c:v>44692</c:v>
                </c:pt>
                <c:pt idx="703">
                  <c:v>44693</c:v>
                </c:pt>
                <c:pt idx="704">
                  <c:v>44694</c:v>
                </c:pt>
                <c:pt idx="705">
                  <c:v>44697</c:v>
                </c:pt>
                <c:pt idx="706">
                  <c:v>44698</c:v>
                </c:pt>
                <c:pt idx="707">
                  <c:v>44699</c:v>
                </c:pt>
                <c:pt idx="708">
                  <c:v>44700</c:v>
                </c:pt>
                <c:pt idx="709">
                  <c:v>44701</c:v>
                </c:pt>
                <c:pt idx="710">
                  <c:v>44704</c:v>
                </c:pt>
                <c:pt idx="711">
                  <c:v>44705</c:v>
                </c:pt>
                <c:pt idx="712">
                  <c:v>44706</c:v>
                </c:pt>
                <c:pt idx="713">
                  <c:v>44707</c:v>
                </c:pt>
                <c:pt idx="714">
                  <c:v>44708</c:v>
                </c:pt>
                <c:pt idx="715">
                  <c:v>44711</c:v>
                </c:pt>
                <c:pt idx="716">
                  <c:v>44712</c:v>
                </c:pt>
                <c:pt idx="717">
                  <c:v>44713</c:v>
                </c:pt>
                <c:pt idx="718">
                  <c:v>44714</c:v>
                </c:pt>
                <c:pt idx="719">
                  <c:v>44715</c:v>
                </c:pt>
                <c:pt idx="720">
                  <c:v>44718</c:v>
                </c:pt>
                <c:pt idx="721">
                  <c:v>44719</c:v>
                </c:pt>
                <c:pt idx="722">
                  <c:v>44720</c:v>
                </c:pt>
                <c:pt idx="723">
                  <c:v>44721</c:v>
                </c:pt>
                <c:pt idx="724">
                  <c:v>44722</c:v>
                </c:pt>
                <c:pt idx="725">
                  <c:v>44725</c:v>
                </c:pt>
                <c:pt idx="726">
                  <c:v>44726</c:v>
                </c:pt>
                <c:pt idx="727">
                  <c:v>44727</c:v>
                </c:pt>
                <c:pt idx="728">
                  <c:v>44728</c:v>
                </c:pt>
                <c:pt idx="729">
                  <c:v>44729</c:v>
                </c:pt>
                <c:pt idx="730">
                  <c:v>44732</c:v>
                </c:pt>
                <c:pt idx="731">
                  <c:v>44733</c:v>
                </c:pt>
                <c:pt idx="732">
                  <c:v>44734</c:v>
                </c:pt>
                <c:pt idx="733">
                  <c:v>44735</c:v>
                </c:pt>
                <c:pt idx="734">
                  <c:v>44736</c:v>
                </c:pt>
                <c:pt idx="735">
                  <c:v>44739</c:v>
                </c:pt>
                <c:pt idx="736">
                  <c:v>44740</c:v>
                </c:pt>
                <c:pt idx="737">
                  <c:v>44741</c:v>
                </c:pt>
                <c:pt idx="738">
                  <c:v>44742</c:v>
                </c:pt>
                <c:pt idx="739">
                  <c:v>44743</c:v>
                </c:pt>
                <c:pt idx="740">
                  <c:v>44746</c:v>
                </c:pt>
                <c:pt idx="741">
                  <c:v>44747</c:v>
                </c:pt>
                <c:pt idx="742">
                  <c:v>44748</c:v>
                </c:pt>
                <c:pt idx="743">
                  <c:v>44749</c:v>
                </c:pt>
                <c:pt idx="744">
                  <c:v>44750</c:v>
                </c:pt>
                <c:pt idx="745">
                  <c:v>44753</c:v>
                </c:pt>
                <c:pt idx="746">
                  <c:v>44754</c:v>
                </c:pt>
                <c:pt idx="747">
                  <c:v>44755</c:v>
                </c:pt>
                <c:pt idx="748">
                  <c:v>44756</c:v>
                </c:pt>
                <c:pt idx="749">
                  <c:v>44757</c:v>
                </c:pt>
                <c:pt idx="750">
                  <c:v>44760</c:v>
                </c:pt>
                <c:pt idx="751">
                  <c:v>44761</c:v>
                </c:pt>
                <c:pt idx="752">
                  <c:v>44762</c:v>
                </c:pt>
                <c:pt idx="753">
                  <c:v>44763</c:v>
                </c:pt>
                <c:pt idx="754">
                  <c:v>44764</c:v>
                </c:pt>
                <c:pt idx="755">
                  <c:v>44767</c:v>
                </c:pt>
                <c:pt idx="756">
                  <c:v>44768</c:v>
                </c:pt>
                <c:pt idx="757">
                  <c:v>44769</c:v>
                </c:pt>
                <c:pt idx="758">
                  <c:v>44770</c:v>
                </c:pt>
                <c:pt idx="759">
                  <c:v>44771</c:v>
                </c:pt>
                <c:pt idx="760">
                  <c:v>44774</c:v>
                </c:pt>
                <c:pt idx="761">
                  <c:v>44775</c:v>
                </c:pt>
                <c:pt idx="762">
                  <c:v>44776</c:v>
                </c:pt>
                <c:pt idx="763">
                  <c:v>44777</c:v>
                </c:pt>
                <c:pt idx="764">
                  <c:v>44778</c:v>
                </c:pt>
                <c:pt idx="765">
                  <c:v>44781</c:v>
                </c:pt>
                <c:pt idx="766">
                  <c:v>44782</c:v>
                </c:pt>
                <c:pt idx="767">
                  <c:v>44783</c:v>
                </c:pt>
                <c:pt idx="768">
                  <c:v>44784</c:v>
                </c:pt>
                <c:pt idx="769">
                  <c:v>44785</c:v>
                </c:pt>
                <c:pt idx="770">
                  <c:v>44788</c:v>
                </c:pt>
                <c:pt idx="771">
                  <c:v>44789</c:v>
                </c:pt>
                <c:pt idx="772">
                  <c:v>44790</c:v>
                </c:pt>
                <c:pt idx="773">
                  <c:v>44791</c:v>
                </c:pt>
                <c:pt idx="774">
                  <c:v>44792</c:v>
                </c:pt>
                <c:pt idx="775">
                  <c:v>44795</c:v>
                </c:pt>
                <c:pt idx="776">
                  <c:v>44796</c:v>
                </c:pt>
                <c:pt idx="777">
                  <c:v>44797</c:v>
                </c:pt>
                <c:pt idx="778">
                  <c:v>44798</c:v>
                </c:pt>
                <c:pt idx="779">
                  <c:v>44799</c:v>
                </c:pt>
                <c:pt idx="780">
                  <c:v>44802</c:v>
                </c:pt>
                <c:pt idx="781">
                  <c:v>44803</c:v>
                </c:pt>
                <c:pt idx="782">
                  <c:v>44804</c:v>
                </c:pt>
                <c:pt idx="783">
                  <c:v>44805</c:v>
                </c:pt>
                <c:pt idx="784">
                  <c:v>44806</c:v>
                </c:pt>
                <c:pt idx="785">
                  <c:v>44809</c:v>
                </c:pt>
                <c:pt idx="786">
                  <c:v>44810</c:v>
                </c:pt>
                <c:pt idx="787">
                  <c:v>44811</c:v>
                </c:pt>
                <c:pt idx="788">
                  <c:v>44812</c:v>
                </c:pt>
                <c:pt idx="789">
                  <c:v>44813</c:v>
                </c:pt>
                <c:pt idx="790">
                  <c:v>44816</c:v>
                </c:pt>
                <c:pt idx="791">
                  <c:v>44817</c:v>
                </c:pt>
                <c:pt idx="792">
                  <c:v>44818</c:v>
                </c:pt>
                <c:pt idx="793">
                  <c:v>44819</c:v>
                </c:pt>
                <c:pt idx="794">
                  <c:v>44820</c:v>
                </c:pt>
                <c:pt idx="795">
                  <c:v>44823</c:v>
                </c:pt>
                <c:pt idx="796">
                  <c:v>44824</c:v>
                </c:pt>
                <c:pt idx="797">
                  <c:v>44825</c:v>
                </c:pt>
                <c:pt idx="798">
                  <c:v>44826</c:v>
                </c:pt>
                <c:pt idx="799">
                  <c:v>44827</c:v>
                </c:pt>
                <c:pt idx="800">
                  <c:v>44830</c:v>
                </c:pt>
                <c:pt idx="801">
                  <c:v>44831</c:v>
                </c:pt>
                <c:pt idx="802">
                  <c:v>44832</c:v>
                </c:pt>
                <c:pt idx="803">
                  <c:v>44833</c:v>
                </c:pt>
                <c:pt idx="804">
                  <c:v>44834</c:v>
                </c:pt>
                <c:pt idx="805">
                  <c:v>44837</c:v>
                </c:pt>
                <c:pt idx="806">
                  <c:v>44838</c:v>
                </c:pt>
                <c:pt idx="807">
                  <c:v>44839</c:v>
                </c:pt>
                <c:pt idx="808">
                  <c:v>44840</c:v>
                </c:pt>
                <c:pt idx="809">
                  <c:v>44841</c:v>
                </c:pt>
                <c:pt idx="810">
                  <c:v>44844</c:v>
                </c:pt>
                <c:pt idx="811">
                  <c:v>44845</c:v>
                </c:pt>
                <c:pt idx="812">
                  <c:v>44846</c:v>
                </c:pt>
                <c:pt idx="813">
                  <c:v>44847</c:v>
                </c:pt>
                <c:pt idx="814">
                  <c:v>44848</c:v>
                </c:pt>
                <c:pt idx="815">
                  <c:v>44851</c:v>
                </c:pt>
                <c:pt idx="816">
                  <c:v>44852</c:v>
                </c:pt>
                <c:pt idx="817">
                  <c:v>44853</c:v>
                </c:pt>
                <c:pt idx="818">
                  <c:v>44854</c:v>
                </c:pt>
                <c:pt idx="819">
                  <c:v>44855</c:v>
                </c:pt>
                <c:pt idx="820">
                  <c:v>44858</c:v>
                </c:pt>
                <c:pt idx="821">
                  <c:v>44859</c:v>
                </c:pt>
                <c:pt idx="822">
                  <c:v>44860</c:v>
                </c:pt>
                <c:pt idx="823">
                  <c:v>44861</c:v>
                </c:pt>
                <c:pt idx="824">
                  <c:v>44862</c:v>
                </c:pt>
                <c:pt idx="825">
                  <c:v>44865</c:v>
                </c:pt>
                <c:pt idx="826">
                  <c:v>44866</c:v>
                </c:pt>
                <c:pt idx="827">
                  <c:v>44867</c:v>
                </c:pt>
                <c:pt idx="828">
                  <c:v>44868</c:v>
                </c:pt>
                <c:pt idx="829">
                  <c:v>44869</c:v>
                </c:pt>
                <c:pt idx="830">
                  <c:v>44872</c:v>
                </c:pt>
                <c:pt idx="831">
                  <c:v>44873</c:v>
                </c:pt>
                <c:pt idx="832">
                  <c:v>44874</c:v>
                </c:pt>
                <c:pt idx="833">
                  <c:v>44875</c:v>
                </c:pt>
                <c:pt idx="834">
                  <c:v>44876</c:v>
                </c:pt>
                <c:pt idx="835">
                  <c:v>44879</c:v>
                </c:pt>
                <c:pt idx="836">
                  <c:v>44880</c:v>
                </c:pt>
                <c:pt idx="837">
                  <c:v>44881</c:v>
                </c:pt>
                <c:pt idx="838">
                  <c:v>44882</c:v>
                </c:pt>
                <c:pt idx="839">
                  <c:v>44883</c:v>
                </c:pt>
                <c:pt idx="840">
                  <c:v>44886</c:v>
                </c:pt>
                <c:pt idx="841">
                  <c:v>44887</c:v>
                </c:pt>
                <c:pt idx="842">
                  <c:v>44888</c:v>
                </c:pt>
                <c:pt idx="843">
                  <c:v>44889</c:v>
                </c:pt>
                <c:pt idx="844">
                  <c:v>44890</c:v>
                </c:pt>
                <c:pt idx="845">
                  <c:v>44893</c:v>
                </c:pt>
                <c:pt idx="846">
                  <c:v>44894</c:v>
                </c:pt>
                <c:pt idx="847">
                  <c:v>44895</c:v>
                </c:pt>
                <c:pt idx="848">
                  <c:v>44896</c:v>
                </c:pt>
                <c:pt idx="849">
                  <c:v>44897</c:v>
                </c:pt>
                <c:pt idx="850">
                  <c:v>44900</c:v>
                </c:pt>
                <c:pt idx="851">
                  <c:v>44901</c:v>
                </c:pt>
                <c:pt idx="852">
                  <c:v>44902</c:v>
                </c:pt>
                <c:pt idx="853">
                  <c:v>44903</c:v>
                </c:pt>
                <c:pt idx="854">
                  <c:v>44904</c:v>
                </c:pt>
                <c:pt idx="855">
                  <c:v>44907</c:v>
                </c:pt>
                <c:pt idx="856">
                  <c:v>44908</c:v>
                </c:pt>
                <c:pt idx="857">
                  <c:v>44909</c:v>
                </c:pt>
                <c:pt idx="858">
                  <c:v>44910</c:v>
                </c:pt>
                <c:pt idx="859">
                  <c:v>44911</c:v>
                </c:pt>
                <c:pt idx="860">
                  <c:v>44914</c:v>
                </c:pt>
                <c:pt idx="861">
                  <c:v>44915</c:v>
                </c:pt>
                <c:pt idx="862">
                  <c:v>44916</c:v>
                </c:pt>
                <c:pt idx="863">
                  <c:v>44917</c:v>
                </c:pt>
                <c:pt idx="864">
                  <c:v>44918</c:v>
                </c:pt>
                <c:pt idx="865">
                  <c:v>44921</c:v>
                </c:pt>
                <c:pt idx="866">
                  <c:v>44922</c:v>
                </c:pt>
                <c:pt idx="867">
                  <c:v>44923</c:v>
                </c:pt>
                <c:pt idx="868">
                  <c:v>44924</c:v>
                </c:pt>
                <c:pt idx="869">
                  <c:v>44925</c:v>
                </c:pt>
                <c:pt idx="870">
                  <c:v>44928</c:v>
                </c:pt>
                <c:pt idx="871">
                  <c:v>44929</c:v>
                </c:pt>
                <c:pt idx="872">
                  <c:v>44930</c:v>
                </c:pt>
                <c:pt idx="873">
                  <c:v>44931</c:v>
                </c:pt>
                <c:pt idx="874">
                  <c:v>44932</c:v>
                </c:pt>
                <c:pt idx="875">
                  <c:v>44935</c:v>
                </c:pt>
                <c:pt idx="876">
                  <c:v>44936</c:v>
                </c:pt>
                <c:pt idx="877">
                  <c:v>44937</c:v>
                </c:pt>
                <c:pt idx="878">
                  <c:v>44938</c:v>
                </c:pt>
                <c:pt idx="879">
                  <c:v>44939</c:v>
                </c:pt>
                <c:pt idx="880">
                  <c:v>44942</c:v>
                </c:pt>
                <c:pt idx="881">
                  <c:v>44943</c:v>
                </c:pt>
                <c:pt idx="882">
                  <c:v>44944</c:v>
                </c:pt>
                <c:pt idx="883">
                  <c:v>44945</c:v>
                </c:pt>
                <c:pt idx="884">
                  <c:v>44946</c:v>
                </c:pt>
                <c:pt idx="885">
                  <c:v>44949</c:v>
                </c:pt>
                <c:pt idx="886">
                  <c:v>44950</c:v>
                </c:pt>
                <c:pt idx="887">
                  <c:v>44951</c:v>
                </c:pt>
                <c:pt idx="888">
                  <c:v>44952</c:v>
                </c:pt>
                <c:pt idx="889">
                  <c:v>44953</c:v>
                </c:pt>
                <c:pt idx="890">
                  <c:v>44956</c:v>
                </c:pt>
                <c:pt idx="891">
                  <c:v>44957</c:v>
                </c:pt>
                <c:pt idx="892">
                  <c:v>44958</c:v>
                </c:pt>
                <c:pt idx="893">
                  <c:v>44959</c:v>
                </c:pt>
                <c:pt idx="894">
                  <c:v>44960</c:v>
                </c:pt>
                <c:pt idx="895">
                  <c:v>44963</c:v>
                </c:pt>
                <c:pt idx="896">
                  <c:v>44964</c:v>
                </c:pt>
                <c:pt idx="897">
                  <c:v>44965</c:v>
                </c:pt>
                <c:pt idx="898">
                  <c:v>44966</c:v>
                </c:pt>
                <c:pt idx="899">
                  <c:v>44967</c:v>
                </c:pt>
                <c:pt idx="900">
                  <c:v>44970</c:v>
                </c:pt>
                <c:pt idx="901">
                  <c:v>44971</c:v>
                </c:pt>
                <c:pt idx="902">
                  <c:v>44972</c:v>
                </c:pt>
                <c:pt idx="903">
                  <c:v>44973</c:v>
                </c:pt>
                <c:pt idx="904">
                  <c:v>44974</c:v>
                </c:pt>
                <c:pt idx="905">
                  <c:v>44977</c:v>
                </c:pt>
                <c:pt idx="906">
                  <c:v>44978</c:v>
                </c:pt>
                <c:pt idx="907">
                  <c:v>44979</c:v>
                </c:pt>
                <c:pt idx="908">
                  <c:v>44980</c:v>
                </c:pt>
                <c:pt idx="909">
                  <c:v>44981</c:v>
                </c:pt>
                <c:pt idx="910">
                  <c:v>44984</c:v>
                </c:pt>
                <c:pt idx="911">
                  <c:v>44985</c:v>
                </c:pt>
                <c:pt idx="912">
                  <c:v>44986</c:v>
                </c:pt>
                <c:pt idx="913">
                  <c:v>44987</c:v>
                </c:pt>
                <c:pt idx="914">
                  <c:v>44988</c:v>
                </c:pt>
                <c:pt idx="915">
                  <c:v>44991</c:v>
                </c:pt>
                <c:pt idx="916">
                  <c:v>44992</c:v>
                </c:pt>
                <c:pt idx="917">
                  <c:v>44993</c:v>
                </c:pt>
                <c:pt idx="918">
                  <c:v>44994</c:v>
                </c:pt>
                <c:pt idx="919">
                  <c:v>44995</c:v>
                </c:pt>
                <c:pt idx="920">
                  <c:v>44998</c:v>
                </c:pt>
                <c:pt idx="921">
                  <c:v>44999</c:v>
                </c:pt>
                <c:pt idx="922">
                  <c:v>45000</c:v>
                </c:pt>
                <c:pt idx="923">
                  <c:v>45001</c:v>
                </c:pt>
                <c:pt idx="924">
                  <c:v>45002</c:v>
                </c:pt>
                <c:pt idx="925">
                  <c:v>45005</c:v>
                </c:pt>
                <c:pt idx="926">
                  <c:v>45006</c:v>
                </c:pt>
                <c:pt idx="927">
                  <c:v>45007</c:v>
                </c:pt>
                <c:pt idx="928">
                  <c:v>45008</c:v>
                </c:pt>
                <c:pt idx="929">
                  <c:v>45009</c:v>
                </c:pt>
                <c:pt idx="930">
                  <c:v>45012</c:v>
                </c:pt>
                <c:pt idx="931">
                  <c:v>45013</c:v>
                </c:pt>
                <c:pt idx="932">
                  <c:v>45014</c:v>
                </c:pt>
                <c:pt idx="933">
                  <c:v>45015</c:v>
                </c:pt>
                <c:pt idx="934">
                  <c:v>45016</c:v>
                </c:pt>
                <c:pt idx="935">
                  <c:v>45019</c:v>
                </c:pt>
                <c:pt idx="936">
                  <c:v>45020</c:v>
                </c:pt>
                <c:pt idx="937">
                  <c:v>45021</c:v>
                </c:pt>
                <c:pt idx="938">
                  <c:v>45022</c:v>
                </c:pt>
                <c:pt idx="939">
                  <c:v>45023</c:v>
                </c:pt>
                <c:pt idx="940">
                  <c:v>45026</c:v>
                </c:pt>
                <c:pt idx="941">
                  <c:v>45027</c:v>
                </c:pt>
                <c:pt idx="942">
                  <c:v>45028</c:v>
                </c:pt>
                <c:pt idx="943">
                  <c:v>45029</c:v>
                </c:pt>
                <c:pt idx="944">
                  <c:v>45030</c:v>
                </c:pt>
                <c:pt idx="945">
                  <c:v>45033</c:v>
                </c:pt>
                <c:pt idx="946">
                  <c:v>45034</c:v>
                </c:pt>
                <c:pt idx="947">
                  <c:v>45035</c:v>
                </c:pt>
                <c:pt idx="948">
                  <c:v>45036</c:v>
                </c:pt>
                <c:pt idx="949">
                  <c:v>45037</c:v>
                </c:pt>
                <c:pt idx="950">
                  <c:v>45040</c:v>
                </c:pt>
                <c:pt idx="951">
                  <c:v>45041</c:v>
                </c:pt>
                <c:pt idx="952">
                  <c:v>45042</c:v>
                </c:pt>
                <c:pt idx="953">
                  <c:v>45043</c:v>
                </c:pt>
                <c:pt idx="954">
                  <c:v>45044</c:v>
                </c:pt>
                <c:pt idx="955">
                  <c:v>45047</c:v>
                </c:pt>
                <c:pt idx="956">
                  <c:v>45048</c:v>
                </c:pt>
                <c:pt idx="957">
                  <c:v>45049</c:v>
                </c:pt>
                <c:pt idx="958">
                  <c:v>45050</c:v>
                </c:pt>
                <c:pt idx="959">
                  <c:v>45051</c:v>
                </c:pt>
                <c:pt idx="960">
                  <c:v>45054</c:v>
                </c:pt>
                <c:pt idx="961">
                  <c:v>45055</c:v>
                </c:pt>
                <c:pt idx="962">
                  <c:v>45056</c:v>
                </c:pt>
                <c:pt idx="963">
                  <c:v>45057</c:v>
                </c:pt>
                <c:pt idx="964">
                  <c:v>45058</c:v>
                </c:pt>
                <c:pt idx="965">
                  <c:v>45061</c:v>
                </c:pt>
                <c:pt idx="966">
                  <c:v>45062</c:v>
                </c:pt>
                <c:pt idx="967">
                  <c:v>45063</c:v>
                </c:pt>
                <c:pt idx="968">
                  <c:v>45064</c:v>
                </c:pt>
                <c:pt idx="969">
                  <c:v>45065</c:v>
                </c:pt>
                <c:pt idx="970">
                  <c:v>45068</c:v>
                </c:pt>
                <c:pt idx="971">
                  <c:v>45069</c:v>
                </c:pt>
                <c:pt idx="972">
                  <c:v>45070</c:v>
                </c:pt>
                <c:pt idx="973">
                  <c:v>45071</c:v>
                </c:pt>
                <c:pt idx="974">
                  <c:v>45072</c:v>
                </c:pt>
                <c:pt idx="975">
                  <c:v>45075</c:v>
                </c:pt>
                <c:pt idx="976">
                  <c:v>45076</c:v>
                </c:pt>
                <c:pt idx="977">
                  <c:v>45077</c:v>
                </c:pt>
                <c:pt idx="978">
                  <c:v>45078</c:v>
                </c:pt>
                <c:pt idx="979">
                  <c:v>45079</c:v>
                </c:pt>
                <c:pt idx="980">
                  <c:v>45082</c:v>
                </c:pt>
                <c:pt idx="981">
                  <c:v>45083</c:v>
                </c:pt>
                <c:pt idx="982">
                  <c:v>45084</c:v>
                </c:pt>
                <c:pt idx="983">
                  <c:v>45085</c:v>
                </c:pt>
                <c:pt idx="984">
                  <c:v>45086</c:v>
                </c:pt>
                <c:pt idx="985">
                  <c:v>45089</c:v>
                </c:pt>
                <c:pt idx="986">
                  <c:v>45090</c:v>
                </c:pt>
                <c:pt idx="987">
                  <c:v>45091</c:v>
                </c:pt>
                <c:pt idx="988">
                  <c:v>45092</c:v>
                </c:pt>
                <c:pt idx="989">
                  <c:v>45093</c:v>
                </c:pt>
                <c:pt idx="990">
                  <c:v>45096</c:v>
                </c:pt>
                <c:pt idx="991">
                  <c:v>45097</c:v>
                </c:pt>
                <c:pt idx="992">
                  <c:v>45098</c:v>
                </c:pt>
                <c:pt idx="993">
                  <c:v>45099</c:v>
                </c:pt>
                <c:pt idx="994">
                  <c:v>45100</c:v>
                </c:pt>
                <c:pt idx="995">
                  <c:v>45103</c:v>
                </c:pt>
                <c:pt idx="996">
                  <c:v>45104</c:v>
                </c:pt>
                <c:pt idx="997">
                  <c:v>45105</c:v>
                </c:pt>
                <c:pt idx="998">
                  <c:v>45106</c:v>
                </c:pt>
                <c:pt idx="999">
                  <c:v>45107</c:v>
                </c:pt>
                <c:pt idx="1000">
                  <c:v>45110</c:v>
                </c:pt>
                <c:pt idx="1001">
                  <c:v>45111</c:v>
                </c:pt>
                <c:pt idx="1002">
                  <c:v>45112</c:v>
                </c:pt>
                <c:pt idx="1003">
                  <c:v>45113</c:v>
                </c:pt>
                <c:pt idx="1004">
                  <c:v>45114</c:v>
                </c:pt>
                <c:pt idx="1005">
                  <c:v>45117</c:v>
                </c:pt>
                <c:pt idx="1006">
                  <c:v>45118</c:v>
                </c:pt>
                <c:pt idx="1007">
                  <c:v>45119</c:v>
                </c:pt>
                <c:pt idx="1008">
                  <c:v>45120</c:v>
                </c:pt>
                <c:pt idx="1009">
                  <c:v>45121</c:v>
                </c:pt>
                <c:pt idx="1010">
                  <c:v>45124</c:v>
                </c:pt>
                <c:pt idx="1011">
                  <c:v>45125</c:v>
                </c:pt>
                <c:pt idx="1012">
                  <c:v>45126</c:v>
                </c:pt>
                <c:pt idx="1013">
                  <c:v>45127</c:v>
                </c:pt>
                <c:pt idx="1014">
                  <c:v>45128</c:v>
                </c:pt>
                <c:pt idx="1015">
                  <c:v>45131</c:v>
                </c:pt>
                <c:pt idx="1016">
                  <c:v>45132</c:v>
                </c:pt>
                <c:pt idx="1017">
                  <c:v>45133</c:v>
                </c:pt>
                <c:pt idx="1018">
                  <c:v>45134</c:v>
                </c:pt>
                <c:pt idx="1019">
                  <c:v>45135</c:v>
                </c:pt>
                <c:pt idx="1020">
                  <c:v>45138</c:v>
                </c:pt>
                <c:pt idx="1021">
                  <c:v>45139</c:v>
                </c:pt>
                <c:pt idx="1022">
                  <c:v>45140</c:v>
                </c:pt>
                <c:pt idx="1023">
                  <c:v>45141</c:v>
                </c:pt>
                <c:pt idx="1024">
                  <c:v>45142</c:v>
                </c:pt>
                <c:pt idx="1025">
                  <c:v>45145</c:v>
                </c:pt>
                <c:pt idx="1026">
                  <c:v>45146</c:v>
                </c:pt>
                <c:pt idx="1027">
                  <c:v>45147</c:v>
                </c:pt>
                <c:pt idx="1028">
                  <c:v>45148</c:v>
                </c:pt>
                <c:pt idx="1029">
                  <c:v>45149</c:v>
                </c:pt>
                <c:pt idx="1030">
                  <c:v>45152</c:v>
                </c:pt>
                <c:pt idx="1031">
                  <c:v>45153</c:v>
                </c:pt>
                <c:pt idx="1032">
                  <c:v>45154</c:v>
                </c:pt>
                <c:pt idx="1033">
                  <c:v>45155</c:v>
                </c:pt>
                <c:pt idx="1034">
                  <c:v>45156</c:v>
                </c:pt>
                <c:pt idx="1035">
                  <c:v>45159</c:v>
                </c:pt>
                <c:pt idx="1036">
                  <c:v>45160</c:v>
                </c:pt>
                <c:pt idx="1037">
                  <c:v>45161</c:v>
                </c:pt>
                <c:pt idx="1038">
                  <c:v>45162</c:v>
                </c:pt>
                <c:pt idx="1039">
                  <c:v>45163</c:v>
                </c:pt>
                <c:pt idx="1040">
                  <c:v>45166</c:v>
                </c:pt>
                <c:pt idx="1041">
                  <c:v>45167</c:v>
                </c:pt>
                <c:pt idx="1042">
                  <c:v>45168</c:v>
                </c:pt>
                <c:pt idx="1043">
                  <c:v>45169</c:v>
                </c:pt>
                <c:pt idx="1044">
                  <c:v>45170</c:v>
                </c:pt>
                <c:pt idx="1045">
                  <c:v>45173</c:v>
                </c:pt>
                <c:pt idx="1046">
                  <c:v>45174</c:v>
                </c:pt>
                <c:pt idx="1047">
                  <c:v>45175</c:v>
                </c:pt>
                <c:pt idx="1048">
                  <c:v>45176</c:v>
                </c:pt>
                <c:pt idx="1049">
                  <c:v>45177</c:v>
                </c:pt>
              </c:numCache>
            </c:numRef>
          </c:cat>
          <c:val>
            <c:numRef>
              <c:f>Sheet1!$X$176:$X$1225</c:f>
              <c:numCache>
                <c:formatCode>General</c:formatCode>
                <c:ptCount val="1050"/>
                <c:pt idx="0">
                  <c:v>-6.6100000000000004E-3</c:v>
                </c:pt>
                <c:pt idx="1">
                  <c:v>-6.8600000000000006E-3</c:v>
                </c:pt>
                <c:pt idx="2">
                  <c:v>-6.45E-3</c:v>
                </c:pt>
                <c:pt idx="3">
                  <c:v>-5.6599999999999992E-3</c:v>
                </c:pt>
                <c:pt idx="4">
                  <c:v>-5.8999999999999999E-3</c:v>
                </c:pt>
                <c:pt idx="5">
                  <c:v>-5.4900000000000001E-3</c:v>
                </c:pt>
                <c:pt idx="6">
                  <c:v>-5.3E-3</c:v>
                </c:pt>
                <c:pt idx="7">
                  <c:v>-5.4100000000000007E-3</c:v>
                </c:pt>
                <c:pt idx="8">
                  <c:v>-5.2199999999999998E-3</c:v>
                </c:pt>
                <c:pt idx="9">
                  <c:v>-4.2300000000000003E-3</c:v>
                </c:pt>
                <c:pt idx="10">
                  <c:v>-4.6899999999999997E-3</c:v>
                </c:pt>
                <c:pt idx="11">
                  <c:v>-4.5199999999999997E-3</c:v>
                </c:pt>
                <c:pt idx="12">
                  <c:v>-4.7599999999999995E-3</c:v>
                </c:pt>
                <c:pt idx="13">
                  <c:v>-4.7199999999999994E-3</c:v>
                </c:pt>
                <c:pt idx="14">
                  <c:v>-4.8799999999999998E-3</c:v>
                </c:pt>
                <c:pt idx="15">
                  <c:v>-5.5800000000000008E-3</c:v>
                </c:pt>
                <c:pt idx="16">
                  <c:v>-5.7399999999999994E-3</c:v>
                </c:pt>
                <c:pt idx="17">
                  <c:v>-5.5700000000000003E-3</c:v>
                </c:pt>
                <c:pt idx="18">
                  <c:v>-5.5200000000000006E-3</c:v>
                </c:pt>
                <c:pt idx="19">
                  <c:v>-5.47E-3</c:v>
                </c:pt>
                <c:pt idx="20">
                  <c:v>-5.4900000000000001E-3</c:v>
                </c:pt>
                <c:pt idx="21">
                  <c:v>-5.4000000000000003E-3</c:v>
                </c:pt>
                <c:pt idx="22">
                  <c:v>-5.2199999999999998E-3</c:v>
                </c:pt>
                <c:pt idx="23">
                  <c:v>-5.6999999999999993E-3</c:v>
                </c:pt>
                <c:pt idx="24">
                  <c:v>-5.6799999999999993E-3</c:v>
                </c:pt>
                <c:pt idx="25">
                  <c:v>-5.5400000000000007E-3</c:v>
                </c:pt>
                <c:pt idx="26">
                  <c:v>-5.7299999999999999E-3</c:v>
                </c:pt>
                <c:pt idx="27">
                  <c:v>-5.3300000000000005E-3</c:v>
                </c:pt>
                <c:pt idx="28">
                  <c:v>-4.6300000000000004E-3</c:v>
                </c:pt>
                <c:pt idx="29">
                  <c:v>-4.28E-3</c:v>
                </c:pt>
                <c:pt idx="30">
                  <c:v>-4.4200000000000003E-3</c:v>
                </c:pt>
                <c:pt idx="31">
                  <c:v>-4.0699999999999998E-3</c:v>
                </c:pt>
                <c:pt idx="32">
                  <c:v>-3.7699999999999999E-3</c:v>
                </c:pt>
                <c:pt idx="33">
                  <c:v>-3.7799999999999999E-3</c:v>
                </c:pt>
                <c:pt idx="34">
                  <c:v>-3.63E-3</c:v>
                </c:pt>
                <c:pt idx="35">
                  <c:v>-3.31E-3</c:v>
                </c:pt>
                <c:pt idx="36">
                  <c:v>-3.3900000000000002E-3</c:v>
                </c:pt>
                <c:pt idx="37">
                  <c:v>-3.5899999999999999E-3</c:v>
                </c:pt>
                <c:pt idx="38">
                  <c:v>-3.7099999999999998E-3</c:v>
                </c:pt>
                <c:pt idx="39">
                  <c:v>-3.4300000000000003E-3</c:v>
                </c:pt>
                <c:pt idx="40">
                  <c:v>-2.8499999999999997E-3</c:v>
                </c:pt>
                <c:pt idx="41">
                  <c:v>-3.0899999999999999E-3</c:v>
                </c:pt>
                <c:pt idx="42">
                  <c:v>-3.2100000000000002E-3</c:v>
                </c:pt>
                <c:pt idx="43">
                  <c:v>-3.7099999999999998E-3</c:v>
                </c:pt>
                <c:pt idx="44">
                  <c:v>-3.5199999999999997E-3</c:v>
                </c:pt>
                <c:pt idx="45">
                  <c:v>-3.2200000000000002E-3</c:v>
                </c:pt>
                <c:pt idx="46">
                  <c:v>-2.8699999999999997E-3</c:v>
                </c:pt>
                <c:pt idx="47">
                  <c:v>-3.0399999999999997E-3</c:v>
                </c:pt>
                <c:pt idx="48">
                  <c:v>-2.2100000000000002E-3</c:v>
                </c:pt>
                <c:pt idx="49">
                  <c:v>-2.2300000000000002E-3</c:v>
                </c:pt>
                <c:pt idx="50">
                  <c:v>-2.2500000000000003E-3</c:v>
                </c:pt>
                <c:pt idx="51">
                  <c:v>-2.0799999999999998E-3</c:v>
                </c:pt>
                <c:pt idx="52">
                  <c:v>-2.6199999999999999E-3</c:v>
                </c:pt>
                <c:pt idx="53">
                  <c:v>-3.0599999999999998E-3</c:v>
                </c:pt>
                <c:pt idx="54">
                  <c:v>-3.1199999999999999E-3</c:v>
                </c:pt>
                <c:pt idx="55">
                  <c:v>-3.0699999999999998E-3</c:v>
                </c:pt>
                <c:pt idx="56">
                  <c:v>-3.0599999999999998E-3</c:v>
                </c:pt>
                <c:pt idx="57">
                  <c:v>-3.2500000000000003E-3</c:v>
                </c:pt>
                <c:pt idx="58">
                  <c:v>-3.0299999999999997E-3</c:v>
                </c:pt>
                <c:pt idx="59">
                  <c:v>-3.2799999999999999E-3</c:v>
                </c:pt>
                <c:pt idx="60">
                  <c:v>-3.2000000000000002E-3</c:v>
                </c:pt>
                <c:pt idx="61">
                  <c:v>-3.4000000000000002E-3</c:v>
                </c:pt>
                <c:pt idx="62">
                  <c:v>-3.32E-3</c:v>
                </c:pt>
                <c:pt idx="63">
                  <c:v>-3.3700000000000002E-3</c:v>
                </c:pt>
                <c:pt idx="64">
                  <c:v>-3.2500000000000003E-3</c:v>
                </c:pt>
                <c:pt idx="65">
                  <c:v>-2.6099999999999999E-3</c:v>
                </c:pt>
                <c:pt idx="66">
                  <c:v>-3.2100000000000002E-3</c:v>
                </c:pt>
                <c:pt idx="67">
                  <c:v>-3.0399999999999997E-3</c:v>
                </c:pt>
                <c:pt idx="68">
                  <c:v>-2.6099999999999999E-3</c:v>
                </c:pt>
                <c:pt idx="69">
                  <c:v>-2.4199999999999998E-3</c:v>
                </c:pt>
                <c:pt idx="70">
                  <c:v>-2.7100000000000002E-3</c:v>
                </c:pt>
                <c:pt idx="71">
                  <c:v>-2.6199999999999999E-3</c:v>
                </c:pt>
                <c:pt idx="72">
                  <c:v>-2.66E-3</c:v>
                </c:pt>
                <c:pt idx="73">
                  <c:v>-2.2799999999999999E-3</c:v>
                </c:pt>
                <c:pt idx="74">
                  <c:v>-2.4399999999999999E-3</c:v>
                </c:pt>
                <c:pt idx="75">
                  <c:v>-2.5400000000000002E-3</c:v>
                </c:pt>
                <c:pt idx="76">
                  <c:v>-2.4299999999999999E-3</c:v>
                </c:pt>
                <c:pt idx="77">
                  <c:v>-1.9599999999999999E-3</c:v>
                </c:pt>
                <c:pt idx="78">
                  <c:v>-1.7799999999999999E-3</c:v>
                </c:pt>
                <c:pt idx="79">
                  <c:v>-2.1099999999999999E-3</c:v>
                </c:pt>
                <c:pt idx="80">
                  <c:v>-2.0499999999999997E-3</c:v>
                </c:pt>
                <c:pt idx="81">
                  <c:v>-2.0499999999999997E-3</c:v>
                </c:pt>
                <c:pt idx="82">
                  <c:v>-2.0499999999999997E-3</c:v>
                </c:pt>
                <c:pt idx="83">
                  <c:v>-2.0499999999999997E-3</c:v>
                </c:pt>
                <c:pt idx="84">
                  <c:v>-2.1099999999999999E-3</c:v>
                </c:pt>
                <c:pt idx="85">
                  <c:v>-1.4000000000000002E-3</c:v>
                </c:pt>
                <c:pt idx="86">
                  <c:v>-1.4000000000000002E-3</c:v>
                </c:pt>
                <c:pt idx="87">
                  <c:v>-1.4000000000000002E-3</c:v>
                </c:pt>
                <c:pt idx="88">
                  <c:v>-2.0999999999999999E-3</c:v>
                </c:pt>
                <c:pt idx="89">
                  <c:v>-2.5100000000000001E-3</c:v>
                </c:pt>
                <c:pt idx="90">
                  <c:v>-2.63E-3</c:v>
                </c:pt>
                <c:pt idx="91">
                  <c:v>-2.5000000000000001E-3</c:v>
                </c:pt>
                <c:pt idx="92">
                  <c:v>-2.31E-3</c:v>
                </c:pt>
                <c:pt idx="93">
                  <c:v>-1.8E-3</c:v>
                </c:pt>
                <c:pt idx="94">
                  <c:v>-2.0799999999999998E-3</c:v>
                </c:pt>
                <c:pt idx="95">
                  <c:v>-1.7000000000000001E-3</c:v>
                </c:pt>
                <c:pt idx="96">
                  <c:v>-1.82E-3</c:v>
                </c:pt>
                <c:pt idx="97">
                  <c:v>-2.1199999999999999E-3</c:v>
                </c:pt>
                <c:pt idx="98">
                  <c:v>-2.2899999999999999E-3</c:v>
                </c:pt>
                <c:pt idx="99">
                  <c:v>-2.1700000000000001E-3</c:v>
                </c:pt>
                <c:pt idx="100">
                  <c:v>-2.1800000000000001E-3</c:v>
                </c:pt>
                <c:pt idx="101">
                  <c:v>-2.5000000000000001E-3</c:v>
                </c:pt>
                <c:pt idx="102">
                  <c:v>-2.5500000000000002E-3</c:v>
                </c:pt>
                <c:pt idx="103">
                  <c:v>-2.9299999999999999E-3</c:v>
                </c:pt>
                <c:pt idx="104">
                  <c:v>-3.16E-3</c:v>
                </c:pt>
                <c:pt idx="105">
                  <c:v>-3.7299999999999998E-3</c:v>
                </c:pt>
                <c:pt idx="106">
                  <c:v>-3.3600000000000001E-3</c:v>
                </c:pt>
                <c:pt idx="107">
                  <c:v>-3.5899999999999999E-3</c:v>
                </c:pt>
                <c:pt idx="108">
                  <c:v>-3.98E-3</c:v>
                </c:pt>
                <c:pt idx="109">
                  <c:v>-4.0999999999999995E-3</c:v>
                </c:pt>
                <c:pt idx="110">
                  <c:v>-4.15E-3</c:v>
                </c:pt>
                <c:pt idx="111">
                  <c:v>-3.8700000000000002E-3</c:v>
                </c:pt>
                <c:pt idx="112">
                  <c:v>-3.5399999999999997E-3</c:v>
                </c:pt>
                <c:pt idx="113">
                  <c:v>-3.3E-3</c:v>
                </c:pt>
                <c:pt idx="114">
                  <c:v>-3.6099999999999999E-3</c:v>
                </c:pt>
                <c:pt idx="115">
                  <c:v>-3.8500000000000001E-3</c:v>
                </c:pt>
                <c:pt idx="116">
                  <c:v>-3.5399999999999997E-3</c:v>
                </c:pt>
                <c:pt idx="117">
                  <c:v>-3.5699999999999998E-3</c:v>
                </c:pt>
                <c:pt idx="118">
                  <c:v>-3.6700000000000001E-3</c:v>
                </c:pt>
                <c:pt idx="119">
                  <c:v>-3.82E-3</c:v>
                </c:pt>
                <c:pt idx="120">
                  <c:v>-3.6600000000000001E-3</c:v>
                </c:pt>
                <c:pt idx="121">
                  <c:v>-3.79E-3</c:v>
                </c:pt>
                <c:pt idx="122">
                  <c:v>-3.8900000000000002E-3</c:v>
                </c:pt>
                <c:pt idx="123">
                  <c:v>-4.1599999999999996E-3</c:v>
                </c:pt>
                <c:pt idx="124">
                  <c:v>-4.28E-3</c:v>
                </c:pt>
                <c:pt idx="125">
                  <c:v>-4.5900000000000003E-3</c:v>
                </c:pt>
                <c:pt idx="126">
                  <c:v>-4.9300000000000004E-3</c:v>
                </c:pt>
                <c:pt idx="127">
                  <c:v>-4.6999999999999993E-3</c:v>
                </c:pt>
                <c:pt idx="128">
                  <c:v>-5.3600000000000002E-3</c:v>
                </c:pt>
                <c:pt idx="129">
                  <c:v>-5.7999999999999996E-3</c:v>
                </c:pt>
                <c:pt idx="130">
                  <c:v>-6.0400000000000002E-3</c:v>
                </c:pt>
                <c:pt idx="131">
                  <c:v>-5.7799999999999995E-3</c:v>
                </c:pt>
                <c:pt idx="132">
                  <c:v>-6.0799999999999995E-3</c:v>
                </c:pt>
                <c:pt idx="133">
                  <c:v>-6.5200000000000006E-3</c:v>
                </c:pt>
                <c:pt idx="134">
                  <c:v>-6.9199999999999991E-3</c:v>
                </c:pt>
                <c:pt idx="135">
                  <c:v>-7.92E-3</c:v>
                </c:pt>
                <c:pt idx="136">
                  <c:v>-7.6300000000000005E-3</c:v>
                </c:pt>
                <c:pt idx="137">
                  <c:v>-7.0599999999999994E-3</c:v>
                </c:pt>
                <c:pt idx="138">
                  <c:v>-6.7400000000000003E-3</c:v>
                </c:pt>
                <c:pt idx="139">
                  <c:v>-5.0699999999999999E-3</c:v>
                </c:pt>
                <c:pt idx="140">
                  <c:v>-4.0500000000000006E-3</c:v>
                </c:pt>
                <c:pt idx="141">
                  <c:v>-3.63E-3</c:v>
                </c:pt>
                <c:pt idx="142">
                  <c:v>-1.1000000000000001E-3</c:v>
                </c:pt>
                <c:pt idx="143">
                  <c:v>-5.6999999999999998E-4</c:v>
                </c:pt>
                <c:pt idx="144">
                  <c:v>-1.1299999999999999E-3</c:v>
                </c:pt>
                <c:pt idx="145">
                  <c:v>-1.6000000000000001E-3</c:v>
                </c:pt>
                <c:pt idx="146">
                  <c:v>-8.699999999999999E-4</c:v>
                </c:pt>
                <c:pt idx="147">
                  <c:v>-5.1999999999999995E-4</c:v>
                </c:pt>
                <c:pt idx="148">
                  <c:v>-1.32E-3</c:v>
                </c:pt>
                <c:pt idx="149">
                  <c:v>-1.9E-3</c:v>
                </c:pt>
                <c:pt idx="150">
                  <c:v>-2.9399999999999999E-3</c:v>
                </c:pt>
                <c:pt idx="151">
                  <c:v>-2.1199999999999999E-3</c:v>
                </c:pt>
                <c:pt idx="152">
                  <c:v>-2.3499999999999997E-3</c:v>
                </c:pt>
                <c:pt idx="153">
                  <c:v>-1.91E-3</c:v>
                </c:pt>
                <c:pt idx="154">
                  <c:v>-1.89E-3</c:v>
                </c:pt>
                <c:pt idx="155">
                  <c:v>-1.6300000000000002E-3</c:v>
                </c:pt>
                <c:pt idx="156">
                  <c:v>-1.0399999999999999E-3</c:v>
                </c:pt>
                <c:pt idx="157">
                  <c:v>-8.1999999999999998E-4</c:v>
                </c:pt>
                <c:pt idx="158">
                  <c:v>-8.1999999999999998E-4</c:v>
                </c:pt>
                <c:pt idx="159">
                  <c:v>-8.1999999999999998E-4</c:v>
                </c:pt>
                <c:pt idx="160">
                  <c:v>-8.1999999999999998E-4</c:v>
                </c:pt>
                <c:pt idx="161">
                  <c:v>-1.31E-3</c:v>
                </c:pt>
                <c:pt idx="162">
                  <c:v>-1.6800000000000001E-3</c:v>
                </c:pt>
                <c:pt idx="163">
                  <c:v>-2.0399999999999997E-3</c:v>
                </c:pt>
                <c:pt idx="164">
                  <c:v>-2.3499999999999997E-3</c:v>
                </c:pt>
                <c:pt idx="165">
                  <c:v>-1.6300000000000002E-3</c:v>
                </c:pt>
                <c:pt idx="166">
                  <c:v>-2.3599999999999997E-3</c:v>
                </c:pt>
                <c:pt idx="167">
                  <c:v>-1.4099999999999998E-3</c:v>
                </c:pt>
                <c:pt idx="168">
                  <c:v>-1.7699999999999999E-3</c:v>
                </c:pt>
                <c:pt idx="169">
                  <c:v>-1.83E-3</c:v>
                </c:pt>
                <c:pt idx="170">
                  <c:v>-1.8599999999999999E-3</c:v>
                </c:pt>
                <c:pt idx="171">
                  <c:v>-2.2799999999999999E-3</c:v>
                </c:pt>
                <c:pt idx="172">
                  <c:v>-2.4399999999999999E-3</c:v>
                </c:pt>
                <c:pt idx="173">
                  <c:v>-3.2200000000000002E-3</c:v>
                </c:pt>
                <c:pt idx="174">
                  <c:v>-3.0799999999999998E-3</c:v>
                </c:pt>
                <c:pt idx="175">
                  <c:v>-3.0499999999999998E-3</c:v>
                </c:pt>
                <c:pt idx="176">
                  <c:v>-3.2600000000000003E-3</c:v>
                </c:pt>
                <c:pt idx="177">
                  <c:v>-2.8199999999999996E-3</c:v>
                </c:pt>
                <c:pt idx="178">
                  <c:v>-3.1099999999999999E-3</c:v>
                </c:pt>
                <c:pt idx="179">
                  <c:v>-3.1099999999999999E-3</c:v>
                </c:pt>
                <c:pt idx="180">
                  <c:v>-2.49E-3</c:v>
                </c:pt>
                <c:pt idx="181">
                  <c:v>-2.7100000000000002E-3</c:v>
                </c:pt>
                <c:pt idx="182">
                  <c:v>-2.5200000000000001E-3</c:v>
                </c:pt>
                <c:pt idx="183">
                  <c:v>-3.0100000000000001E-3</c:v>
                </c:pt>
                <c:pt idx="184">
                  <c:v>-2.8599999999999997E-3</c:v>
                </c:pt>
                <c:pt idx="185">
                  <c:v>-2.7300000000000002E-3</c:v>
                </c:pt>
                <c:pt idx="186">
                  <c:v>-2.4399999999999999E-3</c:v>
                </c:pt>
                <c:pt idx="187">
                  <c:v>-2.1700000000000001E-3</c:v>
                </c:pt>
                <c:pt idx="188">
                  <c:v>-2.1700000000000001E-3</c:v>
                </c:pt>
                <c:pt idx="189">
                  <c:v>-2.1700000000000001E-3</c:v>
                </c:pt>
                <c:pt idx="190">
                  <c:v>-2.9399999999999999E-3</c:v>
                </c:pt>
                <c:pt idx="191">
                  <c:v>-2.1800000000000001E-3</c:v>
                </c:pt>
                <c:pt idx="192">
                  <c:v>-2.3599999999999997E-3</c:v>
                </c:pt>
                <c:pt idx="193">
                  <c:v>-2.31E-3</c:v>
                </c:pt>
                <c:pt idx="194">
                  <c:v>-2.5100000000000001E-3</c:v>
                </c:pt>
                <c:pt idx="195">
                  <c:v>-2.5100000000000001E-3</c:v>
                </c:pt>
                <c:pt idx="196">
                  <c:v>-2.2000000000000001E-3</c:v>
                </c:pt>
                <c:pt idx="197">
                  <c:v>-1.7799999999999999E-3</c:v>
                </c:pt>
                <c:pt idx="198">
                  <c:v>-1.4099999999999998E-3</c:v>
                </c:pt>
                <c:pt idx="199">
                  <c:v>-1.4099999999999998E-3</c:v>
                </c:pt>
                <c:pt idx="200">
                  <c:v>-1.6200000000000001E-3</c:v>
                </c:pt>
                <c:pt idx="201">
                  <c:v>-1.6000000000000001E-3</c:v>
                </c:pt>
                <c:pt idx="202">
                  <c:v>-1.7299999999999998E-3</c:v>
                </c:pt>
                <c:pt idx="203">
                  <c:v>-2.7500000000000003E-3</c:v>
                </c:pt>
                <c:pt idx="204">
                  <c:v>-2.7800000000000004E-3</c:v>
                </c:pt>
                <c:pt idx="205">
                  <c:v>-2.6700000000000001E-3</c:v>
                </c:pt>
                <c:pt idx="206">
                  <c:v>-2.5700000000000002E-3</c:v>
                </c:pt>
                <c:pt idx="207">
                  <c:v>-2.6099999999999999E-3</c:v>
                </c:pt>
                <c:pt idx="208">
                  <c:v>-2.6099999999999999E-3</c:v>
                </c:pt>
                <c:pt idx="209">
                  <c:v>-2.7200000000000002E-3</c:v>
                </c:pt>
                <c:pt idx="210">
                  <c:v>-2.97E-3</c:v>
                </c:pt>
                <c:pt idx="211">
                  <c:v>-2.64E-3</c:v>
                </c:pt>
                <c:pt idx="212">
                  <c:v>-2.8799999999999997E-3</c:v>
                </c:pt>
                <c:pt idx="213">
                  <c:v>-3.16E-3</c:v>
                </c:pt>
                <c:pt idx="214">
                  <c:v>-3.4300000000000003E-3</c:v>
                </c:pt>
                <c:pt idx="215">
                  <c:v>-3.2700000000000003E-3</c:v>
                </c:pt>
                <c:pt idx="216">
                  <c:v>-3.32E-3</c:v>
                </c:pt>
                <c:pt idx="217">
                  <c:v>-2.4299999999999999E-3</c:v>
                </c:pt>
                <c:pt idx="218">
                  <c:v>-2.97E-3</c:v>
                </c:pt>
                <c:pt idx="219">
                  <c:v>-2.99E-3</c:v>
                </c:pt>
                <c:pt idx="220">
                  <c:v>-2.9099999999999998E-3</c:v>
                </c:pt>
                <c:pt idx="221">
                  <c:v>-2.9399999999999999E-3</c:v>
                </c:pt>
                <c:pt idx="222">
                  <c:v>-3.0999999999999999E-3</c:v>
                </c:pt>
                <c:pt idx="223">
                  <c:v>-3.3800000000000002E-3</c:v>
                </c:pt>
                <c:pt idx="224">
                  <c:v>-3.5399999999999997E-3</c:v>
                </c:pt>
                <c:pt idx="225">
                  <c:v>-2.8000000000000004E-3</c:v>
                </c:pt>
                <c:pt idx="226">
                  <c:v>-3.0799999999999998E-3</c:v>
                </c:pt>
                <c:pt idx="227">
                  <c:v>-3.13E-3</c:v>
                </c:pt>
                <c:pt idx="228">
                  <c:v>-3.4499999999999999E-3</c:v>
                </c:pt>
                <c:pt idx="229">
                  <c:v>-3.2700000000000003E-3</c:v>
                </c:pt>
                <c:pt idx="230">
                  <c:v>-3.4699999999999996E-3</c:v>
                </c:pt>
                <c:pt idx="231">
                  <c:v>-3.3E-3</c:v>
                </c:pt>
                <c:pt idx="232">
                  <c:v>-3.7299999999999998E-3</c:v>
                </c:pt>
                <c:pt idx="233">
                  <c:v>-3.5799999999999998E-3</c:v>
                </c:pt>
                <c:pt idx="234">
                  <c:v>-3.0599999999999998E-3</c:v>
                </c:pt>
                <c:pt idx="235">
                  <c:v>-3.5599999999999998E-3</c:v>
                </c:pt>
                <c:pt idx="236">
                  <c:v>-3.7299999999999998E-3</c:v>
                </c:pt>
                <c:pt idx="237">
                  <c:v>-3.4999999999999996E-3</c:v>
                </c:pt>
                <c:pt idx="238">
                  <c:v>-3.9000000000000003E-3</c:v>
                </c:pt>
                <c:pt idx="239">
                  <c:v>-3.7399999999999998E-3</c:v>
                </c:pt>
                <c:pt idx="240">
                  <c:v>-3.6099999999999999E-3</c:v>
                </c:pt>
                <c:pt idx="241">
                  <c:v>-3.5899999999999999E-3</c:v>
                </c:pt>
                <c:pt idx="242">
                  <c:v>-3.4200000000000003E-3</c:v>
                </c:pt>
                <c:pt idx="243">
                  <c:v>-3.96E-3</c:v>
                </c:pt>
                <c:pt idx="244">
                  <c:v>-3.79E-3</c:v>
                </c:pt>
                <c:pt idx="245">
                  <c:v>-3.8600000000000001E-3</c:v>
                </c:pt>
                <c:pt idx="246">
                  <c:v>-3.4300000000000003E-3</c:v>
                </c:pt>
                <c:pt idx="247">
                  <c:v>-3.1900000000000001E-3</c:v>
                </c:pt>
                <c:pt idx="248">
                  <c:v>-2.9199999999999999E-3</c:v>
                </c:pt>
                <c:pt idx="249">
                  <c:v>-2.8399999999999996E-3</c:v>
                </c:pt>
                <c:pt idx="250">
                  <c:v>-3.2600000000000003E-3</c:v>
                </c:pt>
                <c:pt idx="251">
                  <c:v>-3.1700000000000001E-3</c:v>
                </c:pt>
                <c:pt idx="252">
                  <c:v>-3.5399999999999997E-3</c:v>
                </c:pt>
                <c:pt idx="253">
                  <c:v>-3.7499999999999999E-3</c:v>
                </c:pt>
                <c:pt idx="254">
                  <c:v>-3.7000000000000002E-3</c:v>
                </c:pt>
                <c:pt idx="255">
                  <c:v>-3.5999999999999999E-3</c:v>
                </c:pt>
                <c:pt idx="256">
                  <c:v>-3.0000000000000001E-3</c:v>
                </c:pt>
                <c:pt idx="257">
                  <c:v>-2.8199999999999996E-3</c:v>
                </c:pt>
                <c:pt idx="258">
                  <c:v>-2.7100000000000002E-3</c:v>
                </c:pt>
                <c:pt idx="259">
                  <c:v>-2.99E-3</c:v>
                </c:pt>
                <c:pt idx="260">
                  <c:v>-2.8100000000000004E-3</c:v>
                </c:pt>
                <c:pt idx="261">
                  <c:v>-3.0100000000000001E-3</c:v>
                </c:pt>
                <c:pt idx="262">
                  <c:v>-3.4499999999999999E-3</c:v>
                </c:pt>
                <c:pt idx="263">
                  <c:v>-3.6800000000000001E-3</c:v>
                </c:pt>
                <c:pt idx="264">
                  <c:v>-3.5699999999999998E-3</c:v>
                </c:pt>
                <c:pt idx="265">
                  <c:v>-3.3800000000000002E-3</c:v>
                </c:pt>
                <c:pt idx="266">
                  <c:v>-3.7099999999999998E-3</c:v>
                </c:pt>
                <c:pt idx="267">
                  <c:v>-3.29E-3</c:v>
                </c:pt>
                <c:pt idx="268">
                  <c:v>-3.15E-3</c:v>
                </c:pt>
                <c:pt idx="269">
                  <c:v>-3.64E-3</c:v>
                </c:pt>
                <c:pt idx="270">
                  <c:v>-3.5899999999999999E-3</c:v>
                </c:pt>
                <c:pt idx="271">
                  <c:v>-3.5899999999999999E-3</c:v>
                </c:pt>
                <c:pt idx="272">
                  <c:v>-3.8E-3</c:v>
                </c:pt>
                <c:pt idx="273">
                  <c:v>-3.9100000000000003E-3</c:v>
                </c:pt>
                <c:pt idx="274">
                  <c:v>-3.7699999999999999E-3</c:v>
                </c:pt>
                <c:pt idx="275">
                  <c:v>-4.2699999999999995E-3</c:v>
                </c:pt>
                <c:pt idx="276">
                  <c:v>-4.1199999999999995E-3</c:v>
                </c:pt>
                <c:pt idx="277">
                  <c:v>-3.8500000000000001E-3</c:v>
                </c:pt>
                <c:pt idx="278">
                  <c:v>-3.8800000000000002E-3</c:v>
                </c:pt>
                <c:pt idx="279">
                  <c:v>-4.0600000000000002E-3</c:v>
                </c:pt>
                <c:pt idx="280">
                  <c:v>-4.0200000000000001E-3</c:v>
                </c:pt>
                <c:pt idx="281">
                  <c:v>-4.15E-3</c:v>
                </c:pt>
                <c:pt idx="282">
                  <c:v>-3.9900000000000005E-3</c:v>
                </c:pt>
                <c:pt idx="283">
                  <c:v>-4.0600000000000002E-3</c:v>
                </c:pt>
                <c:pt idx="284">
                  <c:v>-4.1999999999999997E-3</c:v>
                </c:pt>
                <c:pt idx="285">
                  <c:v>-3.8500000000000001E-3</c:v>
                </c:pt>
                <c:pt idx="286">
                  <c:v>-3.81E-3</c:v>
                </c:pt>
                <c:pt idx="287">
                  <c:v>-3.8400000000000001E-3</c:v>
                </c:pt>
                <c:pt idx="288">
                  <c:v>-4.0200000000000001E-3</c:v>
                </c:pt>
                <c:pt idx="289">
                  <c:v>-4.2100000000000002E-3</c:v>
                </c:pt>
                <c:pt idx="290">
                  <c:v>-4.2599999999999999E-3</c:v>
                </c:pt>
                <c:pt idx="291">
                  <c:v>-4.3E-3</c:v>
                </c:pt>
                <c:pt idx="292">
                  <c:v>-4.5799999999999999E-3</c:v>
                </c:pt>
                <c:pt idx="293">
                  <c:v>-4.9699999999999996E-3</c:v>
                </c:pt>
                <c:pt idx="294">
                  <c:v>-5.0400000000000002E-3</c:v>
                </c:pt>
                <c:pt idx="295">
                  <c:v>-4.9199999999999999E-3</c:v>
                </c:pt>
                <c:pt idx="296">
                  <c:v>-4.7699999999999999E-3</c:v>
                </c:pt>
                <c:pt idx="297">
                  <c:v>-4.7199999999999994E-3</c:v>
                </c:pt>
                <c:pt idx="298">
                  <c:v>-4.5000000000000005E-3</c:v>
                </c:pt>
                <c:pt idx="299">
                  <c:v>-4.3899999999999998E-3</c:v>
                </c:pt>
                <c:pt idx="300">
                  <c:v>-4.4000000000000003E-3</c:v>
                </c:pt>
                <c:pt idx="301">
                  <c:v>-4.7999999999999996E-3</c:v>
                </c:pt>
                <c:pt idx="302">
                  <c:v>-4.7199999999999994E-3</c:v>
                </c:pt>
                <c:pt idx="303">
                  <c:v>-4.8799999999999998E-3</c:v>
                </c:pt>
                <c:pt idx="304">
                  <c:v>-4.8500000000000001E-3</c:v>
                </c:pt>
                <c:pt idx="305">
                  <c:v>-4.9800000000000001E-3</c:v>
                </c:pt>
                <c:pt idx="306">
                  <c:v>-4.8900000000000002E-3</c:v>
                </c:pt>
                <c:pt idx="307">
                  <c:v>-5.0000000000000001E-3</c:v>
                </c:pt>
                <c:pt idx="308">
                  <c:v>-4.9899999999999996E-3</c:v>
                </c:pt>
                <c:pt idx="309">
                  <c:v>-4.7599999999999995E-3</c:v>
                </c:pt>
                <c:pt idx="310">
                  <c:v>-3.8400000000000001E-3</c:v>
                </c:pt>
                <c:pt idx="311">
                  <c:v>-3.65E-3</c:v>
                </c:pt>
                <c:pt idx="312">
                  <c:v>-3.8E-3</c:v>
                </c:pt>
                <c:pt idx="313">
                  <c:v>-4.0300000000000006E-3</c:v>
                </c:pt>
                <c:pt idx="314">
                  <c:v>-4.2100000000000002E-3</c:v>
                </c:pt>
                <c:pt idx="315">
                  <c:v>-4.3200000000000001E-3</c:v>
                </c:pt>
                <c:pt idx="316">
                  <c:v>-4.3699999999999998E-3</c:v>
                </c:pt>
                <c:pt idx="317">
                  <c:v>-4.3600000000000002E-3</c:v>
                </c:pt>
                <c:pt idx="318">
                  <c:v>-4.4000000000000003E-3</c:v>
                </c:pt>
                <c:pt idx="319">
                  <c:v>-4.6700000000000005E-3</c:v>
                </c:pt>
                <c:pt idx="320">
                  <c:v>-4.4800000000000005E-3</c:v>
                </c:pt>
                <c:pt idx="321">
                  <c:v>-4.4400000000000004E-3</c:v>
                </c:pt>
                <c:pt idx="322">
                  <c:v>-4.5000000000000005E-3</c:v>
                </c:pt>
                <c:pt idx="323">
                  <c:v>-4.5999999999999999E-3</c:v>
                </c:pt>
                <c:pt idx="324">
                  <c:v>-4.5700000000000003E-3</c:v>
                </c:pt>
                <c:pt idx="325">
                  <c:v>-4.6300000000000004E-3</c:v>
                </c:pt>
                <c:pt idx="326">
                  <c:v>-4.0200000000000001E-3</c:v>
                </c:pt>
                <c:pt idx="327">
                  <c:v>-4.0699999999999998E-3</c:v>
                </c:pt>
                <c:pt idx="328">
                  <c:v>-4.3899999999999998E-3</c:v>
                </c:pt>
                <c:pt idx="329">
                  <c:v>-4.3099999999999996E-3</c:v>
                </c:pt>
                <c:pt idx="330">
                  <c:v>-4.7499999999999999E-3</c:v>
                </c:pt>
                <c:pt idx="331">
                  <c:v>-4.8700000000000002E-3</c:v>
                </c:pt>
                <c:pt idx="332">
                  <c:v>-4.81E-3</c:v>
                </c:pt>
                <c:pt idx="333">
                  <c:v>-4.7499999999999999E-3</c:v>
                </c:pt>
                <c:pt idx="334">
                  <c:v>-5.1000000000000004E-3</c:v>
                </c:pt>
                <c:pt idx="335">
                  <c:v>-5.0000000000000001E-3</c:v>
                </c:pt>
                <c:pt idx="336">
                  <c:v>-4.8900000000000002E-3</c:v>
                </c:pt>
                <c:pt idx="337">
                  <c:v>-4.4800000000000005E-3</c:v>
                </c:pt>
                <c:pt idx="338">
                  <c:v>-4.5300000000000002E-3</c:v>
                </c:pt>
                <c:pt idx="339">
                  <c:v>-4.5500000000000002E-3</c:v>
                </c:pt>
                <c:pt idx="340">
                  <c:v>-4.64E-3</c:v>
                </c:pt>
                <c:pt idx="341">
                  <c:v>-4.5799999999999999E-3</c:v>
                </c:pt>
                <c:pt idx="342">
                  <c:v>-4.0799999999999994E-3</c:v>
                </c:pt>
                <c:pt idx="343">
                  <c:v>-4.0799999999999994E-3</c:v>
                </c:pt>
                <c:pt idx="344">
                  <c:v>-4.0799999999999994E-3</c:v>
                </c:pt>
                <c:pt idx="345">
                  <c:v>-4.3E-3</c:v>
                </c:pt>
                <c:pt idx="346">
                  <c:v>-4.45E-3</c:v>
                </c:pt>
                <c:pt idx="347">
                  <c:v>-4.5700000000000003E-3</c:v>
                </c:pt>
                <c:pt idx="348">
                  <c:v>-4.5700000000000003E-3</c:v>
                </c:pt>
                <c:pt idx="349">
                  <c:v>-4.5700000000000003E-3</c:v>
                </c:pt>
                <c:pt idx="350">
                  <c:v>-4.8900000000000002E-3</c:v>
                </c:pt>
                <c:pt idx="351">
                  <c:v>-4.7799999999999995E-3</c:v>
                </c:pt>
                <c:pt idx="352">
                  <c:v>-4.3299999999999996E-3</c:v>
                </c:pt>
                <c:pt idx="353">
                  <c:v>-4.4400000000000004E-3</c:v>
                </c:pt>
                <c:pt idx="354">
                  <c:v>-4.4600000000000004E-3</c:v>
                </c:pt>
                <c:pt idx="355">
                  <c:v>-4.1199999999999995E-3</c:v>
                </c:pt>
                <c:pt idx="356">
                  <c:v>-3.6900000000000001E-3</c:v>
                </c:pt>
                <c:pt idx="357">
                  <c:v>-4.28E-3</c:v>
                </c:pt>
                <c:pt idx="358">
                  <c:v>-4.5399999999999998E-3</c:v>
                </c:pt>
                <c:pt idx="359">
                  <c:v>-4.3E-3</c:v>
                </c:pt>
                <c:pt idx="360">
                  <c:v>-4.0600000000000002E-3</c:v>
                </c:pt>
                <c:pt idx="361">
                  <c:v>-3.9700000000000004E-3</c:v>
                </c:pt>
                <c:pt idx="362">
                  <c:v>-4.2599999999999999E-3</c:v>
                </c:pt>
                <c:pt idx="363">
                  <c:v>-3.82E-3</c:v>
                </c:pt>
                <c:pt idx="364">
                  <c:v>-4.0400000000000002E-3</c:v>
                </c:pt>
                <c:pt idx="365">
                  <c:v>-4.3499999999999997E-3</c:v>
                </c:pt>
                <c:pt idx="366">
                  <c:v>-4.1399999999999996E-3</c:v>
                </c:pt>
                <c:pt idx="367">
                  <c:v>-4.1700000000000001E-3</c:v>
                </c:pt>
                <c:pt idx="368">
                  <c:v>-4.1099999999999999E-3</c:v>
                </c:pt>
                <c:pt idx="369">
                  <c:v>-3.7299999999999998E-3</c:v>
                </c:pt>
                <c:pt idx="370">
                  <c:v>-3.9300000000000003E-3</c:v>
                </c:pt>
                <c:pt idx="371">
                  <c:v>-3.5099999999999997E-3</c:v>
                </c:pt>
                <c:pt idx="372">
                  <c:v>-3.3500000000000001E-3</c:v>
                </c:pt>
                <c:pt idx="373">
                  <c:v>-3.4000000000000002E-3</c:v>
                </c:pt>
                <c:pt idx="374">
                  <c:v>-3.2300000000000002E-3</c:v>
                </c:pt>
                <c:pt idx="375">
                  <c:v>-3.1900000000000001E-3</c:v>
                </c:pt>
                <c:pt idx="376">
                  <c:v>-3.2200000000000002E-3</c:v>
                </c:pt>
                <c:pt idx="377">
                  <c:v>-3.31E-3</c:v>
                </c:pt>
                <c:pt idx="378">
                  <c:v>-3.3600000000000001E-3</c:v>
                </c:pt>
                <c:pt idx="379">
                  <c:v>-3.2500000000000003E-3</c:v>
                </c:pt>
                <c:pt idx="380">
                  <c:v>-2.5500000000000002E-3</c:v>
                </c:pt>
                <c:pt idx="381">
                  <c:v>-2.2799999999999999E-3</c:v>
                </c:pt>
                <c:pt idx="382">
                  <c:v>-2.3599999999999997E-3</c:v>
                </c:pt>
                <c:pt idx="383">
                  <c:v>-2.0999999999999999E-3</c:v>
                </c:pt>
                <c:pt idx="384">
                  <c:v>-1.8400000000000001E-3</c:v>
                </c:pt>
                <c:pt idx="385">
                  <c:v>-2.15E-3</c:v>
                </c:pt>
                <c:pt idx="386">
                  <c:v>-1.82E-3</c:v>
                </c:pt>
                <c:pt idx="387">
                  <c:v>-1.48E-3</c:v>
                </c:pt>
                <c:pt idx="388">
                  <c:v>-6.4999999999999997E-4</c:v>
                </c:pt>
                <c:pt idx="389">
                  <c:v>-1.1799999999999998E-3</c:v>
                </c:pt>
                <c:pt idx="390">
                  <c:v>-1.7000000000000001E-3</c:v>
                </c:pt>
                <c:pt idx="391">
                  <c:v>-2.0100000000000001E-3</c:v>
                </c:pt>
                <c:pt idx="392">
                  <c:v>-1.3600000000000001E-3</c:v>
                </c:pt>
                <c:pt idx="393">
                  <c:v>-1.3600000000000001E-3</c:v>
                </c:pt>
                <c:pt idx="394">
                  <c:v>-1.5499999999999999E-3</c:v>
                </c:pt>
                <c:pt idx="395">
                  <c:v>-1.1999999999999999E-3</c:v>
                </c:pt>
                <c:pt idx="396">
                  <c:v>-1.6100000000000001E-3</c:v>
                </c:pt>
                <c:pt idx="397">
                  <c:v>-1.4199999999999998E-3</c:v>
                </c:pt>
                <c:pt idx="398">
                  <c:v>-1.67E-3</c:v>
                </c:pt>
                <c:pt idx="399">
                  <c:v>-1.34E-3</c:v>
                </c:pt>
                <c:pt idx="400">
                  <c:v>-4.8000000000000001E-4</c:v>
                </c:pt>
                <c:pt idx="401">
                  <c:v>-3.5999999999999997E-4</c:v>
                </c:pt>
                <c:pt idx="402">
                  <c:v>1.8999999999999998E-4</c:v>
                </c:pt>
                <c:pt idx="403">
                  <c:v>5.6000000000000006E-4</c:v>
                </c:pt>
                <c:pt idx="404">
                  <c:v>2.5000000000000001E-4</c:v>
                </c:pt>
                <c:pt idx="405">
                  <c:v>-6.0000000000000002E-5</c:v>
                </c:pt>
                <c:pt idx="406">
                  <c:v>-1.7999999999999998E-4</c:v>
                </c:pt>
                <c:pt idx="407">
                  <c:v>-3.1E-4</c:v>
                </c:pt>
                <c:pt idx="408">
                  <c:v>-5.4000000000000001E-4</c:v>
                </c:pt>
                <c:pt idx="409">
                  <c:v>-2.9E-4</c:v>
                </c:pt>
                <c:pt idx="410">
                  <c:v>1.7999999999999998E-4</c:v>
                </c:pt>
                <c:pt idx="411">
                  <c:v>3.5000000000000005E-4</c:v>
                </c:pt>
                <c:pt idx="412">
                  <c:v>2.1000000000000001E-4</c:v>
                </c:pt>
                <c:pt idx="413">
                  <c:v>2.1000000000000001E-4</c:v>
                </c:pt>
                <c:pt idx="414">
                  <c:v>2.1000000000000001E-4</c:v>
                </c:pt>
                <c:pt idx="415">
                  <c:v>2.1000000000000001E-4</c:v>
                </c:pt>
                <c:pt idx="416">
                  <c:v>-1E-4</c:v>
                </c:pt>
                <c:pt idx="417">
                  <c:v>1.0999999999999999E-4</c:v>
                </c:pt>
                <c:pt idx="418">
                  <c:v>-1.2999999999999999E-4</c:v>
                </c:pt>
                <c:pt idx="419">
                  <c:v>1.8999999999999998E-4</c:v>
                </c:pt>
                <c:pt idx="420">
                  <c:v>4.0000000000000003E-5</c:v>
                </c:pt>
                <c:pt idx="421">
                  <c:v>8.9999999999999992E-5</c:v>
                </c:pt>
                <c:pt idx="422">
                  <c:v>2.4000000000000001E-4</c:v>
                </c:pt>
                <c:pt idx="423">
                  <c:v>3.0000000000000001E-5</c:v>
                </c:pt>
                <c:pt idx="424">
                  <c:v>3.5999999999999997E-4</c:v>
                </c:pt>
                <c:pt idx="425">
                  <c:v>6.7000000000000002E-4</c:v>
                </c:pt>
                <c:pt idx="426">
                  <c:v>4.2999999999999999E-4</c:v>
                </c:pt>
                <c:pt idx="427">
                  <c:v>3.6999999999999999E-4</c:v>
                </c:pt>
                <c:pt idx="428">
                  <c:v>3.5000000000000005E-4</c:v>
                </c:pt>
                <c:pt idx="429">
                  <c:v>4.6999999999999999E-4</c:v>
                </c:pt>
                <c:pt idx="430">
                  <c:v>4.3999999999999996E-4</c:v>
                </c:pt>
                <c:pt idx="431">
                  <c:v>4.8000000000000001E-4</c:v>
                </c:pt>
                <c:pt idx="432">
                  <c:v>6.0999999999999997E-4</c:v>
                </c:pt>
                <c:pt idx="433">
                  <c:v>1.0399999999999999E-3</c:v>
                </c:pt>
                <c:pt idx="434">
                  <c:v>1.0399999999999999E-3</c:v>
                </c:pt>
                <c:pt idx="435">
                  <c:v>8.4000000000000003E-4</c:v>
                </c:pt>
                <c:pt idx="436">
                  <c:v>5.1999999999999995E-4</c:v>
                </c:pt>
                <c:pt idx="437">
                  <c:v>4.8999999999999998E-4</c:v>
                </c:pt>
                <c:pt idx="438">
                  <c:v>6.4999999999999997E-4</c:v>
                </c:pt>
                <c:pt idx="439">
                  <c:v>7.1999999999999994E-4</c:v>
                </c:pt>
                <c:pt idx="440">
                  <c:v>8.3000000000000001E-4</c:v>
                </c:pt>
                <c:pt idx="441">
                  <c:v>1.4000000000000002E-3</c:v>
                </c:pt>
                <c:pt idx="442">
                  <c:v>1.7399999999999998E-3</c:v>
                </c:pt>
                <c:pt idx="443">
                  <c:v>1.7399999999999998E-3</c:v>
                </c:pt>
                <c:pt idx="444">
                  <c:v>1.7399999999999998E-3</c:v>
                </c:pt>
                <c:pt idx="445">
                  <c:v>1.9400000000000001E-3</c:v>
                </c:pt>
                <c:pt idx="446">
                  <c:v>2.1199999999999999E-3</c:v>
                </c:pt>
                <c:pt idx="447">
                  <c:v>2.16E-3</c:v>
                </c:pt>
                <c:pt idx="448">
                  <c:v>2.33E-3</c:v>
                </c:pt>
                <c:pt idx="449">
                  <c:v>1.99E-3</c:v>
                </c:pt>
                <c:pt idx="450">
                  <c:v>1.99E-3</c:v>
                </c:pt>
                <c:pt idx="451">
                  <c:v>1.7499999999999998E-3</c:v>
                </c:pt>
                <c:pt idx="452">
                  <c:v>1.1200000000000001E-3</c:v>
                </c:pt>
                <c:pt idx="453">
                  <c:v>1.66E-3</c:v>
                </c:pt>
                <c:pt idx="454">
                  <c:v>1.47E-3</c:v>
                </c:pt>
                <c:pt idx="455">
                  <c:v>1.47E-3</c:v>
                </c:pt>
                <c:pt idx="456">
                  <c:v>1.65E-3</c:v>
                </c:pt>
                <c:pt idx="457">
                  <c:v>1.56E-3</c:v>
                </c:pt>
                <c:pt idx="458">
                  <c:v>1.65E-3</c:v>
                </c:pt>
                <c:pt idx="459">
                  <c:v>1.3600000000000001E-3</c:v>
                </c:pt>
                <c:pt idx="460">
                  <c:v>1.58E-3</c:v>
                </c:pt>
                <c:pt idx="461">
                  <c:v>1.25E-3</c:v>
                </c:pt>
                <c:pt idx="462">
                  <c:v>8.3000000000000001E-4</c:v>
                </c:pt>
                <c:pt idx="463">
                  <c:v>1.08E-3</c:v>
                </c:pt>
                <c:pt idx="464">
                  <c:v>8.1000000000000006E-4</c:v>
                </c:pt>
                <c:pt idx="465">
                  <c:v>7.5000000000000002E-4</c:v>
                </c:pt>
                <c:pt idx="466">
                  <c:v>1.16E-3</c:v>
                </c:pt>
                <c:pt idx="467">
                  <c:v>1.0399999999999999E-3</c:v>
                </c:pt>
                <c:pt idx="468">
                  <c:v>9.6000000000000002E-4</c:v>
                </c:pt>
                <c:pt idx="469">
                  <c:v>9.3999999999999997E-4</c:v>
                </c:pt>
                <c:pt idx="470">
                  <c:v>1.2999999999999999E-3</c:v>
                </c:pt>
                <c:pt idx="471">
                  <c:v>1.2099999999999999E-3</c:v>
                </c:pt>
                <c:pt idx="472">
                  <c:v>1.2199999999999999E-3</c:v>
                </c:pt>
                <c:pt idx="473">
                  <c:v>1.14E-3</c:v>
                </c:pt>
                <c:pt idx="474">
                  <c:v>1.4399999999999999E-3</c:v>
                </c:pt>
                <c:pt idx="475">
                  <c:v>1.1799999999999998E-3</c:v>
                </c:pt>
                <c:pt idx="476">
                  <c:v>1.32E-3</c:v>
                </c:pt>
                <c:pt idx="477">
                  <c:v>9.2999999999999995E-4</c:v>
                </c:pt>
                <c:pt idx="478">
                  <c:v>9.8999999999999999E-4</c:v>
                </c:pt>
                <c:pt idx="479">
                  <c:v>6.9000000000000008E-4</c:v>
                </c:pt>
                <c:pt idx="480">
                  <c:v>8.8999999999999995E-4</c:v>
                </c:pt>
                <c:pt idx="481">
                  <c:v>3.2000000000000003E-4</c:v>
                </c:pt>
                <c:pt idx="482">
                  <c:v>-2.0000000000000002E-5</c:v>
                </c:pt>
                <c:pt idx="483">
                  <c:v>-2.5000000000000001E-4</c:v>
                </c:pt>
                <c:pt idx="484">
                  <c:v>1.0999999999999999E-4</c:v>
                </c:pt>
                <c:pt idx="485">
                  <c:v>3.0000000000000001E-5</c:v>
                </c:pt>
                <c:pt idx="486">
                  <c:v>3.0000000000000001E-5</c:v>
                </c:pt>
                <c:pt idx="487">
                  <c:v>-1.0999999999999999E-4</c:v>
                </c:pt>
                <c:pt idx="488">
                  <c:v>-3.5000000000000005E-4</c:v>
                </c:pt>
                <c:pt idx="489">
                  <c:v>-4.2000000000000002E-4</c:v>
                </c:pt>
                <c:pt idx="490">
                  <c:v>-9.1E-4</c:v>
                </c:pt>
                <c:pt idx="491">
                  <c:v>-9.5E-4</c:v>
                </c:pt>
                <c:pt idx="492">
                  <c:v>-7.2999999999999996E-4</c:v>
                </c:pt>
                <c:pt idx="493">
                  <c:v>-9.7000000000000005E-4</c:v>
                </c:pt>
                <c:pt idx="494">
                  <c:v>-8.8999999999999995E-4</c:v>
                </c:pt>
                <c:pt idx="495">
                  <c:v>-8.3000000000000001E-4</c:v>
                </c:pt>
                <c:pt idx="496">
                  <c:v>-1.08E-3</c:v>
                </c:pt>
                <c:pt idx="497">
                  <c:v>-1.4199999999999998E-3</c:v>
                </c:pt>
                <c:pt idx="498">
                  <c:v>-1.15E-3</c:v>
                </c:pt>
                <c:pt idx="499">
                  <c:v>-1.23E-3</c:v>
                </c:pt>
                <c:pt idx="500">
                  <c:v>-1.5199999999999999E-3</c:v>
                </c:pt>
                <c:pt idx="501">
                  <c:v>-1.5900000000000001E-3</c:v>
                </c:pt>
                <c:pt idx="502">
                  <c:v>-1.57E-3</c:v>
                </c:pt>
                <c:pt idx="503">
                  <c:v>-1.7000000000000001E-3</c:v>
                </c:pt>
                <c:pt idx="504">
                  <c:v>-1.24E-3</c:v>
                </c:pt>
                <c:pt idx="505">
                  <c:v>-1.25E-3</c:v>
                </c:pt>
                <c:pt idx="506">
                  <c:v>-1.5100000000000001E-3</c:v>
                </c:pt>
                <c:pt idx="507">
                  <c:v>-1.3800000000000002E-3</c:v>
                </c:pt>
                <c:pt idx="508">
                  <c:v>-1.48E-3</c:v>
                </c:pt>
                <c:pt idx="509">
                  <c:v>-1.4099999999999998E-3</c:v>
                </c:pt>
                <c:pt idx="510">
                  <c:v>-1.65E-3</c:v>
                </c:pt>
                <c:pt idx="511">
                  <c:v>-1.3900000000000002E-3</c:v>
                </c:pt>
                <c:pt idx="512">
                  <c:v>-1.2800000000000001E-3</c:v>
                </c:pt>
                <c:pt idx="513">
                  <c:v>-1.7699999999999999E-3</c:v>
                </c:pt>
                <c:pt idx="514">
                  <c:v>-1.66E-3</c:v>
                </c:pt>
                <c:pt idx="515">
                  <c:v>-1.7100000000000001E-3</c:v>
                </c:pt>
                <c:pt idx="516">
                  <c:v>-1.4099999999999998E-3</c:v>
                </c:pt>
                <c:pt idx="517">
                  <c:v>-8.5000000000000006E-4</c:v>
                </c:pt>
                <c:pt idx="518">
                  <c:v>-6.4000000000000005E-4</c:v>
                </c:pt>
                <c:pt idx="519">
                  <c:v>-8.8999999999999995E-4</c:v>
                </c:pt>
                <c:pt idx="520">
                  <c:v>-1.2199999999999999E-3</c:v>
                </c:pt>
                <c:pt idx="521">
                  <c:v>-6.0999999999999997E-4</c:v>
                </c:pt>
                <c:pt idx="522">
                  <c:v>-5.6000000000000006E-4</c:v>
                </c:pt>
                <c:pt idx="523">
                  <c:v>-7.5999999999999993E-4</c:v>
                </c:pt>
                <c:pt idx="524">
                  <c:v>-4.0000000000000002E-4</c:v>
                </c:pt>
                <c:pt idx="525">
                  <c:v>-4.8000000000000001E-4</c:v>
                </c:pt>
                <c:pt idx="526">
                  <c:v>-2.0000000000000002E-5</c:v>
                </c:pt>
                <c:pt idx="527">
                  <c:v>-1E-4</c:v>
                </c:pt>
                <c:pt idx="528">
                  <c:v>-5.0000000000000001E-4</c:v>
                </c:pt>
                <c:pt idx="529">
                  <c:v>-2.7E-4</c:v>
                </c:pt>
                <c:pt idx="530">
                  <c:v>-2.1000000000000001E-4</c:v>
                </c:pt>
                <c:pt idx="531">
                  <c:v>-3.2000000000000003E-4</c:v>
                </c:pt>
                <c:pt idx="532">
                  <c:v>-6.0000000000000002E-5</c:v>
                </c:pt>
                <c:pt idx="533">
                  <c:v>3.2000000000000003E-4</c:v>
                </c:pt>
                <c:pt idx="534">
                  <c:v>3.8999999999999999E-4</c:v>
                </c:pt>
                <c:pt idx="535">
                  <c:v>0</c:v>
                </c:pt>
                <c:pt idx="536">
                  <c:v>-1.6000000000000001E-4</c:v>
                </c:pt>
                <c:pt idx="537">
                  <c:v>-1.2E-4</c:v>
                </c:pt>
                <c:pt idx="538">
                  <c:v>5.8E-4</c:v>
                </c:pt>
                <c:pt idx="539">
                  <c:v>8.7999999999999992E-4</c:v>
                </c:pt>
                <c:pt idx="540">
                  <c:v>1.1100000000000001E-3</c:v>
                </c:pt>
                <c:pt idx="541">
                  <c:v>1.2999999999999999E-3</c:v>
                </c:pt>
                <c:pt idx="542">
                  <c:v>1E-3</c:v>
                </c:pt>
                <c:pt idx="543">
                  <c:v>1.2099999999999999E-3</c:v>
                </c:pt>
                <c:pt idx="544">
                  <c:v>5.8999999999999992E-4</c:v>
                </c:pt>
                <c:pt idx="545">
                  <c:v>7.5999999999999993E-4</c:v>
                </c:pt>
                <c:pt idx="546">
                  <c:v>1.07E-3</c:v>
                </c:pt>
                <c:pt idx="547">
                  <c:v>1.0399999999999999E-3</c:v>
                </c:pt>
                <c:pt idx="548">
                  <c:v>1.32E-3</c:v>
                </c:pt>
                <c:pt idx="549">
                  <c:v>1.4499999999999999E-3</c:v>
                </c:pt>
                <c:pt idx="550">
                  <c:v>1.7499999999999998E-3</c:v>
                </c:pt>
                <c:pt idx="551">
                  <c:v>2.0200000000000001E-3</c:v>
                </c:pt>
                <c:pt idx="552">
                  <c:v>1.48E-3</c:v>
                </c:pt>
                <c:pt idx="553">
                  <c:v>8.0000000000000004E-4</c:v>
                </c:pt>
                <c:pt idx="554">
                  <c:v>1.0299999999999999E-3</c:v>
                </c:pt>
                <c:pt idx="555">
                  <c:v>1.2600000000000001E-3</c:v>
                </c:pt>
                <c:pt idx="556">
                  <c:v>1.64E-3</c:v>
                </c:pt>
                <c:pt idx="557">
                  <c:v>1.67E-3</c:v>
                </c:pt>
                <c:pt idx="558">
                  <c:v>1.7499999999999998E-3</c:v>
                </c:pt>
                <c:pt idx="559">
                  <c:v>1.66E-3</c:v>
                </c:pt>
                <c:pt idx="560">
                  <c:v>1.58E-3</c:v>
                </c:pt>
                <c:pt idx="561">
                  <c:v>1.6000000000000001E-3</c:v>
                </c:pt>
                <c:pt idx="562">
                  <c:v>1E-3</c:v>
                </c:pt>
                <c:pt idx="563">
                  <c:v>1.1899999999999999E-3</c:v>
                </c:pt>
                <c:pt idx="564">
                  <c:v>1.47E-3</c:v>
                </c:pt>
                <c:pt idx="565">
                  <c:v>1.7899999999999999E-3</c:v>
                </c:pt>
                <c:pt idx="566">
                  <c:v>1.07E-3</c:v>
                </c:pt>
                <c:pt idx="567">
                  <c:v>1.17E-3</c:v>
                </c:pt>
                <c:pt idx="568">
                  <c:v>2.1000000000000001E-4</c:v>
                </c:pt>
                <c:pt idx="569">
                  <c:v>-1.6000000000000001E-4</c:v>
                </c:pt>
                <c:pt idx="570">
                  <c:v>8.9999999999999992E-5</c:v>
                </c:pt>
                <c:pt idx="571">
                  <c:v>-1.7999999999999998E-4</c:v>
                </c:pt>
                <c:pt idx="572">
                  <c:v>-1E-4</c:v>
                </c:pt>
                <c:pt idx="573">
                  <c:v>2.9E-4</c:v>
                </c:pt>
                <c:pt idx="574">
                  <c:v>2.1000000000000001E-4</c:v>
                </c:pt>
                <c:pt idx="575">
                  <c:v>1.6000000000000001E-4</c:v>
                </c:pt>
                <c:pt idx="576">
                  <c:v>2.1000000000000001E-4</c:v>
                </c:pt>
                <c:pt idx="577">
                  <c:v>2.1999999999999998E-4</c:v>
                </c:pt>
                <c:pt idx="578">
                  <c:v>-8.0000000000000007E-5</c:v>
                </c:pt>
                <c:pt idx="579">
                  <c:v>-7.3999999999999999E-4</c:v>
                </c:pt>
                <c:pt idx="580">
                  <c:v>-3.3E-4</c:v>
                </c:pt>
                <c:pt idx="581">
                  <c:v>2.5999999999999998E-4</c:v>
                </c:pt>
                <c:pt idx="582">
                  <c:v>7.0999999999999991E-4</c:v>
                </c:pt>
                <c:pt idx="583">
                  <c:v>4.2000000000000002E-4</c:v>
                </c:pt>
                <c:pt idx="584">
                  <c:v>-6.4000000000000005E-4</c:v>
                </c:pt>
                <c:pt idx="585">
                  <c:v>-4.6000000000000001E-4</c:v>
                </c:pt>
                <c:pt idx="586">
                  <c:v>-6.2E-4</c:v>
                </c:pt>
                <c:pt idx="587">
                  <c:v>-4.6000000000000001E-4</c:v>
                </c:pt>
                <c:pt idx="588">
                  <c:v>-4.6000000000000001E-4</c:v>
                </c:pt>
                <c:pt idx="589">
                  <c:v>-7.9000000000000001E-4</c:v>
                </c:pt>
                <c:pt idx="590">
                  <c:v>-1.1000000000000001E-3</c:v>
                </c:pt>
                <c:pt idx="591">
                  <c:v>-8.699999999999999E-4</c:v>
                </c:pt>
                <c:pt idx="592">
                  <c:v>-3.5000000000000005E-4</c:v>
                </c:pt>
                <c:pt idx="593">
                  <c:v>-8.5000000000000006E-4</c:v>
                </c:pt>
                <c:pt idx="594">
                  <c:v>-7.5999999999999993E-4</c:v>
                </c:pt>
                <c:pt idx="595">
                  <c:v>-1.1000000000000001E-3</c:v>
                </c:pt>
                <c:pt idx="596">
                  <c:v>-9.1E-4</c:v>
                </c:pt>
                <c:pt idx="597">
                  <c:v>-8.9999999999999998E-4</c:v>
                </c:pt>
                <c:pt idx="598">
                  <c:v>-7.2999999999999996E-4</c:v>
                </c:pt>
                <c:pt idx="599">
                  <c:v>-1.01E-3</c:v>
                </c:pt>
                <c:pt idx="600">
                  <c:v>-9.7000000000000005E-4</c:v>
                </c:pt>
                <c:pt idx="601">
                  <c:v>-5.0000000000000001E-4</c:v>
                </c:pt>
                <c:pt idx="602">
                  <c:v>-1.7000000000000001E-4</c:v>
                </c:pt>
                <c:pt idx="603">
                  <c:v>2.0000000000000001E-4</c:v>
                </c:pt>
                <c:pt idx="604">
                  <c:v>2.0000000000000001E-4</c:v>
                </c:pt>
                <c:pt idx="605">
                  <c:v>1.8999999999999998E-4</c:v>
                </c:pt>
                <c:pt idx="606">
                  <c:v>2.4000000000000001E-4</c:v>
                </c:pt>
                <c:pt idx="607">
                  <c:v>5.4000000000000001E-4</c:v>
                </c:pt>
                <c:pt idx="608">
                  <c:v>5.8999999999999992E-4</c:v>
                </c:pt>
                <c:pt idx="609">
                  <c:v>5.8999999999999992E-4</c:v>
                </c:pt>
                <c:pt idx="610">
                  <c:v>1.0199999999999999E-3</c:v>
                </c:pt>
                <c:pt idx="611">
                  <c:v>9.6000000000000002E-4</c:v>
                </c:pt>
                <c:pt idx="612">
                  <c:v>8.8999999999999995E-4</c:v>
                </c:pt>
                <c:pt idx="613">
                  <c:v>1.2700000000000001E-3</c:v>
                </c:pt>
                <c:pt idx="614">
                  <c:v>1.5199999999999999E-3</c:v>
                </c:pt>
                <c:pt idx="615">
                  <c:v>1.5399999999999999E-3</c:v>
                </c:pt>
                <c:pt idx="616">
                  <c:v>1.4199999999999998E-3</c:v>
                </c:pt>
                <c:pt idx="617">
                  <c:v>1.33E-3</c:v>
                </c:pt>
                <c:pt idx="618">
                  <c:v>1.1200000000000001E-3</c:v>
                </c:pt>
                <c:pt idx="619">
                  <c:v>1.5E-3</c:v>
                </c:pt>
                <c:pt idx="620">
                  <c:v>1.81E-3</c:v>
                </c:pt>
                <c:pt idx="621">
                  <c:v>1.91E-3</c:v>
                </c:pt>
                <c:pt idx="622">
                  <c:v>1.97E-3</c:v>
                </c:pt>
                <c:pt idx="623">
                  <c:v>1.6900000000000001E-3</c:v>
                </c:pt>
                <c:pt idx="624">
                  <c:v>1.25E-3</c:v>
                </c:pt>
                <c:pt idx="625">
                  <c:v>8.3000000000000001E-4</c:v>
                </c:pt>
                <c:pt idx="626">
                  <c:v>9.8999999999999999E-4</c:v>
                </c:pt>
                <c:pt idx="627">
                  <c:v>1.33E-3</c:v>
                </c:pt>
                <c:pt idx="628">
                  <c:v>1.32E-3</c:v>
                </c:pt>
                <c:pt idx="629">
                  <c:v>1.5E-3</c:v>
                </c:pt>
                <c:pt idx="630">
                  <c:v>2.0300000000000001E-3</c:v>
                </c:pt>
                <c:pt idx="631">
                  <c:v>2.5000000000000001E-3</c:v>
                </c:pt>
                <c:pt idx="632">
                  <c:v>2.7600000000000003E-3</c:v>
                </c:pt>
                <c:pt idx="633">
                  <c:v>3.6700000000000001E-3</c:v>
                </c:pt>
                <c:pt idx="634">
                  <c:v>4.6100000000000004E-3</c:v>
                </c:pt>
                <c:pt idx="635">
                  <c:v>4.8700000000000002E-3</c:v>
                </c:pt>
                <c:pt idx="636">
                  <c:v>5.11E-3</c:v>
                </c:pt>
                <c:pt idx="637">
                  <c:v>4.7199999999999994E-3</c:v>
                </c:pt>
                <c:pt idx="638">
                  <c:v>5.3400000000000001E-3</c:v>
                </c:pt>
                <c:pt idx="639">
                  <c:v>5.5300000000000002E-3</c:v>
                </c:pt>
                <c:pt idx="640">
                  <c:v>5.6299999999999996E-3</c:v>
                </c:pt>
                <c:pt idx="641">
                  <c:v>6.3400000000000001E-3</c:v>
                </c:pt>
                <c:pt idx="642">
                  <c:v>5.7999999999999996E-3</c:v>
                </c:pt>
                <c:pt idx="643">
                  <c:v>5.3800000000000002E-3</c:v>
                </c:pt>
                <c:pt idx="644">
                  <c:v>5.1000000000000004E-3</c:v>
                </c:pt>
                <c:pt idx="645">
                  <c:v>5.1500000000000001E-3</c:v>
                </c:pt>
                <c:pt idx="646">
                  <c:v>5.6899999999999997E-3</c:v>
                </c:pt>
                <c:pt idx="647">
                  <c:v>5.11E-3</c:v>
                </c:pt>
                <c:pt idx="648">
                  <c:v>4.5799999999999999E-3</c:v>
                </c:pt>
                <c:pt idx="649">
                  <c:v>4.9499999999999995E-3</c:v>
                </c:pt>
                <c:pt idx="650">
                  <c:v>4.5900000000000003E-3</c:v>
                </c:pt>
                <c:pt idx="651">
                  <c:v>2.4599999999999999E-3</c:v>
                </c:pt>
                <c:pt idx="652">
                  <c:v>3.2400000000000003E-3</c:v>
                </c:pt>
                <c:pt idx="653">
                  <c:v>3.5099999999999997E-3</c:v>
                </c:pt>
                <c:pt idx="654">
                  <c:v>2E-3</c:v>
                </c:pt>
                <c:pt idx="655">
                  <c:v>2.7900000000000004E-3</c:v>
                </c:pt>
                <c:pt idx="656">
                  <c:v>3.7099999999999998E-3</c:v>
                </c:pt>
                <c:pt idx="657">
                  <c:v>4.8799999999999998E-3</c:v>
                </c:pt>
                <c:pt idx="658">
                  <c:v>5.5900000000000004E-3</c:v>
                </c:pt>
                <c:pt idx="659">
                  <c:v>5.7499999999999999E-3</c:v>
                </c:pt>
                <c:pt idx="660">
                  <c:v>6.4400000000000004E-3</c:v>
                </c:pt>
                <c:pt idx="661">
                  <c:v>6.0499999999999998E-3</c:v>
                </c:pt>
                <c:pt idx="662">
                  <c:v>6.62E-3</c:v>
                </c:pt>
                <c:pt idx="663">
                  <c:v>6.3400000000000001E-3</c:v>
                </c:pt>
                <c:pt idx="664">
                  <c:v>6.3299999999999997E-3</c:v>
                </c:pt>
                <c:pt idx="665">
                  <c:v>6.9799999999999992E-3</c:v>
                </c:pt>
                <c:pt idx="666">
                  <c:v>7.6100000000000004E-3</c:v>
                </c:pt>
                <c:pt idx="667">
                  <c:v>7.43E-3</c:v>
                </c:pt>
                <c:pt idx="668">
                  <c:v>7.62E-3</c:v>
                </c:pt>
                <c:pt idx="669">
                  <c:v>8.369999999999999E-3</c:v>
                </c:pt>
                <c:pt idx="670">
                  <c:v>8.3400000000000002E-3</c:v>
                </c:pt>
                <c:pt idx="671">
                  <c:v>9.0500000000000008E-3</c:v>
                </c:pt>
                <c:pt idx="672">
                  <c:v>9.4799999999999988E-3</c:v>
                </c:pt>
                <c:pt idx="673">
                  <c:v>7.9400000000000009E-3</c:v>
                </c:pt>
                <c:pt idx="674">
                  <c:v>8.3800000000000003E-3</c:v>
                </c:pt>
                <c:pt idx="675">
                  <c:v>7.8399999999999997E-3</c:v>
                </c:pt>
                <c:pt idx="676">
                  <c:v>9.0799999999999995E-3</c:v>
                </c:pt>
                <c:pt idx="677">
                  <c:v>9.2800000000000001E-3</c:v>
                </c:pt>
                <c:pt idx="678">
                  <c:v>9.5399999999999999E-3</c:v>
                </c:pt>
                <c:pt idx="679">
                  <c:v>9.7000000000000003E-3</c:v>
                </c:pt>
                <c:pt idx="680">
                  <c:v>1.106E-2</c:v>
                </c:pt>
                <c:pt idx="681">
                  <c:v>1.0709999999999999E-2</c:v>
                </c:pt>
                <c:pt idx="682">
                  <c:v>1.042E-2</c:v>
                </c:pt>
                <c:pt idx="683">
                  <c:v>1.042E-2</c:v>
                </c:pt>
                <c:pt idx="684">
                  <c:v>1.042E-2</c:v>
                </c:pt>
                <c:pt idx="685">
                  <c:v>1.042E-2</c:v>
                </c:pt>
                <c:pt idx="686">
                  <c:v>1.234E-2</c:v>
                </c:pt>
                <c:pt idx="687">
                  <c:v>1.141E-2</c:v>
                </c:pt>
                <c:pt idx="688">
                  <c:v>1.218E-2</c:v>
                </c:pt>
                <c:pt idx="689">
                  <c:v>1.234E-2</c:v>
                </c:pt>
                <c:pt idx="690">
                  <c:v>1.15E-2</c:v>
                </c:pt>
                <c:pt idx="691">
                  <c:v>1.1049999999999999E-2</c:v>
                </c:pt>
                <c:pt idx="692">
                  <c:v>1.1259999999999999E-2</c:v>
                </c:pt>
                <c:pt idx="693">
                  <c:v>1.204E-2</c:v>
                </c:pt>
                <c:pt idx="694">
                  <c:v>1.2150000000000001E-2</c:v>
                </c:pt>
                <c:pt idx="695">
                  <c:v>1.264E-2</c:v>
                </c:pt>
                <c:pt idx="696">
                  <c:v>1.286E-2</c:v>
                </c:pt>
                <c:pt idx="697">
                  <c:v>1.3540000000000002E-2</c:v>
                </c:pt>
                <c:pt idx="698">
                  <c:v>1.3480000000000001E-2</c:v>
                </c:pt>
                <c:pt idx="699">
                  <c:v>1.47E-2</c:v>
                </c:pt>
                <c:pt idx="700">
                  <c:v>1.4619999999999999E-2</c:v>
                </c:pt>
                <c:pt idx="701">
                  <c:v>1.337E-2</c:v>
                </c:pt>
                <c:pt idx="702">
                  <c:v>1.3600000000000001E-2</c:v>
                </c:pt>
                <c:pt idx="703">
                  <c:v>1.2199999999999999E-2</c:v>
                </c:pt>
                <c:pt idx="704">
                  <c:v>1.2199999999999999E-2</c:v>
                </c:pt>
                <c:pt idx="705">
                  <c:v>1.265E-2</c:v>
                </c:pt>
                <c:pt idx="706">
                  <c:v>1.406E-2</c:v>
                </c:pt>
                <c:pt idx="707">
                  <c:v>1.3959999999999998E-2</c:v>
                </c:pt>
                <c:pt idx="708">
                  <c:v>1.2869999999999999E-2</c:v>
                </c:pt>
                <c:pt idx="709">
                  <c:v>1.2869999999999999E-2</c:v>
                </c:pt>
                <c:pt idx="710">
                  <c:v>1.349E-2</c:v>
                </c:pt>
                <c:pt idx="711">
                  <c:v>1.294E-2</c:v>
                </c:pt>
                <c:pt idx="712">
                  <c:v>1.3100000000000001E-2</c:v>
                </c:pt>
                <c:pt idx="713">
                  <c:v>1.3100000000000001E-2</c:v>
                </c:pt>
                <c:pt idx="714">
                  <c:v>1.3100000000000001E-2</c:v>
                </c:pt>
                <c:pt idx="715">
                  <c:v>1.4250000000000001E-2</c:v>
                </c:pt>
                <c:pt idx="716">
                  <c:v>1.5009999999999999E-2</c:v>
                </c:pt>
                <c:pt idx="717">
                  <c:v>1.542E-2</c:v>
                </c:pt>
                <c:pt idx="718">
                  <c:v>1.617E-2</c:v>
                </c:pt>
                <c:pt idx="719">
                  <c:v>1.6240000000000001E-2</c:v>
                </c:pt>
                <c:pt idx="720">
                  <c:v>1.6240000000000001E-2</c:v>
                </c:pt>
                <c:pt idx="721">
                  <c:v>1.643E-2</c:v>
                </c:pt>
                <c:pt idx="722">
                  <c:v>1.7070000000000002E-2</c:v>
                </c:pt>
                <c:pt idx="723">
                  <c:v>1.7860000000000001E-2</c:v>
                </c:pt>
                <c:pt idx="724">
                  <c:v>1.823E-2</c:v>
                </c:pt>
                <c:pt idx="725">
                  <c:v>1.959E-2</c:v>
                </c:pt>
                <c:pt idx="726">
                  <c:v>2.069E-2</c:v>
                </c:pt>
                <c:pt idx="727">
                  <c:v>2.0019999999999996E-2</c:v>
                </c:pt>
                <c:pt idx="728">
                  <c:v>2.0910000000000002E-2</c:v>
                </c:pt>
                <c:pt idx="729">
                  <c:v>2.078E-2</c:v>
                </c:pt>
                <c:pt idx="730">
                  <c:v>2.1010000000000001E-2</c:v>
                </c:pt>
                <c:pt idx="731">
                  <c:v>2.1150000000000002E-2</c:v>
                </c:pt>
                <c:pt idx="732">
                  <c:v>1.9779999999999999E-2</c:v>
                </c:pt>
                <c:pt idx="733">
                  <c:v>1.7689999999999997E-2</c:v>
                </c:pt>
                <c:pt idx="734">
                  <c:v>1.813E-2</c:v>
                </c:pt>
                <c:pt idx="735">
                  <c:v>1.9060000000000001E-2</c:v>
                </c:pt>
                <c:pt idx="736">
                  <c:v>2.0240000000000001E-2</c:v>
                </c:pt>
                <c:pt idx="737">
                  <c:v>1.9E-2</c:v>
                </c:pt>
                <c:pt idx="738">
                  <c:v>1.736E-2</c:v>
                </c:pt>
                <c:pt idx="739">
                  <c:v>1.5689999999999999E-2</c:v>
                </c:pt>
                <c:pt idx="740">
                  <c:v>1.721E-2</c:v>
                </c:pt>
                <c:pt idx="741">
                  <c:v>1.6129999999999999E-2</c:v>
                </c:pt>
                <c:pt idx="742">
                  <c:v>1.5489999999999999E-2</c:v>
                </c:pt>
                <c:pt idx="743">
                  <c:v>1.6240000000000001E-2</c:v>
                </c:pt>
                <c:pt idx="744">
                  <c:v>1.66E-2</c:v>
                </c:pt>
                <c:pt idx="745">
                  <c:v>1.559E-2</c:v>
                </c:pt>
                <c:pt idx="746">
                  <c:v>1.464E-2</c:v>
                </c:pt>
                <c:pt idx="747">
                  <c:v>1.439E-2</c:v>
                </c:pt>
                <c:pt idx="748">
                  <c:v>1.54E-2</c:v>
                </c:pt>
                <c:pt idx="749">
                  <c:v>1.468E-2</c:v>
                </c:pt>
                <c:pt idx="750">
                  <c:v>1.529E-2</c:v>
                </c:pt>
                <c:pt idx="751">
                  <c:v>1.5820000000000001E-2</c:v>
                </c:pt>
                <c:pt idx="752">
                  <c:v>1.542E-2</c:v>
                </c:pt>
                <c:pt idx="753">
                  <c:v>1.5109999999999998E-2</c:v>
                </c:pt>
                <c:pt idx="754">
                  <c:v>1.325E-2</c:v>
                </c:pt>
                <c:pt idx="755">
                  <c:v>1.355E-2</c:v>
                </c:pt>
                <c:pt idx="756">
                  <c:v>1.2119999999999999E-2</c:v>
                </c:pt>
                <c:pt idx="757">
                  <c:v>1.2159999999999999E-2</c:v>
                </c:pt>
                <c:pt idx="758">
                  <c:v>1.089E-2</c:v>
                </c:pt>
                <c:pt idx="759">
                  <c:v>1.1140000000000001E-2</c:v>
                </c:pt>
                <c:pt idx="760">
                  <c:v>1.06E-2</c:v>
                </c:pt>
                <c:pt idx="761">
                  <c:v>1.068E-2</c:v>
                </c:pt>
                <c:pt idx="762">
                  <c:v>1.1819999999999999E-2</c:v>
                </c:pt>
                <c:pt idx="763">
                  <c:v>1.1089999999999999E-2</c:v>
                </c:pt>
                <c:pt idx="764">
                  <c:v>1.2359999999999999E-2</c:v>
                </c:pt>
                <c:pt idx="765">
                  <c:v>1.184E-2</c:v>
                </c:pt>
                <c:pt idx="766">
                  <c:v>1.2190000000000001E-2</c:v>
                </c:pt>
                <c:pt idx="767">
                  <c:v>1.1819999999999999E-2</c:v>
                </c:pt>
                <c:pt idx="768">
                  <c:v>1.2789999999999999E-2</c:v>
                </c:pt>
                <c:pt idx="769">
                  <c:v>1.286E-2</c:v>
                </c:pt>
                <c:pt idx="770">
                  <c:v>1.234E-2</c:v>
                </c:pt>
                <c:pt idx="771">
                  <c:v>1.312E-2</c:v>
                </c:pt>
                <c:pt idx="772">
                  <c:v>1.4159999999999999E-2</c:v>
                </c:pt>
                <c:pt idx="773">
                  <c:v>1.422E-2</c:v>
                </c:pt>
                <c:pt idx="774">
                  <c:v>1.566E-2</c:v>
                </c:pt>
                <c:pt idx="775">
                  <c:v>1.617E-2</c:v>
                </c:pt>
                <c:pt idx="776">
                  <c:v>1.67E-2</c:v>
                </c:pt>
                <c:pt idx="777">
                  <c:v>1.737E-2</c:v>
                </c:pt>
                <c:pt idx="778">
                  <c:v>1.6910000000000001E-2</c:v>
                </c:pt>
                <c:pt idx="779">
                  <c:v>1.7760000000000001E-2</c:v>
                </c:pt>
                <c:pt idx="780">
                  <c:v>1.8680000000000002E-2</c:v>
                </c:pt>
                <c:pt idx="781">
                  <c:v>1.8879999999999997E-2</c:v>
                </c:pt>
                <c:pt idx="782">
                  <c:v>1.8929999999999999E-2</c:v>
                </c:pt>
                <c:pt idx="783">
                  <c:v>1.933E-2</c:v>
                </c:pt>
                <c:pt idx="784">
                  <c:v>1.8700000000000001E-2</c:v>
                </c:pt>
                <c:pt idx="785">
                  <c:v>1.9290000000000002E-2</c:v>
                </c:pt>
                <c:pt idx="786">
                  <c:v>2.0099999999999996E-2</c:v>
                </c:pt>
                <c:pt idx="787">
                  <c:v>1.9610000000000002E-2</c:v>
                </c:pt>
                <c:pt idx="788">
                  <c:v>2.0179999999999997E-2</c:v>
                </c:pt>
                <c:pt idx="789">
                  <c:v>2.0310000000000002E-2</c:v>
                </c:pt>
                <c:pt idx="790">
                  <c:v>1.9910000000000001E-2</c:v>
                </c:pt>
                <c:pt idx="791">
                  <c:v>2.0630000000000003E-2</c:v>
                </c:pt>
                <c:pt idx="792">
                  <c:v>2.0889999999999999E-2</c:v>
                </c:pt>
                <c:pt idx="793">
                  <c:v>2.1129999999999999E-2</c:v>
                </c:pt>
                <c:pt idx="794">
                  <c:v>2.1480000000000003E-2</c:v>
                </c:pt>
                <c:pt idx="795">
                  <c:v>2.206E-2</c:v>
                </c:pt>
                <c:pt idx="796">
                  <c:v>2.3109999999999999E-2</c:v>
                </c:pt>
                <c:pt idx="797">
                  <c:v>2.3090000000000003E-2</c:v>
                </c:pt>
                <c:pt idx="798">
                  <c:v>2.3990000000000001E-2</c:v>
                </c:pt>
                <c:pt idx="799">
                  <c:v>2.4160000000000001E-2</c:v>
                </c:pt>
                <c:pt idx="800">
                  <c:v>2.5099999999999997E-2</c:v>
                </c:pt>
                <c:pt idx="801">
                  <c:v>2.6549999999999997E-2</c:v>
                </c:pt>
                <c:pt idx="802">
                  <c:v>2.6370000000000001E-2</c:v>
                </c:pt>
                <c:pt idx="803">
                  <c:v>2.6880000000000001E-2</c:v>
                </c:pt>
                <c:pt idx="804">
                  <c:v>2.5950000000000001E-2</c:v>
                </c:pt>
                <c:pt idx="805">
                  <c:v>2.3889999999999998E-2</c:v>
                </c:pt>
                <c:pt idx="806">
                  <c:v>2.307E-2</c:v>
                </c:pt>
                <c:pt idx="807">
                  <c:v>2.503E-2</c:v>
                </c:pt>
                <c:pt idx="808">
                  <c:v>2.5390000000000003E-2</c:v>
                </c:pt>
                <c:pt idx="809">
                  <c:v>2.6280000000000001E-2</c:v>
                </c:pt>
                <c:pt idx="810">
                  <c:v>2.7859999999999999E-2</c:v>
                </c:pt>
                <c:pt idx="811">
                  <c:v>2.758E-2</c:v>
                </c:pt>
                <c:pt idx="812">
                  <c:v>2.7820000000000001E-2</c:v>
                </c:pt>
                <c:pt idx="813">
                  <c:v>2.7149999999999997E-2</c:v>
                </c:pt>
                <c:pt idx="814">
                  <c:v>2.683E-2</c:v>
                </c:pt>
                <c:pt idx="815">
                  <c:v>2.6699999999999998E-2</c:v>
                </c:pt>
                <c:pt idx="816">
                  <c:v>2.6349999999999998E-2</c:v>
                </c:pt>
                <c:pt idx="817">
                  <c:v>2.7679999999999996E-2</c:v>
                </c:pt>
                <c:pt idx="818">
                  <c:v>2.7740000000000001E-2</c:v>
                </c:pt>
                <c:pt idx="819">
                  <c:v>2.819E-2</c:v>
                </c:pt>
                <c:pt idx="820">
                  <c:v>2.7290000000000002E-2</c:v>
                </c:pt>
                <c:pt idx="821">
                  <c:v>2.6000000000000002E-2</c:v>
                </c:pt>
                <c:pt idx="822">
                  <c:v>2.5150000000000002E-2</c:v>
                </c:pt>
                <c:pt idx="823">
                  <c:v>2.4060000000000002E-2</c:v>
                </c:pt>
                <c:pt idx="824">
                  <c:v>2.4809999999999999E-2</c:v>
                </c:pt>
                <c:pt idx="825">
                  <c:v>2.5600000000000001E-2</c:v>
                </c:pt>
                <c:pt idx="826">
                  <c:v>2.528E-2</c:v>
                </c:pt>
                <c:pt idx="827">
                  <c:v>2.538E-2</c:v>
                </c:pt>
                <c:pt idx="828">
                  <c:v>2.6610000000000002E-2</c:v>
                </c:pt>
                <c:pt idx="829">
                  <c:v>2.648E-2</c:v>
                </c:pt>
                <c:pt idx="830">
                  <c:v>2.6949999999999998E-2</c:v>
                </c:pt>
                <c:pt idx="831">
                  <c:v>2.5830000000000002E-2</c:v>
                </c:pt>
                <c:pt idx="832">
                  <c:v>2.445E-2</c:v>
                </c:pt>
                <c:pt idx="833">
                  <c:v>2.2339999999999999E-2</c:v>
                </c:pt>
                <c:pt idx="834">
                  <c:v>2.4039999999999999E-2</c:v>
                </c:pt>
                <c:pt idx="835">
                  <c:v>2.418E-2</c:v>
                </c:pt>
                <c:pt idx="836">
                  <c:v>2.3990000000000001E-2</c:v>
                </c:pt>
                <c:pt idx="837">
                  <c:v>2.2850000000000002E-2</c:v>
                </c:pt>
                <c:pt idx="838">
                  <c:v>2.2919999999999999E-2</c:v>
                </c:pt>
                <c:pt idx="839">
                  <c:v>2.2589999999999999E-2</c:v>
                </c:pt>
                <c:pt idx="840">
                  <c:v>2.2620000000000001E-2</c:v>
                </c:pt>
                <c:pt idx="841">
                  <c:v>2.2770000000000002E-2</c:v>
                </c:pt>
                <c:pt idx="842">
                  <c:v>2.214E-2</c:v>
                </c:pt>
                <c:pt idx="843">
                  <c:v>2.0979999999999999E-2</c:v>
                </c:pt>
                <c:pt idx="844">
                  <c:v>2.2509999999999999E-2</c:v>
                </c:pt>
                <c:pt idx="845">
                  <c:v>2.222E-2</c:v>
                </c:pt>
                <c:pt idx="846">
                  <c:v>2.1259999999999998E-2</c:v>
                </c:pt>
                <c:pt idx="847">
                  <c:v>2.1770000000000001E-2</c:v>
                </c:pt>
                <c:pt idx="848">
                  <c:v>2.043E-2</c:v>
                </c:pt>
                <c:pt idx="849">
                  <c:v>2.1000000000000001E-2</c:v>
                </c:pt>
                <c:pt idx="850">
                  <c:v>2.1299999999999999E-2</c:v>
                </c:pt>
                <c:pt idx="851">
                  <c:v>2.0670000000000001E-2</c:v>
                </c:pt>
                <c:pt idx="852">
                  <c:v>2.0550000000000002E-2</c:v>
                </c:pt>
                <c:pt idx="853">
                  <c:v>2.0409999999999998E-2</c:v>
                </c:pt>
                <c:pt idx="854">
                  <c:v>2.1389999999999999E-2</c:v>
                </c:pt>
                <c:pt idx="855">
                  <c:v>2.1720000000000003E-2</c:v>
                </c:pt>
                <c:pt idx="856">
                  <c:v>2.1729999999999999E-2</c:v>
                </c:pt>
                <c:pt idx="857">
                  <c:v>2.1560000000000003E-2</c:v>
                </c:pt>
                <c:pt idx="858">
                  <c:v>2.3259999999999999E-2</c:v>
                </c:pt>
                <c:pt idx="859">
                  <c:v>2.443E-2</c:v>
                </c:pt>
                <c:pt idx="860">
                  <c:v>2.4369999999999999E-2</c:v>
                </c:pt>
                <c:pt idx="861">
                  <c:v>2.545E-2</c:v>
                </c:pt>
                <c:pt idx="862">
                  <c:v>2.5390000000000003E-2</c:v>
                </c:pt>
                <c:pt idx="863">
                  <c:v>2.605E-2</c:v>
                </c:pt>
                <c:pt idx="864">
                  <c:v>2.6419999999999999E-2</c:v>
                </c:pt>
                <c:pt idx="865">
                  <c:v>2.6419999999999999E-2</c:v>
                </c:pt>
                <c:pt idx="866">
                  <c:v>2.7469999999999998E-2</c:v>
                </c:pt>
                <c:pt idx="867">
                  <c:v>2.7699999999999999E-2</c:v>
                </c:pt>
                <c:pt idx="868">
                  <c:v>2.7300000000000001E-2</c:v>
                </c:pt>
                <c:pt idx="869">
                  <c:v>2.7820000000000001E-2</c:v>
                </c:pt>
                <c:pt idx="870">
                  <c:v>2.6680000000000002E-2</c:v>
                </c:pt>
                <c:pt idx="871">
                  <c:v>2.6370000000000001E-2</c:v>
                </c:pt>
                <c:pt idx="872">
                  <c:v>2.5049999999999999E-2</c:v>
                </c:pt>
                <c:pt idx="873">
                  <c:v>2.5579999999999999E-2</c:v>
                </c:pt>
                <c:pt idx="874">
                  <c:v>2.4380000000000002E-2</c:v>
                </c:pt>
                <c:pt idx="875">
                  <c:v>2.5049999999999999E-2</c:v>
                </c:pt>
                <c:pt idx="876">
                  <c:v>2.5559999999999999E-2</c:v>
                </c:pt>
                <c:pt idx="877">
                  <c:v>2.4340000000000001E-2</c:v>
                </c:pt>
                <c:pt idx="878">
                  <c:v>2.402E-2</c:v>
                </c:pt>
                <c:pt idx="879">
                  <c:v>2.3879999999999998E-2</c:v>
                </c:pt>
                <c:pt idx="880">
                  <c:v>2.4160000000000001E-2</c:v>
                </c:pt>
                <c:pt idx="881">
                  <c:v>2.2949999999999998E-2</c:v>
                </c:pt>
                <c:pt idx="882">
                  <c:v>2.2170000000000002E-2</c:v>
                </c:pt>
                <c:pt idx="883">
                  <c:v>2.2949999999999998E-2</c:v>
                </c:pt>
                <c:pt idx="884">
                  <c:v>2.4E-2</c:v>
                </c:pt>
                <c:pt idx="885">
                  <c:v>2.4300000000000002E-2</c:v>
                </c:pt>
                <c:pt idx="886">
                  <c:v>2.3980000000000001E-2</c:v>
                </c:pt>
                <c:pt idx="887">
                  <c:v>2.3889999999999998E-2</c:v>
                </c:pt>
                <c:pt idx="888">
                  <c:v>2.41E-2</c:v>
                </c:pt>
                <c:pt idx="889">
                  <c:v>2.4680000000000001E-2</c:v>
                </c:pt>
                <c:pt idx="890">
                  <c:v>2.503E-2</c:v>
                </c:pt>
                <c:pt idx="891">
                  <c:v>2.5350000000000001E-2</c:v>
                </c:pt>
                <c:pt idx="892">
                  <c:v>2.5169999999999998E-2</c:v>
                </c:pt>
                <c:pt idx="893">
                  <c:v>2.2550000000000001E-2</c:v>
                </c:pt>
                <c:pt idx="894">
                  <c:v>2.342E-2</c:v>
                </c:pt>
                <c:pt idx="895">
                  <c:v>2.4070000000000001E-2</c:v>
                </c:pt>
                <c:pt idx="896">
                  <c:v>2.435E-2</c:v>
                </c:pt>
                <c:pt idx="897">
                  <c:v>2.5009999999999998E-2</c:v>
                </c:pt>
                <c:pt idx="898">
                  <c:v>2.5139999999999999E-2</c:v>
                </c:pt>
                <c:pt idx="899">
                  <c:v>2.5779999999999997E-2</c:v>
                </c:pt>
                <c:pt idx="900">
                  <c:v>2.5929999999999998E-2</c:v>
                </c:pt>
                <c:pt idx="901">
                  <c:v>2.649E-2</c:v>
                </c:pt>
                <c:pt idx="902">
                  <c:v>2.691E-2</c:v>
                </c:pt>
                <c:pt idx="903">
                  <c:v>2.724E-2</c:v>
                </c:pt>
                <c:pt idx="904">
                  <c:v>2.6840000000000003E-2</c:v>
                </c:pt>
                <c:pt idx="905">
                  <c:v>2.6880000000000001E-2</c:v>
                </c:pt>
                <c:pt idx="906">
                  <c:v>2.7709999999999999E-2</c:v>
                </c:pt>
                <c:pt idx="907">
                  <c:v>2.7480000000000001E-2</c:v>
                </c:pt>
                <c:pt idx="908">
                  <c:v>2.7179999999999999E-2</c:v>
                </c:pt>
                <c:pt idx="909">
                  <c:v>2.7759999999999996E-2</c:v>
                </c:pt>
                <c:pt idx="910">
                  <c:v>2.819E-2</c:v>
                </c:pt>
                <c:pt idx="911">
                  <c:v>2.896E-2</c:v>
                </c:pt>
                <c:pt idx="912">
                  <c:v>2.9569999999999999E-2</c:v>
                </c:pt>
                <c:pt idx="913">
                  <c:v>2.9790000000000001E-2</c:v>
                </c:pt>
                <c:pt idx="914">
                  <c:v>2.9900000000000003E-2</c:v>
                </c:pt>
                <c:pt idx="915">
                  <c:v>2.9670000000000002E-2</c:v>
                </c:pt>
                <c:pt idx="916">
                  <c:v>2.9609999999999997E-2</c:v>
                </c:pt>
                <c:pt idx="917">
                  <c:v>2.8889999999999999E-2</c:v>
                </c:pt>
                <c:pt idx="918">
                  <c:v>2.879E-2</c:v>
                </c:pt>
                <c:pt idx="919">
                  <c:v>2.7009999999999999E-2</c:v>
                </c:pt>
                <c:pt idx="920">
                  <c:v>2.5659999999999999E-2</c:v>
                </c:pt>
                <c:pt idx="921">
                  <c:v>2.7220000000000001E-2</c:v>
                </c:pt>
                <c:pt idx="922">
                  <c:v>2.4300000000000002E-2</c:v>
                </c:pt>
                <c:pt idx="923">
                  <c:v>2.5329999999999998E-2</c:v>
                </c:pt>
                <c:pt idx="924">
                  <c:v>2.3860000000000003E-2</c:v>
                </c:pt>
                <c:pt idx="925">
                  <c:v>2.4239999999999998E-2</c:v>
                </c:pt>
                <c:pt idx="926">
                  <c:v>2.5559999999999999E-2</c:v>
                </c:pt>
                <c:pt idx="927">
                  <c:v>2.6280000000000001E-2</c:v>
                </c:pt>
                <c:pt idx="928">
                  <c:v>2.4920000000000001E-2</c:v>
                </c:pt>
                <c:pt idx="929">
                  <c:v>2.426E-2</c:v>
                </c:pt>
                <c:pt idx="930">
                  <c:v>2.504E-2</c:v>
                </c:pt>
                <c:pt idx="931">
                  <c:v>2.5670000000000002E-2</c:v>
                </c:pt>
                <c:pt idx="932">
                  <c:v>2.5770000000000001E-2</c:v>
                </c:pt>
                <c:pt idx="933">
                  <c:v>2.6200000000000001E-2</c:v>
                </c:pt>
                <c:pt idx="934">
                  <c:v>2.5870000000000001E-2</c:v>
                </c:pt>
                <c:pt idx="935">
                  <c:v>2.538E-2</c:v>
                </c:pt>
                <c:pt idx="936">
                  <c:v>2.5569999999999999E-2</c:v>
                </c:pt>
                <c:pt idx="937">
                  <c:v>2.477E-2</c:v>
                </c:pt>
                <c:pt idx="938">
                  <c:v>2.477E-2</c:v>
                </c:pt>
                <c:pt idx="939">
                  <c:v>2.477E-2</c:v>
                </c:pt>
                <c:pt idx="940">
                  <c:v>2.477E-2</c:v>
                </c:pt>
                <c:pt idx="941">
                  <c:v>2.6190000000000001E-2</c:v>
                </c:pt>
                <c:pt idx="942">
                  <c:v>2.6890000000000001E-2</c:v>
                </c:pt>
                <c:pt idx="943">
                  <c:v>2.6760000000000003E-2</c:v>
                </c:pt>
                <c:pt idx="944">
                  <c:v>2.7290000000000002E-2</c:v>
                </c:pt>
                <c:pt idx="945">
                  <c:v>2.7910000000000001E-2</c:v>
                </c:pt>
                <c:pt idx="946">
                  <c:v>2.7360000000000002E-2</c:v>
                </c:pt>
                <c:pt idx="947">
                  <c:v>2.7910000000000001E-2</c:v>
                </c:pt>
                <c:pt idx="948">
                  <c:v>2.7300000000000001E-2</c:v>
                </c:pt>
                <c:pt idx="949">
                  <c:v>2.7959999999999999E-2</c:v>
                </c:pt>
                <c:pt idx="950">
                  <c:v>2.7699999999999999E-2</c:v>
                </c:pt>
                <c:pt idx="951">
                  <c:v>2.664E-2</c:v>
                </c:pt>
                <c:pt idx="952">
                  <c:v>2.649E-2</c:v>
                </c:pt>
                <c:pt idx="953">
                  <c:v>2.7559999999999998E-2</c:v>
                </c:pt>
                <c:pt idx="954">
                  <c:v>2.6440000000000002E-2</c:v>
                </c:pt>
                <c:pt idx="955">
                  <c:v>2.6440000000000002E-2</c:v>
                </c:pt>
                <c:pt idx="956">
                  <c:v>2.5610000000000001E-2</c:v>
                </c:pt>
                <c:pt idx="957">
                  <c:v>2.5729999999999999E-2</c:v>
                </c:pt>
                <c:pt idx="958">
                  <c:v>2.487E-2</c:v>
                </c:pt>
                <c:pt idx="959">
                  <c:v>2.487E-2</c:v>
                </c:pt>
                <c:pt idx="960">
                  <c:v>2.6269999999999998E-2</c:v>
                </c:pt>
                <c:pt idx="961">
                  <c:v>2.6360000000000001E-2</c:v>
                </c:pt>
                <c:pt idx="962">
                  <c:v>2.598E-2</c:v>
                </c:pt>
                <c:pt idx="963">
                  <c:v>2.52E-2</c:v>
                </c:pt>
                <c:pt idx="964">
                  <c:v>2.564E-2</c:v>
                </c:pt>
                <c:pt idx="965">
                  <c:v>2.6080000000000002E-2</c:v>
                </c:pt>
                <c:pt idx="966">
                  <c:v>2.657E-2</c:v>
                </c:pt>
                <c:pt idx="967">
                  <c:v>2.6629999999999997E-2</c:v>
                </c:pt>
                <c:pt idx="968">
                  <c:v>2.6629999999999997E-2</c:v>
                </c:pt>
                <c:pt idx="969">
                  <c:v>2.6629999999999997E-2</c:v>
                </c:pt>
                <c:pt idx="970">
                  <c:v>2.767E-2</c:v>
                </c:pt>
                <c:pt idx="971">
                  <c:v>2.7919999999999997E-2</c:v>
                </c:pt>
                <c:pt idx="972">
                  <c:v>2.7660000000000001E-2</c:v>
                </c:pt>
                <c:pt idx="973">
                  <c:v>2.8149999999999998E-2</c:v>
                </c:pt>
                <c:pt idx="974">
                  <c:v>2.835E-2</c:v>
                </c:pt>
                <c:pt idx="975">
                  <c:v>2.835E-2</c:v>
                </c:pt>
                <c:pt idx="976">
                  <c:v>2.69E-2</c:v>
                </c:pt>
                <c:pt idx="977">
                  <c:v>2.581E-2</c:v>
                </c:pt>
                <c:pt idx="978">
                  <c:v>2.5770000000000001E-2</c:v>
                </c:pt>
                <c:pt idx="979">
                  <c:v>2.6120000000000001E-2</c:v>
                </c:pt>
                <c:pt idx="980">
                  <c:v>2.6120000000000001E-2</c:v>
                </c:pt>
                <c:pt idx="981">
                  <c:v>2.6880000000000001E-2</c:v>
                </c:pt>
                <c:pt idx="982">
                  <c:v>2.7480000000000001E-2</c:v>
                </c:pt>
                <c:pt idx="983">
                  <c:v>2.759E-2</c:v>
                </c:pt>
                <c:pt idx="984">
                  <c:v>2.6920000000000003E-2</c:v>
                </c:pt>
                <c:pt idx="985">
                  <c:v>2.683E-2</c:v>
                </c:pt>
                <c:pt idx="986">
                  <c:v>2.7440000000000003E-2</c:v>
                </c:pt>
                <c:pt idx="987">
                  <c:v>2.7879999999999999E-2</c:v>
                </c:pt>
                <c:pt idx="988">
                  <c:v>2.8060000000000002E-2</c:v>
                </c:pt>
                <c:pt idx="989">
                  <c:v>2.8170000000000001E-2</c:v>
                </c:pt>
                <c:pt idx="990">
                  <c:v>2.8650000000000002E-2</c:v>
                </c:pt>
                <c:pt idx="991">
                  <c:v>2.7539999999999999E-2</c:v>
                </c:pt>
                <c:pt idx="992">
                  <c:v>2.75E-2</c:v>
                </c:pt>
                <c:pt idx="993">
                  <c:v>2.8250000000000001E-2</c:v>
                </c:pt>
                <c:pt idx="994">
                  <c:v>2.681E-2</c:v>
                </c:pt>
                <c:pt idx="995">
                  <c:v>2.6290000000000001E-2</c:v>
                </c:pt>
                <c:pt idx="996">
                  <c:v>2.6949999999999998E-2</c:v>
                </c:pt>
                <c:pt idx="997">
                  <c:v>2.6880000000000001E-2</c:v>
                </c:pt>
                <c:pt idx="998">
                  <c:v>2.7440000000000003E-2</c:v>
                </c:pt>
                <c:pt idx="999">
                  <c:v>2.7269999999999999E-2</c:v>
                </c:pt>
                <c:pt idx="1000">
                  <c:v>2.758E-2</c:v>
                </c:pt>
                <c:pt idx="1001">
                  <c:v>2.7759999999999996E-2</c:v>
                </c:pt>
                <c:pt idx="1002">
                  <c:v>2.7890000000000002E-2</c:v>
                </c:pt>
                <c:pt idx="1003">
                  <c:v>2.9249999999999998E-2</c:v>
                </c:pt>
                <c:pt idx="1004">
                  <c:v>2.913E-2</c:v>
                </c:pt>
                <c:pt idx="1005">
                  <c:v>2.9380000000000003E-2</c:v>
                </c:pt>
                <c:pt idx="1006">
                  <c:v>2.9580000000000002E-2</c:v>
                </c:pt>
                <c:pt idx="1007">
                  <c:v>2.8510000000000001E-2</c:v>
                </c:pt>
                <c:pt idx="1008">
                  <c:v>2.7740000000000001E-2</c:v>
                </c:pt>
                <c:pt idx="1009">
                  <c:v>2.7980000000000001E-2</c:v>
                </c:pt>
                <c:pt idx="1010">
                  <c:v>2.7519999999999999E-2</c:v>
                </c:pt>
                <c:pt idx="1011">
                  <c:v>2.6600000000000002E-2</c:v>
                </c:pt>
                <c:pt idx="1012">
                  <c:v>2.6880000000000001E-2</c:v>
                </c:pt>
                <c:pt idx="1013">
                  <c:v>2.767E-2</c:v>
                </c:pt>
                <c:pt idx="1014">
                  <c:v>2.7480000000000001E-2</c:v>
                </c:pt>
                <c:pt idx="1015">
                  <c:v>2.7069999999999997E-2</c:v>
                </c:pt>
                <c:pt idx="1016">
                  <c:v>2.7179999999999999E-2</c:v>
                </c:pt>
                <c:pt idx="1017">
                  <c:v>2.75E-2</c:v>
                </c:pt>
                <c:pt idx="1018">
                  <c:v>2.7629999999999998E-2</c:v>
                </c:pt>
                <c:pt idx="1019">
                  <c:v>2.7490000000000001E-2</c:v>
                </c:pt>
                <c:pt idx="1020">
                  <c:v>2.7719999999999998E-2</c:v>
                </c:pt>
                <c:pt idx="1021">
                  <c:v>2.8250000000000001E-2</c:v>
                </c:pt>
                <c:pt idx="1022">
                  <c:v>2.7959999999999999E-2</c:v>
                </c:pt>
                <c:pt idx="1023">
                  <c:v>2.879E-2</c:v>
                </c:pt>
                <c:pt idx="1024">
                  <c:v>2.8380000000000002E-2</c:v>
                </c:pt>
                <c:pt idx="1025">
                  <c:v>2.903E-2</c:v>
                </c:pt>
                <c:pt idx="1026">
                  <c:v>2.7820000000000001E-2</c:v>
                </c:pt>
                <c:pt idx="1027">
                  <c:v>2.811E-2</c:v>
                </c:pt>
                <c:pt idx="1028">
                  <c:v>2.8250000000000001E-2</c:v>
                </c:pt>
                <c:pt idx="1029">
                  <c:v>2.895E-2</c:v>
                </c:pt>
                <c:pt idx="1030">
                  <c:v>2.9399999999999999E-2</c:v>
                </c:pt>
                <c:pt idx="1031">
                  <c:v>2.954E-2</c:v>
                </c:pt>
                <c:pt idx="1032">
                  <c:v>2.9409999999999999E-2</c:v>
                </c:pt>
                <c:pt idx="1033">
                  <c:v>2.9830000000000002E-2</c:v>
                </c:pt>
                <c:pt idx="1034">
                  <c:v>2.921E-2</c:v>
                </c:pt>
                <c:pt idx="1035">
                  <c:v>3.0169999999999999E-2</c:v>
                </c:pt>
                <c:pt idx="1036">
                  <c:v>2.9600000000000001E-2</c:v>
                </c:pt>
                <c:pt idx="1037">
                  <c:v>2.8239999999999998E-2</c:v>
                </c:pt>
                <c:pt idx="1038">
                  <c:v>2.8119999999999999E-2</c:v>
                </c:pt>
                <c:pt idx="1039">
                  <c:v>2.8759999999999997E-2</c:v>
                </c:pt>
                <c:pt idx="1040">
                  <c:v>2.8730000000000002E-2</c:v>
                </c:pt>
                <c:pt idx="1041">
                  <c:v>2.8410000000000001E-2</c:v>
                </c:pt>
                <c:pt idx="1042">
                  <c:v>2.836E-2</c:v>
                </c:pt>
                <c:pt idx="1043">
                  <c:v>2.741E-2</c:v>
                </c:pt>
                <c:pt idx="1044">
                  <c:v>2.8140000000000002E-2</c:v>
                </c:pt>
                <c:pt idx="1045">
                  <c:v>2.8730000000000002E-2</c:v>
                </c:pt>
                <c:pt idx="1046">
                  <c:v>2.8969999999999999E-2</c:v>
                </c:pt>
                <c:pt idx="1047">
                  <c:v>2.9380000000000003E-2</c:v>
                </c:pt>
                <c:pt idx="1048">
                  <c:v>2.886E-2</c:v>
                </c:pt>
                <c:pt idx="1049">
                  <c:v>2.8820000000000002E-2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E3-4896-9FCA-AA1CD6C214CB}"/>
            </c:ext>
          </c:extLst>
        </c:ser>
        <c:ser>
          <c:idx val="1"/>
          <c:order val="1"/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Sheet1!$S$176:$S$1225</c:f>
              <c:numCache>
                <c:formatCode>m/d/yyyy</c:formatCode>
                <c:ptCount val="1050"/>
                <c:pt idx="0">
                  <c:v>43710</c:v>
                </c:pt>
                <c:pt idx="1">
                  <c:v>43711</c:v>
                </c:pt>
                <c:pt idx="2">
                  <c:v>43712</c:v>
                </c:pt>
                <c:pt idx="3">
                  <c:v>43713</c:v>
                </c:pt>
                <c:pt idx="4">
                  <c:v>43714</c:v>
                </c:pt>
                <c:pt idx="5">
                  <c:v>43717</c:v>
                </c:pt>
                <c:pt idx="6">
                  <c:v>43718</c:v>
                </c:pt>
                <c:pt idx="7">
                  <c:v>43719</c:v>
                </c:pt>
                <c:pt idx="8">
                  <c:v>43720</c:v>
                </c:pt>
                <c:pt idx="9">
                  <c:v>43721</c:v>
                </c:pt>
                <c:pt idx="10">
                  <c:v>43724</c:v>
                </c:pt>
                <c:pt idx="11">
                  <c:v>43725</c:v>
                </c:pt>
                <c:pt idx="12">
                  <c:v>43726</c:v>
                </c:pt>
                <c:pt idx="13">
                  <c:v>43727</c:v>
                </c:pt>
                <c:pt idx="14">
                  <c:v>43728</c:v>
                </c:pt>
                <c:pt idx="15">
                  <c:v>43731</c:v>
                </c:pt>
                <c:pt idx="16">
                  <c:v>43732</c:v>
                </c:pt>
                <c:pt idx="17">
                  <c:v>43733</c:v>
                </c:pt>
                <c:pt idx="18">
                  <c:v>43734</c:v>
                </c:pt>
                <c:pt idx="19">
                  <c:v>43735</c:v>
                </c:pt>
                <c:pt idx="20">
                  <c:v>43738</c:v>
                </c:pt>
                <c:pt idx="21">
                  <c:v>43739</c:v>
                </c:pt>
                <c:pt idx="22">
                  <c:v>43740</c:v>
                </c:pt>
                <c:pt idx="23">
                  <c:v>43741</c:v>
                </c:pt>
                <c:pt idx="24">
                  <c:v>43742</c:v>
                </c:pt>
                <c:pt idx="25">
                  <c:v>43745</c:v>
                </c:pt>
                <c:pt idx="26">
                  <c:v>43746</c:v>
                </c:pt>
                <c:pt idx="27">
                  <c:v>43747</c:v>
                </c:pt>
                <c:pt idx="28">
                  <c:v>43748</c:v>
                </c:pt>
                <c:pt idx="29">
                  <c:v>43749</c:v>
                </c:pt>
                <c:pt idx="30">
                  <c:v>43752</c:v>
                </c:pt>
                <c:pt idx="31">
                  <c:v>43753</c:v>
                </c:pt>
                <c:pt idx="32">
                  <c:v>43754</c:v>
                </c:pt>
                <c:pt idx="33">
                  <c:v>43755</c:v>
                </c:pt>
                <c:pt idx="34">
                  <c:v>43756</c:v>
                </c:pt>
                <c:pt idx="35">
                  <c:v>43759</c:v>
                </c:pt>
                <c:pt idx="36">
                  <c:v>43760</c:v>
                </c:pt>
                <c:pt idx="37">
                  <c:v>43761</c:v>
                </c:pt>
                <c:pt idx="38">
                  <c:v>43762</c:v>
                </c:pt>
                <c:pt idx="39">
                  <c:v>43763</c:v>
                </c:pt>
                <c:pt idx="40">
                  <c:v>43766</c:v>
                </c:pt>
                <c:pt idx="41">
                  <c:v>43767</c:v>
                </c:pt>
                <c:pt idx="42">
                  <c:v>43768</c:v>
                </c:pt>
                <c:pt idx="43">
                  <c:v>43769</c:v>
                </c:pt>
                <c:pt idx="44">
                  <c:v>43770</c:v>
                </c:pt>
                <c:pt idx="45">
                  <c:v>43773</c:v>
                </c:pt>
                <c:pt idx="46">
                  <c:v>43774</c:v>
                </c:pt>
                <c:pt idx="47">
                  <c:v>43775</c:v>
                </c:pt>
                <c:pt idx="48">
                  <c:v>43776</c:v>
                </c:pt>
                <c:pt idx="49">
                  <c:v>43777</c:v>
                </c:pt>
                <c:pt idx="50">
                  <c:v>43780</c:v>
                </c:pt>
                <c:pt idx="51">
                  <c:v>43781</c:v>
                </c:pt>
                <c:pt idx="52">
                  <c:v>43782</c:v>
                </c:pt>
                <c:pt idx="53">
                  <c:v>43783</c:v>
                </c:pt>
                <c:pt idx="54">
                  <c:v>43784</c:v>
                </c:pt>
                <c:pt idx="55">
                  <c:v>43787</c:v>
                </c:pt>
                <c:pt idx="56">
                  <c:v>43788</c:v>
                </c:pt>
                <c:pt idx="57">
                  <c:v>43789</c:v>
                </c:pt>
                <c:pt idx="58">
                  <c:v>43790</c:v>
                </c:pt>
                <c:pt idx="59">
                  <c:v>43791</c:v>
                </c:pt>
                <c:pt idx="60">
                  <c:v>43794</c:v>
                </c:pt>
                <c:pt idx="61">
                  <c:v>43795</c:v>
                </c:pt>
                <c:pt idx="62">
                  <c:v>43796</c:v>
                </c:pt>
                <c:pt idx="63">
                  <c:v>43797</c:v>
                </c:pt>
                <c:pt idx="64">
                  <c:v>43798</c:v>
                </c:pt>
                <c:pt idx="65">
                  <c:v>43801</c:v>
                </c:pt>
                <c:pt idx="66">
                  <c:v>43802</c:v>
                </c:pt>
                <c:pt idx="67">
                  <c:v>43803</c:v>
                </c:pt>
                <c:pt idx="68">
                  <c:v>43804</c:v>
                </c:pt>
                <c:pt idx="69">
                  <c:v>43805</c:v>
                </c:pt>
                <c:pt idx="70">
                  <c:v>43808</c:v>
                </c:pt>
                <c:pt idx="71">
                  <c:v>43809</c:v>
                </c:pt>
                <c:pt idx="72">
                  <c:v>43810</c:v>
                </c:pt>
                <c:pt idx="73">
                  <c:v>43811</c:v>
                </c:pt>
                <c:pt idx="74">
                  <c:v>43812</c:v>
                </c:pt>
                <c:pt idx="75">
                  <c:v>43815</c:v>
                </c:pt>
                <c:pt idx="76">
                  <c:v>43816</c:v>
                </c:pt>
                <c:pt idx="77">
                  <c:v>43817</c:v>
                </c:pt>
                <c:pt idx="78">
                  <c:v>43818</c:v>
                </c:pt>
                <c:pt idx="79">
                  <c:v>43819</c:v>
                </c:pt>
                <c:pt idx="80">
                  <c:v>43822</c:v>
                </c:pt>
                <c:pt idx="81">
                  <c:v>43823</c:v>
                </c:pt>
                <c:pt idx="82">
                  <c:v>43824</c:v>
                </c:pt>
                <c:pt idx="83">
                  <c:v>43825</c:v>
                </c:pt>
                <c:pt idx="84">
                  <c:v>43826</c:v>
                </c:pt>
                <c:pt idx="85">
                  <c:v>43829</c:v>
                </c:pt>
                <c:pt idx="86">
                  <c:v>43830</c:v>
                </c:pt>
                <c:pt idx="87">
                  <c:v>43831</c:v>
                </c:pt>
                <c:pt idx="88">
                  <c:v>43832</c:v>
                </c:pt>
                <c:pt idx="89">
                  <c:v>43833</c:v>
                </c:pt>
                <c:pt idx="90">
                  <c:v>43836</c:v>
                </c:pt>
                <c:pt idx="91">
                  <c:v>43837</c:v>
                </c:pt>
                <c:pt idx="92">
                  <c:v>43838</c:v>
                </c:pt>
                <c:pt idx="93">
                  <c:v>43839</c:v>
                </c:pt>
                <c:pt idx="94">
                  <c:v>43840</c:v>
                </c:pt>
                <c:pt idx="95">
                  <c:v>43843</c:v>
                </c:pt>
                <c:pt idx="96">
                  <c:v>43844</c:v>
                </c:pt>
                <c:pt idx="97">
                  <c:v>43845</c:v>
                </c:pt>
                <c:pt idx="98">
                  <c:v>43846</c:v>
                </c:pt>
                <c:pt idx="99">
                  <c:v>43847</c:v>
                </c:pt>
                <c:pt idx="100">
                  <c:v>43850</c:v>
                </c:pt>
                <c:pt idx="101">
                  <c:v>43851</c:v>
                </c:pt>
                <c:pt idx="102">
                  <c:v>43852</c:v>
                </c:pt>
                <c:pt idx="103">
                  <c:v>43853</c:v>
                </c:pt>
                <c:pt idx="104">
                  <c:v>43854</c:v>
                </c:pt>
                <c:pt idx="105">
                  <c:v>43857</c:v>
                </c:pt>
                <c:pt idx="106">
                  <c:v>43858</c:v>
                </c:pt>
                <c:pt idx="107">
                  <c:v>43859</c:v>
                </c:pt>
                <c:pt idx="108">
                  <c:v>43860</c:v>
                </c:pt>
                <c:pt idx="109">
                  <c:v>43861</c:v>
                </c:pt>
                <c:pt idx="110">
                  <c:v>43864</c:v>
                </c:pt>
                <c:pt idx="111">
                  <c:v>43865</c:v>
                </c:pt>
                <c:pt idx="112">
                  <c:v>43866</c:v>
                </c:pt>
                <c:pt idx="113">
                  <c:v>43867</c:v>
                </c:pt>
                <c:pt idx="114">
                  <c:v>43868</c:v>
                </c:pt>
                <c:pt idx="115">
                  <c:v>43871</c:v>
                </c:pt>
                <c:pt idx="116">
                  <c:v>43872</c:v>
                </c:pt>
                <c:pt idx="117">
                  <c:v>43873</c:v>
                </c:pt>
                <c:pt idx="118">
                  <c:v>43874</c:v>
                </c:pt>
                <c:pt idx="119">
                  <c:v>43875</c:v>
                </c:pt>
                <c:pt idx="120">
                  <c:v>43878</c:v>
                </c:pt>
                <c:pt idx="121">
                  <c:v>43879</c:v>
                </c:pt>
                <c:pt idx="122">
                  <c:v>43880</c:v>
                </c:pt>
                <c:pt idx="123">
                  <c:v>43881</c:v>
                </c:pt>
                <c:pt idx="124">
                  <c:v>43882</c:v>
                </c:pt>
                <c:pt idx="125">
                  <c:v>43885</c:v>
                </c:pt>
                <c:pt idx="126">
                  <c:v>43886</c:v>
                </c:pt>
                <c:pt idx="127">
                  <c:v>43887</c:v>
                </c:pt>
                <c:pt idx="128">
                  <c:v>43888</c:v>
                </c:pt>
                <c:pt idx="129">
                  <c:v>43889</c:v>
                </c:pt>
                <c:pt idx="130">
                  <c:v>43892</c:v>
                </c:pt>
                <c:pt idx="131">
                  <c:v>43893</c:v>
                </c:pt>
                <c:pt idx="132">
                  <c:v>43894</c:v>
                </c:pt>
                <c:pt idx="133">
                  <c:v>43895</c:v>
                </c:pt>
                <c:pt idx="134">
                  <c:v>43896</c:v>
                </c:pt>
                <c:pt idx="135">
                  <c:v>43899</c:v>
                </c:pt>
                <c:pt idx="136">
                  <c:v>43900</c:v>
                </c:pt>
                <c:pt idx="137">
                  <c:v>43901</c:v>
                </c:pt>
                <c:pt idx="138">
                  <c:v>43902</c:v>
                </c:pt>
                <c:pt idx="139">
                  <c:v>43903</c:v>
                </c:pt>
                <c:pt idx="140">
                  <c:v>43906</c:v>
                </c:pt>
                <c:pt idx="141">
                  <c:v>43907</c:v>
                </c:pt>
                <c:pt idx="142">
                  <c:v>43908</c:v>
                </c:pt>
                <c:pt idx="143">
                  <c:v>43909</c:v>
                </c:pt>
                <c:pt idx="144">
                  <c:v>43910</c:v>
                </c:pt>
                <c:pt idx="145">
                  <c:v>43913</c:v>
                </c:pt>
                <c:pt idx="146">
                  <c:v>43914</c:v>
                </c:pt>
                <c:pt idx="147">
                  <c:v>43915</c:v>
                </c:pt>
                <c:pt idx="148">
                  <c:v>43916</c:v>
                </c:pt>
                <c:pt idx="149">
                  <c:v>43917</c:v>
                </c:pt>
                <c:pt idx="150">
                  <c:v>43920</c:v>
                </c:pt>
                <c:pt idx="151">
                  <c:v>43921</c:v>
                </c:pt>
                <c:pt idx="152">
                  <c:v>43922</c:v>
                </c:pt>
                <c:pt idx="153">
                  <c:v>43923</c:v>
                </c:pt>
                <c:pt idx="154">
                  <c:v>43924</c:v>
                </c:pt>
                <c:pt idx="155">
                  <c:v>43927</c:v>
                </c:pt>
                <c:pt idx="156">
                  <c:v>43928</c:v>
                </c:pt>
                <c:pt idx="157">
                  <c:v>43929</c:v>
                </c:pt>
                <c:pt idx="158">
                  <c:v>43930</c:v>
                </c:pt>
                <c:pt idx="159">
                  <c:v>43931</c:v>
                </c:pt>
                <c:pt idx="160">
                  <c:v>43934</c:v>
                </c:pt>
                <c:pt idx="161">
                  <c:v>43935</c:v>
                </c:pt>
                <c:pt idx="162">
                  <c:v>43936</c:v>
                </c:pt>
                <c:pt idx="163">
                  <c:v>43937</c:v>
                </c:pt>
                <c:pt idx="164">
                  <c:v>43938</c:v>
                </c:pt>
                <c:pt idx="165">
                  <c:v>43941</c:v>
                </c:pt>
                <c:pt idx="166">
                  <c:v>43942</c:v>
                </c:pt>
                <c:pt idx="167">
                  <c:v>43943</c:v>
                </c:pt>
                <c:pt idx="168">
                  <c:v>43944</c:v>
                </c:pt>
                <c:pt idx="169">
                  <c:v>43945</c:v>
                </c:pt>
                <c:pt idx="170">
                  <c:v>43948</c:v>
                </c:pt>
                <c:pt idx="171">
                  <c:v>43949</c:v>
                </c:pt>
                <c:pt idx="172">
                  <c:v>43950</c:v>
                </c:pt>
                <c:pt idx="173">
                  <c:v>43951</c:v>
                </c:pt>
                <c:pt idx="174">
                  <c:v>43952</c:v>
                </c:pt>
                <c:pt idx="175">
                  <c:v>43955</c:v>
                </c:pt>
                <c:pt idx="176">
                  <c:v>43956</c:v>
                </c:pt>
                <c:pt idx="177">
                  <c:v>43957</c:v>
                </c:pt>
                <c:pt idx="178">
                  <c:v>43958</c:v>
                </c:pt>
                <c:pt idx="179">
                  <c:v>43959</c:v>
                </c:pt>
                <c:pt idx="180">
                  <c:v>43962</c:v>
                </c:pt>
                <c:pt idx="181">
                  <c:v>43963</c:v>
                </c:pt>
                <c:pt idx="182">
                  <c:v>43964</c:v>
                </c:pt>
                <c:pt idx="183">
                  <c:v>43965</c:v>
                </c:pt>
                <c:pt idx="184">
                  <c:v>43966</c:v>
                </c:pt>
                <c:pt idx="185">
                  <c:v>43969</c:v>
                </c:pt>
                <c:pt idx="186">
                  <c:v>43970</c:v>
                </c:pt>
                <c:pt idx="187">
                  <c:v>43971</c:v>
                </c:pt>
                <c:pt idx="188">
                  <c:v>43972</c:v>
                </c:pt>
                <c:pt idx="189">
                  <c:v>43973</c:v>
                </c:pt>
                <c:pt idx="190">
                  <c:v>43976</c:v>
                </c:pt>
                <c:pt idx="191">
                  <c:v>43977</c:v>
                </c:pt>
                <c:pt idx="192">
                  <c:v>43978</c:v>
                </c:pt>
                <c:pt idx="193">
                  <c:v>43979</c:v>
                </c:pt>
                <c:pt idx="194">
                  <c:v>43980</c:v>
                </c:pt>
                <c:pt idx="195">
                  <c:v>43983</c:v>
                </c:pt>
                <c:pt idx="196">
                  <c:v>43984</c:v>
                </c:pt>
                <c:pt idx="197">
                  <c:v>43985</c:v>
                </c:pt>
                <c:pt idx="198">
                  <c:v>43986</c:v>
                </c:pt>
                <c:pt idx="199">
                  <c:v>43987</c:v>
                </c:pt>
                <c:pt idx="200">
                  <c:v>43990</c:v>
                </c:pt>
                <c:pt idx="201">
                  <c:v>43991</c:v>
                </c:pt>
                <c:pt idx="202">
                  <c:v>43992</c:v>
                </c:pt>
                <c:pt idx="203">
                  <c:v>43993</c:v>
                </c:pt>
                <c:pt idx="204">
                  <c:v>43994</c:v>
                </c:pt>
                <c:pt idx="205">
                  <c:v>43997</c:v>
                </c:pt>
                <c:pt idx="206">
                  <c:v>43998</c:v>
                </c:pt>
                <c:pt idx="207">
                  <c:v>43999</c:v>
                </c:pt>
                <c:pt idx="208">
                  <c:v>44000</c:v>
                </c:pt>
                <c:pt idx="209">
                  <c:v>44001</c:v>
                </c:pt>
                <c:pt idx="210">
                  <c:v>44004</c:v>
                </c:pt>
                <c:pt idx="211">
                  <c:v>44005</c:v>
                </c:pt>
                <c:pt idx="212">
                  <c:v>44006</c:v>
                </c:pt>
                <c:pt idx="213">
                  <c:v>44007</c:v>
                </c:pt>
                <c:pt idx="214">
                  <c:v>44008</c:v>
                </c:pt>
                <c:pt idx="215">
                  <c:v>44011</c:v>
                </c:pt>
                <c:pt idx="216">
                  <c:v>44012</c:v>
                </c:pt>
                <c:pt idx="217">
                  <c:v>44013</c:v>
                </c:pt>
                <c:pt idx="218">
                  <c:v>44014</c:v>
                </c:pt>
                <c:pt idx="219">
                  <c:v>44015</c:v>
                </c:pt>
                <c:pt idx="220">
                  <c:v>44018</c:v>
                </c:pt>
                <c:pt idx="221">
                  <c:v>44019</c:v>
                </c:pt>
                <c:pt idx="222">
                  <c:v>44020</c:v>
                </c:pt>
                <c:pt idx="223">
                  <c:v>44021</c:v>
                </c:pt>
                <c:pt idx="224">
                  <c:v>44022</c:v>
                </c:pt>
                <c:pt idx="225">
                  <c:v>44025</c:v>
                </c:pt>
                <c:pt idx="226">
                  <c:v>44026</c:v>
                </c:pt>
                <c:pt idx="227">
                  <c:v>44027</c:v>
                </c:pt>
                <c:pt idx="228">
                  <c:v>44028</c:v>
                </c:pt>
                <c:pt idx="229">
                  <c:v>44029</c:v>
                </c:pt>
                <c:pt idx="230">
                  <c:v>44032</c:v>
                </c:pt>
                <c:pt idx="231">
                  <c:v>44033</c:v>
                </c:pt>
                <c:pt idx="232">
                  <c:v>44034</c:v>
                </c:pt>
                <c:pt idx="233">
                  <c:v>44035</c:v>
                </c:pt>
                <c:pt idx="234">
                  <c:v>44036</c:v>
                </c:pt>
                <c:pt idx="235">
                  <c:v>44039</c:v>
                </c:pt>
                <c:pt idx="236">
                  <c:v>44040</c:v>
                </c:pt>
                <c:pt idx="237">
                  <c:v>44041</c:v>
                </c:pt>
                <c:pt idx="238">
                  <c:v>44042</c:v>
                </c:pt>
                <c:pt idx="239">
                  <c:v>44043</c:v>
                </c:pt>
                <c:pt idx="240">
                  <c:v>44046</c:v>
                </c:pt>
                <c:pt idx="241">
                  <c:v>44047</c:v>
                </c:pt>
                <c:pt idx="242">
                  <c:v>44048</c:v>
                </c:pt>
                <c:pt idx="243">
                  <c:v>44049</c:v>
                </c:pt>
                <c:pt idx="244">
                  <c:v>44050</c:v>
                </c:pt>
                <c:pt idx="245">
                  <c:v>44053</c:v>
                </c:pt>
                <c:pt idx="246">
                  <c:v>44054</c:v>
                </c:pt>
                <c:pt idx="247">
                  <c:v>44055</c:v>
                </c:pt>
                <c:pt idx="248">
                  <c:v>44056</c:v>
                </c:pt>
                <c:pt idx="249">
                  <c:v>44057</c:v>
                </c:pt>
                <c:pt idx="250">
                  <c:v>44060</c:v>
                </c:pt>
                <c:pt idx="251">
                  <c:v>44061</c:v>
                </c:pt>
                <c:pt idx="252">
                  <c:v>44062</c:v>
                </c:pt>
                <c:pt idx="253">
                  <c:v>44063</c:v>
                </c:pt>
                <c:pt idx="254">
                  <c:v>44064</c:v>
                </c:pt>
                <c:pt idx="255">
                  <c:v>44067</c:v>
                </c:pt>
                <c:pt idx="256">
                  <c:v>44068</c:v>
                </c:pt>
                <c:pt idx="257">
                  <c:v>44069</c:v>
                </c:pt>
                <c:pt idx="258">
                  <c:v>44070</c:v>
                </c:pt>
                <c:pt idx="259">
                  <c:v>44071</c:v>
                </c:pt>
                <c:pt idx="260">
                  <c:v>44074</c:v>
                </c:pt>
                <c:pt idx="261">
                  <c:v>44075</c:v>
                </c:pt>
                <c:pt idx="262">
                  <c:v>44076</c:v>
                </c:pt>
                <c:pt idx="263">
                  <c:v>44077</c:v>
                </c:pt>
                <c:pt idx="264">
                  <c:v>44078</c:v>
                </c:pt>
                <c:pt idx="265">
                  <c:v>44081</c:v>
                </c:pt>
                <c:pt idx="266">
                  <c:v>44082</c:v>
                </c:pt>
                <c:pt idx="267">
                  <c:v>44083</c:v>
                </c:pt>
                <c:pt idx="268">
                  <c:v>44084</c:v>
                </c:pt>
                <c:pt idx="269">
                  <c:v>44085</c:v>
                </c:pt>
                <c:pt idx="270">
                  <c:v>44088</c:v>
                </c:pt>
                <c:pt idx="271">
                  <c:v>44089</c:v>
                </c:pt>
                <c:pt idx="272">
                  <c:v>44090</c:v>
                </c:pt>
                <c:pt idx="273">
                  <c:v>44091</c:v>
                </c:pt>
                <c:pt idx="274">
                  <c:v>44092</c:v>
                </c:pt>
                <c:pt idx="275">
                  <c:v>44095</c:v>
                </c:pt>
                <c:pt idx="276">
                  <c:v>44096</c:v>
                </c:pt>
                <c:pt idx="277">
                  <c:v>44097</c:v>
                </c:pt>
                <c:pt idx="278">
                  <c:v>44098</c:v>
                </c:pt>
                <c:pt idx="279">
                  <c:v>44099</c:v>
                </c:pt>
                <c:pt idx="280">
                  <c:v>44102</c:v>
                </c:pt>
                <c:pt idx="281">
                  <c:v>44103</c:v>
                </c:pt>
                <c:pt idx="282">
                  <c:v>44104</c:v>
                </c:pt>
                <c:pt idx="283">
                  <c:v>44105</c:v>
                </c:pt>
                <c:pt idx="284">
                  <c:v>44106</c:v>
                </c:pt>
                <c:pt idx="285">
                  <c:v>44109</c:v>
                </c:pt>
                <c:pt idx="286">
                  <c:v>44110</c:v>
                </c:pt>
                <c:pt idx="287">
                  <c:v>44111</c:v>
                </c:pt>
                <c:pt idx="288">
                  <c:v>44112</c:v>
                </c:pt>
                <c:pt idx="289">
                  <c:v>44113</c:v>
                </c:pt>
                <c:pt idx="290">
                  <c:v>44116</c:v>
                </c:pt>
                <c:pt idx="291">
                  <c:v>44117</c:v>
                </c:pt>
                <c:pt idx="292">
                  <c:v>44118</c:v>
                </c:pt>
                <c:pt idx="293">
                  <c:v>44119</c:v>
                </c:pt>
                <c:pt idx="294">
                  <c:v>44120</c:v>
                </c:pt>
                <c:pt idx="295">
                  <c:v>44123</c:v>
                </c:pt>
                <c:pt idx="296">
                  <c:v>44124</c:v>
                </c:pt>
                <c:pt idx="297">
                  <c:v>44125</c:v>
                </c:pt>
                <c:pt idx="298">
                  <c:v>44126</c:v>
                </c:pt>
                <c:pt idx="299">
                  <c:v>44127</c:v>
                </c:pt>
                <c:pt idx="300">
                  <c:v>44130</c:v>
                </c:pt>
                <c:pt idx="301">
                  <c:v>44131</c:v>
                </c:pt>
                <c:pt idx="302">
                  <c:v>44132</c:v>
                </c:pt>
                <c:pt idx="303">
                  <c:v>44133</c:v>
                </c:pt>
                <c:pt idx="304">
                  <c:v>44134</c:v>
                </c:pt>
                <c:pt idx="305">
                  <c:v>44137</c:v>
                </c:pt>
                <c:pt idx="306">
                  <c:v>44138</c:v>
                </c:pt>
                <c:pt idx="307">
                  <c:v>44139</c:v>
                </c:pt>
                <c:pt idx="308">
                  <c:v>44140</c:v>
                </c:pt>
                <c:pt idx="309">
                  <c:v>44141</c:v>
                </c:pt>
                <c:pt idx="310">
                  <c:v>44144</c:v>
                </c:pt>
                <c:pt idx="311">
                  <c:v>44145</c:v>
                </c:pt>
                <c:pt idx="312">
                  <c:v>44146</c:v>
                </c:pt>
                <c:pt idx="313">
                  <c:v>44147</c:v>
                </c:pt>
                <c:pt idx="314">
                  <c:v>44148</c:v>
                </c:pt>
                <c:pt idx="315">
                  <c:v>44151</c:v>
                </c:pt>
                <c:pt idx="316">
                  <c:v>44152</c:v>
                </c:pt>
                <c:pt idx="317">
                  <c:v>44153</c:v>
                </c:pt>
                <c:pt idx="318">
                  <c:v>44154</c:v>
                </c:pt>
                <c:pt idx="319">
                  <c:v>44155</c:v>
                </c:pt>
                <c:pt idx="320">
                  <c:v>44158</c:v>
                </c:pt>
                <c:pt idx="321">
                  <c:v>44159</c:v>
                </c:pt>
                <c:pt idx="322">
                  <c:v>44160</c:v>
                </c:pt>
                <c:pt idx="323">
                  <c:v>44161</c:v>
                </c:pt>
                <c:pt idx="324">
                  <c:v>44162</c:v>
                </c:pt>
                <c:pt idx="325">
                  <c:v>44165</c:v>
                </c:pt>
                <c:pt idx="326">
                  <c:v>44166</c:v>
                </c:pt>
                <c:pt idx="327">
                  <c:v>44167</c:v>
                </c:pt>
                <c:pt idx="328">
                  <c:v>44168</c:v>
                </c:pt>
                <c:pt idx="329">
                  <c:v>44169</c:v>
                </c:pt>
                <c:pt idx="330">
                  <c:v>44172</c:v>
                </c:pt>
                <c:pt idx="331">
                  <c:v>44173</c:v>
                </c:pt>
                <c:pt idx="332">
                  <c:v>44174</c:v>
                </c:pt>
                <c:pt idx="333">
                  <c:v>44175</c:v>
                </c:pt>
                <c:pt idx="334">
                  <c:v>44176</c:v>
                </c:pt>
                <c:pt idx="335">
                  <c:v>44179</c:v>
                </c:pt>
                <c:pt idx="336">
                  <c:v>44180</c:v>
                </c:pt>
                <c:pt idx="337">
                  <c:v>44181</c:v>
                </c:pt>
                <c:pt idx="338">
                  <c:v>44182</c:v>
                </c:pt>
                <c:pt idx="339">
                  <c:v>44183</c:v>
                </c:pt>
                <c:pt idx="340">
                  <c:v>44186</c:v>
                </c:pt>
                <c:pt idx="341">
                  <c:v>44187</c:v>
                </c:pt>
                <c:pt idx="342">
                  <c:v>44188</c:v>
                </c:pt>
                <c:pt idx="343">
                  <c:v>44189</c:v>
                </c:pt>
                <c:pt idx="344">
                  <c:v>44190</c:v>
                </c:pt>
                <c:pt idx="345">
                  <c:v>44193</c:v>
                </c:pt>
                <c:pt idx="346">
                  <c:v>44194</c:v>
                </c:pt>
                <c:pt idx="347">
                  <c:v>44195</c:v>
                </c:pt>
                <c:pt idx="348">
                  <c:v>44196</c:v>
                </c:pt>
                <c:pt idx="349">
                  <c:v>44197</c:v>
                </c:pt>
                <c:pt idx="350">
                  <c:v>44200</c:v>
                </c:pt>
                <c:pt idx="351">
                  <c:v>44201</c:v>
                </c:pt>
                <c:pt idx="352">
                  <c:v>44202</c:v>
                </c:pt>
                <c:pt idx="353">
                  <c:v>44203</c:v>
                </c:pt>
                <c:pt idx="354">
                  <c:v>44204</c:v>
                </c:pt>
                <c:pt idx="355">
                  <c:v>44207</c:v>
                </c:pt>
                <c:pt idx="356">
                  <c:v>44208</c:v>
                </c:pt>
                <c:pt idx="357">
                  <c:v>44209</c:v>
                </c:pt>
                <c:pt idx="358">
                  <c:v>44210</c:v>
                </c:pt>
                <c:pt idx="359">
                  <c:v>44211</c:v>
                </c:pt>
                <c:pt idx="360">
                  <c:v>44214</c:v>
                </c:pt>
                <c:pt idx="361">
                  <c:v>44215</c:v>
                </c:pt>
                <c:pt idx="362">
                  <c:v>44216</c:v>
                </c:pt>
                <c:pt idx="363">
                  <c:v>44217</c:v>
                </c:pt>
                <c:pt idx="364">
                  <c:v>44218</c:v>
                </c:pt>
                <c:pt idx="365">
                  <c:v>44221</c:v>
                </c:pt>
                <c:pt idx="366">
                  <c:v>44222</c:v>
                </c:pt>
                <c:pt idx="367">
                  <c:v>44223</c:v>
                </c:pt>
                <c:pt idx="368">
                  <c:v>44224</c:v>
                </c:pt>
                <c:pt idx="369">
                  <c:v>44225</c:v>
                </c:pt>
                <c:pt idx="370">
                  <c:v>44228</c:v>
                </c:pt>
                <c:pt idx="371">
                  <c:v>44229</c:v>
                </c:pt>
                <c:pt idx="372">
                  <c:v>44230</c:v>
                </c:pt>
                <c:pt idx="373">
                  <c:v>44231</c:v>
                </c:pt>
                <c:pt idx="374">
                  <c:v>44232</c:v>
                </c:pt>
                <c:pt idx="375">
                  <c:v>44235</c:v>
                </c:pt>
                <c:pt idx="376">
                  <c:v>44236</c:v>
                </c:pt>
                <c:pt idx="377">
                  <c:v>44237</c:v>
                </c:pt>
                <c:pt idx="378">
                  <c:v>44238</c:v>
                </c:pt>
                <c:pt idx="379">
                  <c:v>44239</c:v>
                </c:pt>
                <c:pt idx="380">
                  <c:v>44242</c:v>
                </c:pt>
                <c:pt idx="381">
                  <c:v>44243</c:v>
                </c:pt>
                <c:pt idx="382">
                  <c:v>44244</c:v>
                </c:pt>
                <c:pt idx="383">
                  <c:v>44245</c:v>
                </c:pt>
                <c:pt idx="384">
                  <c:v>44246</c:v>
                </c:pt>
                <c:pt idx="385">
                  <c:v>44249</c:v>
                </c:pt>
                <c:pt idx="386">
                  <c:v>44250</c:v>
                </c:pt>
                <c:pt idx="387">
                  <c:v>44251</c:v>
                </c:pt>
                <c:pt idx="388">
                  <c:v>44252</c:v>
                </c:pt>
                <c:pt idx="389">
                  <c:v>44253</c:v>
                </c:pt>
                <c:pt idx="390">
                  <c:v>44256</c:v>
                </c:pt>
                <c:pt idx="391">
                  <c:v>44257</c:v>
                </c:pt>
                <c:pt idx="392">
                  <c:v>44258</c:v>
                </c:pt>
                <c:pt idx="393">
                  <c:v>44259</c:v>
                </c:pt>
                <c:pt idx="394">
                  <c:v>44260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44270</c:v>
                </c:pt>
                <c:pt idx="401">
                  <c:v>44271</c:v>
                </c:pt>
                <c:pt idx="402">
                  <c:v>44272</c:v>
                </c:pt>
                <c:pt idx="403">
                  <c:v>44273</c:v>
                </c:pt>
                <c:pt idx="404">
                  <c:v>44274</c:v>
                </c:pt>
                <c:pt idx="405">
                  <c:v>44277</c:v>
                </c:pt>
                <c:pt idx="406">
                  <c:v>44278</c:v>
                </c:pt>
                <c:pt idx="407">
                  <c:v>44279</c:v>
                </c:pt>
                <c:pt idx="408">
                  <c:v>44280</c:v>
                </c:pt>
                <c:pt idx="409">
                  <c:v>44281</c:v>
                </c:pt>
                <c:pt idx="410">
                  <c:v>44284</c:v>
                </c:pt>
                <c:pt idx="411">
                  <c:v>44285</c:v>
                </c:pt>
                <c:pt idx="412">
                  <c:v>44286</c:v>
                </c:pt>
                <c:pt idx="413">
                  <c:v>44287</c:v>
                </c:pt>
                <c:pt idx="414">
                  <c:v>44288</c:v>
                </c:pt>
                <c:pt idx="415">
                  <c:v>44291</c:v>
                </c:pt>
                <c:pt idx="416">
                  <c:v>44292</c:v>
                </c:pt>
                <c:pt idx="417">
                  <c:v>44293</c:v>
                </c:pt>
                <c:pt idx="418">
                  <c:v>44294</c:v>
                </c:pt>
                <c:pt idx="419">
                  <c:v>44295</c:v>
                </c:pt>
                <c:pt idx="420">
                  <c:v>44298</c:v>
                </c:pt>
                <c:pt idx="421">
                  <c:v>44299</c:v>
                </c:pt>
                <c:pt idx="422">
                  <c:v>44300</c:v>
                </c:pt>
                <c:pt idx="423">
                  <c:v>44301</c:v>
                </c:pt>
                <c:pt idx="424">
                  <c:v>44302</c:v>
                </c:pt>
                <c:pt idx="425">
                  <c:v>44305</c:v>
                </c:pt>
                <c:pt idx="426">
                  <c:v>44306</c:v>
                </c:pt>
                <c:pt idx="427">
                  <c:v>44307</c:v>
                </c:pt>
                <c:pt idx="428">
                  <c:v>44308</c:v>
                </c:pt>
                <c:pt idx="429">
                  <c:v>44309</c:v>
                </c:pt>
                <c:pt idx="430">
                  <c:v>44312</c:v>
                </c:pt>
                <c:pt idx="431">
                  <c:v>44313</c:v>
                </c:pt>
                <c:pt idx="432">
                  <c:v>44314</c:v>
                </c:pt>
                <c:pt idx="433">
                  <c:v>44315</c:v>
                </c:pt>
                <c:pt idx="434">
                  <c:v>44316</c:v>
                </c:pt>
                <c:pt idx="435">
                  <c:v>44319</c:v>
                </c:pt>
                <c:pt idx="436">
                  <c:v>44320</c:v>
                </c:pt>
                <c:pt idx="437">
                  <c:v>44321</c:v>
                </c:pt>
                <c:pt idx="438">
                  <c:v>44322</c:v>
                </c:pt>
                <c:pt idx="439">
                  <c:v>44323</c:v>
                </c:pt>
                <c:pt idx="440">
                  <c:v>44326</c:v>
                </c:pt>
                <c:pt idx="441">
                  <c:v>44327</c:v>
                </c:pt>
                <c:pt idx="442">
                  <c:v>44328</c:v>
                </c:pt>
                <c:pt idx="443">
                  <c:v>44329</c:v>
                </c:pt>
                <c:pt idx="444">
                  <c:v>44330</c:v>
                </c:pt>
                <c:pt idx="445">
                  <c:v>44333</c:v>
                </c:pt>
                <c:pt idx="446">
                  <c:v>44334</c:v>
                </c:pt>
                <c:pt idx="447">
                  <c:v>44335</c:v>
                </c:pt>
                <c:pt idx="448">
                  <c:v>44336</c:v>
                </c:pt>
                <c:pt idx="449">
                  <c:v>44337</c:v>
                </c:pt>
                <c:pt idx="450">
                  <c:v>44340</c:v>
                </c:pt>
                <c:pt idx="451">
                  <c:v>44341</c:v>
                </c:pt>
                <c:pt idx="452">
                  <c:v>44342</c:v>
                </c:pt>
                <c:pt idx="453">
                  <c:v>44343</c:v>
                </c:pt>
                <c:pt idx="454">
                  <c:v>44344</c:v>
                </c:pt>
                <c:pt idx="455">
                  <c:v>44347</c:v>
                </c:pt>
                <c:pt idx="456">
                  <c:v>44348</c:v>
                </c:pt>
                <c:pt idx="457">
                  <c:v>44349</c:v>
                </c:pt>
                <c:pt idx="458">
                  <c:v>44350</c:v>
                </c:pt>
                <c:pt idx="459">
                  <c:v>44351</c:v>
                </c:pt>
                <c:pt idx="460">
                  <c:v>44354</c:v>
                </c:pt>
                <c:pt idx="461">
                  <c:v>44355</c:v>
                </c:pt>
                <c:pt idx="462">
                  <c:v>44356</c:v>
                </c:pt>
                <c:pt idx="463">
                  <c:v>44357</c:v>
                </c:pt>
                <c:pt idx="464">
                  <c:v>44358</c:v>
                </c:pt>
                <c:pt idx="465">
                  <c:v>44361</c:v>
                </c:pt>
                <c:pt idx="466">
                  <c:v>44362</c:v>
                </c:pt>
                <c:pt idx="467">
                  <c:v>44363</c:v>
                </c:pt>
                <c:pt idx="468">
                  <c:v>44364</c:v>
                </c:pt>
                <c:pt idx="469">
                  <c:v>44365</c:v>
                </c:pt>
                <c:pt idx="470">
                  <c:v>44368</c:v>
                </c:pt>
                <c:pt idx="471">
                  <c:v>44369</c:v>
                </c:pt>
                <c:pt idx="472">
                  <c:v>44370</c:v>
                </c:pt>
                <c:pt idx="473">
                  <c:v>44371</c:v>
                </c:pt>
                <c:pt idx="474">
                  <c:v>44372</c:v>
                </c:pt>
                <c:pt idx="475">
                  <c:v>44375</c:v>
                </c:pt>
                <c:pt idx="476">
                  <c:v>44376</c:v>
                </c:pt>
                <c:pt idx="477">
                  <c:v>44377</c:v>
                </c:pt>
                <c:pt idx="478">
                  <c:v>44378</c:v>
                </c:pt>
                <c:pt idx="479">
                  <c:v>44379</c:v>
                </c:pt>
                <c:pt idx="480">
                  <c:v>44382</c:v>
                </c:pt>
                <c:pt idx="481">
                  <c:v>44383</c:v>
                </c:pt>
                <c:pt idx="482">
                  <c:v>44384</c:v>
                </c:pt>
                <c:pt idx="483">
                  <c:v>44385</c:v>
                </c:pt>
                <c:pt idx="484">
                  <c:v>44386</c:v>
                </c:pt>
                <c:pt idx="485">
                  <c:v>44389</c:v>
                </c:pt>
                <c:pt idx="486">
                  <c:v>44390</c:v>
                </c:pt>
                <c:pt idx="487">
                  <c:v>44391</c:v>
                </c:pt>
                <c:pt idx="488">
                  <c:v>44392</c:v>
                </c:pt>
                <c:pt idx="489">
                  <c:v>44393</c:v>
                </c:pt>
                <c:pt idx="490">
                  <c:v>44396</c:v>
                </c:pt>
                <c:pt idx="491">
                  <c:v>44397</c:v>
                </c:pt>
                <c:pt idx="492">
                  <c:v>44398</c:v>
                </c:pt>
                <c:pt idx="493">
                  <c:v>44399</c:v>
                </c:pt>
                <c:pt idx="494">
                  <c:v>44400</c:v>
                </c:pt>
                <c:pt idx="495">
                  <c:v>44403</c:v>
                </c:pt>
                <c:pt idx="496">
                  <c:v>44404</c:v>
                </c:pt>
                <c:pt idx="497">
                  <c:v>44405</c:v>
                </c:pt>
                <c:pt idx="498">
                  <c:v>44406</c:v>
                </c:pt>
                <c:pt idx="499">
                  <c:v>44407</c:v>
                </c:pt>
                <c:pt idx="500">
                  <c:v>44410</c:v>
                </c:pt>
                <c:pt idx="501">
                  <c:v>44411</c:v>
                </c:pt>
                <c:pt idx="502">
                  <c:v>44412</c:v>
                </c:pt>
                <c:pt idx="503">
                  <c:v>44413</c:v>
                </c:pt>
                <c:pt idx="504">
                  <c:v>44414</c:v>
                </c:pt>
                <c:pt idx="505">
                  <c:v>44417</c:v>
                </c:pt>
                <c:pt idx="506">
                  <c:v>44418</c:v>
                </c:pt>
                <c:pt idx="507">
                  <c:v>44419</c:v>
                </c:pt>
                <c:pt idx="508">
                  <c:v>44420</c:v>
                </c:pt>
                <c:pt idx="509">
                  <c:v>44421</c:v>
                </c:pt>
                <c:pt idx="510">
                  <c:v>44424</c:v>
                </c:pt>
                <c:pt idx="511">
                  <c:v>44425</c:v>
                </c:pt>
                <c:pt idx="512">
                  <c:v>44426</c:v>
                </c:pt>
                <c:pt idx="513">
                  <c:v>44427</c:v>
                </c:pt>
                <c:pt idx="514">
                  <c:v>44428</c:v>
                </c:pt>
                <c:pt idx="515">
                  <c:v>44431</c:v>
                </c:pt>
                <c:pt idx="516">
                  <c:v>44432</c:v>
                </c:pt>
                <c:pt idx="517">
                  <c:v>44433</c:v>
                </c:pt>
                <c:pt idx="518">
                  <c:v>44434</c:v>
                </c:pt>
                <c:pt idx="519">
                  <c:v>44435</c:v>
                </c:pt>
                <c:pt idx="520">
                  <c:v>44438</c:v>
                </c:pt>
                <c:pt idx="521">
                  <c:v>44439</c:v>
                </c:pt>
                <c:pt idx="522">
                  <c:v>44440</c:v>
                </c:pt>
                <c:pt idx="523">
                  <c:v>44441</c:v>
                </c:pt>
                <c:pt idx="524">
                  <c:v>44442</c:v>
                </c:pt>
                <c:pt idx="525">
                  <c:v>44445</c:v>
                </c:pt>
                <c:pt idx="526">
                  <c:v>44446</c:v>
                </c:pt>
                <c:pt idx="527">
                  <c:v>44447</c:v>
                </c:pt>
                <c:pt idx="528">
                  <c:v>44448</c:v>
                </c:pt>
                <c:pt idx="529">
                  <c:v>44449</c:v>
                </c:pt>
                <c:pt idx="530">
                  <c:v>44452</c:v>
                </c:pt>
                <c:pt idx="531">
                  <c:v>44453</c:v>
                </c:pt>
                <c:pt idx="532">
                  <c:v>44454</c:v>
                </c:pt>
                <c:pt idx="533">
                  <c:v>44455</c:v>
                </c:pt>
                <c:pt idx="534">
                  <c:v>44456</c:v>
                </c:pt>
                <c:pt idx="535">
                  <c:v>44459</c:v>
                </c:pt>
                <c:pt idx="536">
                  <c:v>44460</c:v>
                </c:pt>
                <c:pt idx="537">
                  <c:v>44461</c:v>
                </c:pt>
                <c:pt idx="538">
                  <c:v>44462</c:v>
                </c:pt>
                <c:pt idx="539">
                  <c:v>44463</c:v>
                </c:pt>
                <c:pt idx="540">
                  <c:v>44466</c:v>
                </c:pt>
                <c:pt idx="541">
                  <c:v>44467</c:v>
                </c:pt>
                <c:pt idx="542">
                  <c:v>44468</c:v>
                </c:pt>
                <c:pt idx="543">
                  <c:v>44469</c:v>
                </c:pt>
                <c:pt idx="544">
                  <c:v>44470</c:v>
                </c:pt>
                <c:pt idx="545">
                  <c:v>44473</c:v>
                </c:pt>
                <c:pt idx="546">
                  <c:v>44474</c:v>
                </c:pt>
                <c:pt idx="547">
                  <c:v>44475</c:v>
                </c:pt>
                <c:pt idx="548">
                  <c:v>44476</c:v>
                </c:pt>
                <c:pt idx="549">
                  <c:v>44477</c:v>
                </c:pt>
                <c:pt idx="550">
                  <c:v>44480</c:v>
                </c:pt>
                <c:pt idx="551">
                  <c:v>44481</c:v>
                </c:pt>
                <c:pt idx="552">
                  <c:v>44482</c:v>
                </c:pt>
                <c:pt idx="553">
                  <c:v>44483</c:v>
                </c:pt>
                <c:pt idx="554">
                  <c:v>44484</c:v>
                </c:pt>
                <c:pt idx="555">
                  <c:v>44487</c:v>
                </c:pt>
                <c:pt idx="556">
                  <c:v>44488</c:v>
                </c:pt>
                <c:pt idx="557">
                  <c:v>44489</c:v>
                </c:pt>
                <c:pt idx="558">
                  <c:v>44490</c:v>
                </c:pt>
                <c:pt idx="559">
                  <c:v>44491</c:v>
                </c:pt>
                <c:pt idx="560">
                  <c:v>44494</c:v>
                </c:pt>
                <c:pt idx="561">
                  <c:v>44495</c:v>
                </c:pt>
                <c:pt idx="562">
                  <c:v>44496</c:v>
                </c:pt>
                <c:pt idx="563">
                  <c:v>44497</c:v>
                </c:pt>
                <c:pt idx="564">
                  <c:v>44498</c:v>
                </c:pt>
                <c:pt idx="565">
                  <c:v>44501</c:v>
                </c:pt>
                <c:pt idx="566">
                  <c:v>44502</c:v>
                </c:pt>
                <c:pt idx="567">
                  <c:v>44503</c:v>
                </c:pt>
                <c:pt idx="568">
                  <c:v>44504</c:v>
                </c:pt>
                <c:pt idx="569">
                  <c:v>44505</c:v>
                </c:pt>
                <c:pt idx="570">
                  <c:v>44508</c:v>
                </c:pt>
                <c:pt idx="571">
                  <c:v>44509</c:v>
                </c:pt>
                <c:pt idx="572">
                  <c:v>44510</c:v>
                </c:pt>
                <c:pt idx="573">
                  <c:v>44511</c:v>
                </c:pt>
                <c:pt idx="574">
                  <c:v>44512</c:v>
                </c:pt>
                <c:pt idx="575">
                  <c:v>44515</c:v>
                </c:pt>
                <c:pt idx="576">
                  <c:v>44516</c:v>
                </c:pt>
                <c:pt idx="577">
                  <c:v>44517</c:v>
                </c:pt>
                <c:pt idx="578">
                  <c:v>44518</c:v>
                </c:pt>
                <c:pt idx="579">
                  <c:v>44519</c:v>
                </c:pt>
                <c:pt idx="580">
                  <c:v>44522</c:v>
                </c:pt>
                <c:pt idx="581">
                  <c:v>44523</c:v>
                </c:pt>
                <c:pt idx="582">
                  <c:v>44524</c:v>
                </c:pt>
                <c:pt idx="583">
                  <c:v>44525</c:v>
                </c:pt>
                <c:pt idx="584">
                  <c:v>44526</c:v>
                </c:pt>
                <c:pt idx="585">
                  <c:v>44529</c:v>
                </c:pt>
                <c:pt idx="586">
                  <c:v>44530</c:v>
                </c:pt>
                <c:pt idx="587">
                  <c:v>44531</c:v>
                </c:pt>
                <c:pt idx="588">
                  <c:v>44532</c:v>
                </c:pt>
                <c:pt idx="589">
                  <c:v>44533</c:v>
                </c:pt>
                <c:pt idx="590">
                  <c:v>44536</c:v>
                </c:pt>
                <c:pt idx="591">
                  <c:v>44537</c:v>
                </c:pt>
                <c:pt idx="592">
                  <c:v>44538</c:v>
                </c:pt>
                <c:pt idx="593">
                  <c:v>44539</c:v>
                </c:pt>
                <c:pt idx="594">
                  <c:v>44540</c:v>
                </c:pt>
                <c:pt idx="595">
                  <c:v>44543</c:v>
                </c:pt>
                <c:pt idx="596">
                  <c:v>44544</c:v>
                </c:pt>
                <c:pt idx="597">
                  <c:v>44545</c:v>
                </c:pt>
                <c:pt idx="598">
                  <c:v>44546</c:v>
                </c:pt>
                <c:pt idx="599">
                  <c:v>44547</c:v>
                </c:pt>
                <c:pt idx="600">
                  <c:v>44550</c:v>
                </c:pt>
                <c:pt idx="601">
                  <c:v>44551</c:v>
                </c:pt>
                <c:pt idx="602">
                  <c:v>44552</c:v>
                </c:pt>
                <c:pt idx="603">
                  <c:v>44553</c:v>
                </c:pt>
                <c:pt idx="604">
                  <c:v>44554</c:v>
                </c:pt>
                <c:pt idx="605">
                  <c:v>44557</c:v>
                </c:pt>
                <c:pt idx="606">
                  <c:v>44558</c:v>
                </c:pt>
                <c:pt idx="607">
                  <c:v>44559</c:v>
                </c:pt>
                <c:pt idx="608">
                  <c:v>44560</c:v>
                </c:pt>
                <c:pt idx="609">
                  <c:v>44561</c:v>
                </c:pt>
                <c:pt idx="610">
                  <c:v>44564</c:v>
                </c:pt>
                <c:pt idx="611">
                  <c:v>44565</c:v>
                </c:pt>
                <c:pt idx="612">
                  <c:v>44566</c:v>
                </c:pt>
                <c:pt idx="613">
                  <c:v>44567</c:v>
                </c:pt>
                <c:pt idx="614">
                  <c:v>44568</c:v>
                </c:pt>
                <c:pt idx="615">
                  <c:v>44571</c:v>
                </c:pt>
                <c:pt idx="616">
                  <c:v>44572</c:v>
                </c:pt>
                <c:pt idx="617">
                  <c:v>44573</c:v>
                </c:pt>
                <c:pt idx="618">
                  <c:v>44574</c:v>
                </c:pt>
                <c:pt idx="619">
                  <c:v>44575</c:v>
                </c:pt>
                <c:pt idx="620">
                  <c:v>44578</c:v>
                </c:pt>
                <c:pt idx="621">
                  <c:v>44579</c:v>
                </c:pt>
                <c:pt idx="622">
                  <c:v>44580</c:v>
                </c:pt>
                <c:pt idx="623">
                  <c:v>44581</c:v>
                </c:pt>
                <c:pt idx="624">
                  <c:v>44582</c:v>
                </c:pt>
                <c:pt idx="625">
                  <c:v>44585</c:v>
                </c:pt>
                <c:pt idx="626">
                  <c:v>44586</c:v>
                </c:pt>
                <c:pt idx="627">
                  <c:v>44587</c:v>
                </c:pt>
                <c:pt idx="628">
                  <c:v>44588</c:v>
                </c:pt>
                <c:pt idx="629">
                  <c:v>44589</c:v>
                </c:pt>
                <c:pt idx="630">
                  <c:v>44592</c:v>
                </c:pt>
                <c:pt idx="631">
                  <c:v>44593</c:v>
                </c:pt>
                <c:pt idx="632">
                  <c:v>44594</c:v>
                </c:pt>
                <c:pt idx="633">
                  <c:v>44595</c:v>
                </c:pt>
                <c:pt idx="634">
                  <c:v>44596</c:v>
                </c:pt>
                <c:pt idx="635">
                  <c:v>44599</c:v>
                </c:pt>
                <c:pt idx="636">
                  <c:v>44600</c:v>
                </c:pt>
                <c:pt idx="637">
                  <c:v>44601</c:v>
                </c:pt>
                <c:pt idx="638">
                  <c:v>44602</c:v>
                </c:pt>
                <c:pt idx="639">
                  <c:v>44603</c:v>
                </c:pt>
                <c:pt idx="640">
                  <c:v>44606</c:v>
                </c:pt>
                <c:pt idx="641">
                  <c:v>44607</c:v>
                </c:pt>
                <c:pt idx="642">
                  <c:v>44608</c:v>
                </c:pt>
                <c:pt idx="643">
                  <c:v>44609</c:v>
                </c:pt>
                <c:pt idx="644">
                  <c:v>44610</c:v>
                </c:pt>
                <c:pt idx="645">
                  <c:v>44613</c:v>
                </c:pt>
                <c:pt idx="646">
                  <c:v>44614</c:v>
                </c:pt>
                <c:pt idx="647">
                  <c:v>44615</c:v>
                </c:pt>
                <c:pt idx="648">
                  <c:v>44616</c:v>
                </c:pt>
                <c:pt idx="649">
                  <c:v>44617</c:v>
                </c:pt>
                <c:pt idx="650">
                  <c:v>44620</c:v>
                </c:pt>
                <c:pt idx="651">
                  <c:v>44621</c:v>
                </c:pt>
                <c:pt idx="652">
                  <c:v>44622</c:v>
                </c:pt>
                <c:pt idx="653">
                  <c:v>44623</c:v>
                </c:pt>
                <c:pt idx="654">
                  <c:v>44624</c:v>
                </c:pt>
                <c:pt idx="655">
                  <c:v>44627</c:v>
                </c:pt>
                <c:pt idx="656">
                  <c:v>44628</c:v>
                </c:pt>
                <c:pt idx="657">
                  <c:v>44629</c:v>
                </c:pt>
                <c:pt idx="658">
                  <c:v>44630</c:v>
                </c:pt>
                <c:pt idx="659">
                  <c:v>44631</c:v>
                </c:pt>
                <c:pt idx="660">
                  <c:v>44634</c:v>
                </c:pt>
                <c:pt idx="661">
                  <c:v>44635</c:v>
                </c:pt>
                <c:pt idx="662">
                  <c:v>44636</c:v>
                </c:pt>
                <c:pt idx="663">
                  <c:v>44637</c:v>
                </c:pt>
                <c:pt idx="664">
                  <c:v>44638</c:v>
                </c:pt>
                <c:pt idx="665">
                  <c:v>44641</c:v>
                </c:pt>
                <c:pt idx="666">
                  <c:v>44642</c:v>
                </c:pt>
                <c:pt idx="667">
                  <c:v>44643</c:v>
                </c:pt>
                <c:pt idx="668">
                  <c:v>44644</c:v>
                </c:pt>
                <c:pt idx="669">
                  <c:v>44645</c:v>
                </c:pt>
                <c:pt idx="670">
                  <c:v>44648</c:v>
                </c:pt>
                <c:pt idx="671">
                  <c:v>44649</c:v>
                </c:pt>
                <c:pt idx="672">
                  <c:v>44650</c:v>
                </c:pt>
                <c:pt idx="673">
                  <c:v>44651</c:v>
                </c:pt>
                <c:pt idx="674">
                  <c:v>44652</c:v>
                </c:pt>
                <c:pt idx="675">
                  <c:v>44655</c:v>
                </c:pt>
                <c:pt idx="676">
                  <c:v>44656</c:v>
                </c:pt>
                <c:pt idx="677">
                  <c:v>44657</c:v>
                </c:pt>
                <c:pt idx="678">
                  <c:v>44658</c:v>
                </c:pt>
                <c:pt idx="679">
                  <c:v>44659</c:v>
                </c:pt>
                <c:pt idx="680">
                  <c:v>44662</c:v>
                </c:pt>
                <c:pt idx="681">
                  <c:v>44663</c:v>
                </c:pt>
                <c:pt idx="682">
                  <c:v>44664</c:v>
                </c:pt>
                <c:pt idx="683">
                  <c:v>44665</c:v>
                </c:pt>
                <c:pt idx="684">
                  <c:v>44666</c:v>
                </c:pt>
                <c:pt idx="685">
                  <c:v>44669</c:v>
                </c:pt>
                <c:pt idx="686">
                  <c:v>44670</c:v>
                </c:pt>
                <c:pt idx="687">
                  <c:v>44671</c:v>
                </c:pt>
                <c:pt idx="688">
                  <c:v>44672</c:v>
                </c:pt>
                <c:pt idx="689">
                  <c:v>44673</c:v>
                </c:pt>
                <c:pt idx="690">
                  <c:v>44676</c:v>
                </c:pt>
                <c:pt idx="691">
                  <c:v>44677</c:v>
                </c:pt>
                <c:pt idx="692">
                  <c:v>44678</c:v>
                </c:pt>
                <c:pt idx="693">
                  <c:v>44679</c:v>
                </c:pt>
                <c:pt idx="694">
                  <c:v>44680</c:v>
                </c:pt>
                <c:pt idx="695">
                  <c:v>44683</c:v>
                </c:pt>
                <c:pt idx="696">
                  <c:v>44684</c:v>
                </c:pt>
                <c:pt idx="697">
                  <c:v>44685</c:v>
                </c:pt>
                <c:pt idx="698">
                  <c:v>44686</c:v>
                </c:pt>
                <c:pt idx="699">
                  <c:v>44687</c:v>
                </c:pt>
                <c:pt idx="700">
                  <c:v>44690</c:v>
                </c:pt>
                <c:pt idx="701">
                  <c:v>44691</c:v>
                </c:pt>
                <c:pt idx="702">
                  <c:v>44692</c:v>
                </c:pt>
                <c:pt idx="703">
                  <c:v>44693</c:v>
                </c:pt>
                <c:pt idx="704">
                  <c:v>44694</c:v>
                </c:pt>
                <c:pt idx="705">
                  <c:v>44697</c:v>
                </c:pt>
                <c:pt idx="706">
                  <c:v>44698</c:v>
                </c:pt>
                <c:pt idx="707">
                  <c:v>44699</c:v>
                </c:pt>
                <c:pt idx="708">
                  <c:v>44700</c:v>
                </c:pt>
                <c:pt idx="709">
                  <c:v>44701</c:v>
                </c:pt>
                <c:pt idx="710">
                  <c:v>44704</c:v>
                </c:pt>
                <c:pt idx="711">
                  <c:v>44705</c:v>
                </c:pt>
                <c:pt idx="712">
                  <c:v>44706</c:v>
                </c:pt>
                <c:pt idx="713">
                  <c:v>44707</c:v>
                </c:pt>
                <c:pt idx="714">
                  <c:v>44708</c:v>
                </c:pt>
                <c:pt idx="715">
                  <c:v>44711</c:v>
                </c:pt>
                <c:pt idx="716">
                  <c:v>44712</c:v>
                </c:pt>
                <c:pt idx="717">
                  <c:v>44713</c:v>
                </c:pt>
                <c:pt idx="718">
                  <c:v>44714</c:v>
                </c:pt>
                <c:pt idx="719">
                  <c:v>44715</c:v>
                </c:pt>
                <c:pt idx="720">
                  <c:v>44718</c:v>
                </c:pt>
                <c:pt idx="721">
                  <c:v>44719</c:v>
                </c:pt>
                <c:pt idx="722">
                  <c:v>44720</c:v>
                </c:pt>
                <c:pt idx="723">
                  <c:v>44721</c:v>
                </c:pt>
                <c:pt idx="724">
                  <c:v>44722</c:v>
                </c:pt>
                <c:pt idx="725">
                  <c:v>44725</c:v>
                </c:pt>
                <c:pt idx="726">
                  <c:v>44726</c:v>
                </c:pt>
                <c:pt idx="727">
                  <c:v>44727</c:v>
                </c:pt>
                <c:pt idx="728">
                  <c:v>44728</c:v>
                </c:pt>
                <c:pt idx="729">
                  <c:v>44729</c:v>
                </c:pt>
                <c:pt idx="730">
                  <c:v>44732</c:v>
                </c:pt>
                <c:pt idx="731">
                  <c:v>44733</c:v>
                </c:pt>
                <c:pt idx="732">
                  <c:v>44734</c:v>
                </c:pt>
                <c:pt idx="733">
                  <c:v>44735</c:v>
                </c:pt>
                <c:pt idx="734">
                  <c:v>44736</c:v>
                </c:pt>
                <c:pt idx="735">
                  <c:v>44739</c:v>
                </c:pt>
                <c:pt idx="736">
                  <c:v>44740</c:v>
                </c:pt>
                <c:pt idx="737">
                  <c:v>44741</c:v>
                </c:pt>
                <c:pt idx="738">
                  <c:v>44742</c:v>
                </c:pt>
                <c:pt idx="739">
                  <c:v>44743</c:v>
                </c:pt>
                <c:pt idx="740">
                  <c:v>44746</c:v>
                </c:pt>
                <c:pt idx="741">
                  <c:v>44747</c:v>
                </c:pt>
                <c:pt idx="742">
                  <c:v>44748</c:v>
                </c:pt>
                <c:pt idx="743">
                  <c:v>44749</c:v>
                </c:pt>
                <c:pt idx="744">
                  <c:v>44750</c:v>
                </c:pt>
                <c:pt idx="745">
                  <c:v>44753</c:v>
                </c:pt>
                <c:pt idx="746">
                  <c:v>44754</c:v>
                </c:pt>
                <c:pt idx="747">
                  <c:v>44755</c:v>
                </c:pt>
                <c:pt idx="748">
                  <c:v>44756</c:v>
                </c:pt>
                <c:pt idx="749">
                  <c:v>44757</c:v>
                </c:pt>
                <c:pt idx="750">
                  <c:v>44760</c:v>
                </c:pt>
                <c:pt idx="751">
                  <c:v>44761</c:v>
                </c:pt>
                <c:pt idx="752">
                  <c:v>44762</c:v>
                </c:pt>
                <c:pt idx="753">
                  <c:v>44763</c:v>
                </c:pt>
                <c:pt idx="754">
                  <c:v>44764</c:v>
                </c:pt>
                <c:pt idx="755">
                  <c:v>44767</c:v>
                </c:pt>
                <c:pt idx="756">
                  <c:v>44768</c:v>
                </c:pt>
                <c:pt idx="757">
                  <c:v>44769</c:v>
                </c:pt>
                <c:pt idx="758">
                  <c:v>44770</c:v>
                </c:pt>
                <c:pt idx="759">
                  <c:v>44771</c:v>
                </c:pt>
                <c:pt idx="760">
                  <c:v>44774</c:v>
                </c:pt>
                <c:pt idx="761">
                  <c:v>44775</c:v>
                </c:pt>
                <c:pt idx="762">
                  <c:v>44776</c:v>
                </c:pt>
                <c:pt idx="763">
                  <c:v>44777</c:v>
                </c:pt>
                <c:pt idx="764">
                  <c:v>44778</c:v>
                </c:pt>
                <c:pt idx="765">
                  <c:v>44781</c:v>
                </c:pt>
                <c:pt idx="766">
                  <c:v>44782</c:v>
                </c:pt>
                <c:pt idx="767">
                  <c:v>44783</c:v>
                </c:pt>
                <c:pt idx="768">
                  <c:v>44784</c:v>
                </c:pt>
                <c:pt idx="769">
                  <c:v>44785</c:v>
                </c:pt>
                <c:pt idx="770">
                  <c:v>44788</c:v>
                </c:pt>
                <c:pt idx="771">
                  <c:v>44789</c:v>
                </c:pt>
                <c:pt idx="772">
                  <c:v>44790</c:v>
                </c:pt>
                <c:pt idx="773">
                  <c:v>44791</c:v>
                </c:pt>
                <c:pt idx="774">
                  <c:v>44792</c:v>
                </c:pt>
                <c:pt idx="775">
                  <c:v>44795</c:v>
                </c:pt>
                <c:pt idx="776">
                  <c:v>44796</c:v>
                </c:pt>
                <c:pt idx="777">
                  <c:v>44797</c:v>
                </c:pt>
                <c:pt idx="778">
                  <c:v>44798</c:v>
                </c:pt>
                <c:pt idx="779">
                  <c:v>44799</c:v>
                </c:pt>
                <c:pt idx="780">
                  <c:v>44802</c:v>
                </c:pt>
                <c:pt idx="781">
                  <c:v>44803</c:v>
                </c:pt>
                <c:pt idx="782">
                  <c:v>44804</c:v>
                </c:pt>
                <c:pt idx="783">
                  <c:v>44805</c:v>
                </c:pt>
                <c:pt idx="784">
                  <c:v>44806</c:v>
                </c:pt>
                <c:pt idx="785">
                  <c:v>44809</c:v>
                </c:pt>
                <c:pt idx="786">
                  <c:v>44810</c:v>
                </c:pt>
                <c:pt idx="787">
                  <c:v>44811</c:v>
                </c:pt>
                <c:pt idx="788">
                  <c:v>44812</c:v>
                </c:pt>
                <c:pt idx="789">
                  <c:v>44813</c:v>
                </c:pt>
                <c:pt idx="790">
                  <c:v>44816</c:v>
                </c:pt>
                <c:pt idx="791">
                  <c:v>44817</c:v>
                </c:pt>
                <c:pt idx="792">
                  <c:v>44818</c:v>
                </c:pt>
                <c:pt idx="793">
                  <c:v>44819</c:v>
                </c:pt>
                <c:pt idx="794">
                  <c:v>44820</c:v>
                </c:pt>
                <c:pt idx="795">
                  <c:v>44823</c:v>
                </c:pt>
                <c:pt idx="796">
                  <c:v>44824</c:v>
                </c:pt>
                <c:pt idx="797">
                  <c:v>44825</c:v>
                </c:pt>
                <c:pt idx="798">
                  <c:v>44826</c:v>
                </c:pt>
                <c:pt idx="799">
                  <c:v>44827</c:v>
                </c:pt>
                <c:pt idx="800">
                  <c:v>44830</c:v>
                </c:pt>
                <c:pt idx="801">
                  <c:v>44831</c:v>
                </c:pt>
                <c:pt idx="802">
                  <c:v>44832</c:v>
                </c:pt>
                <c:pt idx="803">
                  <c:v>44833</c:v>
                </c:pt>
                <c:pt idx="804">
                  <c:v>44834</c:v>
                </c:pt>
                <c:pt idx="805">
                  <c:v>44837</c:v>
                </c:pt>
                <c:pt idx="806">
                  <c:v>44838</c:v>
                </c:pt>
                <c:pt idx="807">
                  <c:v>44839</c:v>
                </c:pt>
                <c:pt idx="808">
                  <c:v>44840</c:v>
                </c:pt>
                <c:pt idx="809">
                  <c:v>44841</c:v>
                </c:pt>
                <c:pt idx="810">
                  <c:v>44844</c:v>
                </c:pt>
                <c:pt idx="811">
                  <c:v>44845</c:v>
                </c:pt>
                <c:pt idx="812">
                  <c:v>44846</c:v>
                </c:pt>
                <c:pt idx="813">
                  <c:v>44847</c:v>
                </c:pt>
                <c:pt idx="814">
                  <c:v>44848</c:v>
                </c:pt>
                <c:pt idx="815">
                  <c:v>44851</c:v>
                </c:pt>
                <c:pt idx="816">
                  <c:v>44852</c:v>
                </c:pt>
                <c:pt idx="817">
                  <c:v>44853</c:v>
                </c:pt>
                <c:pt idx="818">
                  <c:v>44854</c:v>
                </c:pt>
                <c:pt idx="819">
                  <c:v>44855</c:v>
                </c:pt>
                <c:pt idx="820">
                  <c:v>44858</c:v>
                </c:pt>
                <c:pt idx="821">
                  <c:v>44859</c:v>
                </c:pt>
                <c:pt idx="822">
                  <c:v>44860</c:v>
                </c:pt>
                <c:pt idx="823">
                  <c:v>44861</c:v>
                </c:pt>
                <c:pt idx="824">
                  <c:v>44862</c:v>
                </c:pt>
                <c:pt idx="825">
                  <c:v>44865</c:v>
                </c:pt>
                <c:pt idx="826">
                  <c:v>44866</c:v>
                </c:pt>
                <c:pt idx="827">
                  <c:v>44867</c:v>
                </c:pt>
                <c:pt idx="828">
                  <c:v>44868</c:v>
                </c:pt>
                <c:pt idx="829">
                  <c:v>44869</c:v>
                </c:pt>
                <c:pt idx="830">
                  <c:v>44872</c:v>
                </c:pt>
                <c:pt idx="831">
                  <c:v>44873</c:v>
                </c:pt>
                <c:pt idx="832">
                  <c:v>44874</c:v>
                </c:pt>
                <c:pt idx="833">
                  <c:v>44875</c:v>
                </c:pt>
                <c:pt idx="834">
                  <c:v>44876</c:v>
                </c:pt>
                <c:pt idx="835">
                  <c:v>44879</c:v>
                </c:pt>
                <c:pt idx="836">
                  <c:v>44880</c:v>
                </c:pt>
                <c:pt idx="837">
                  <c:v>44881</c:v>
                </c:pt>
                <c:pt idx="838">
                  <c:v>44882</c:v>
                </c:pt>
                <c:pt idx="839">
                  <c:v>44883</c:v>
                </c:pt>
                <c:pt idx="840">
                  <c:v>44886</c:v>
                </c:pt>
                <c:pt idx="841">
                  <c:v>44887</c:v>
                </c:pt>
                <c:pt idx="842">
                  <c:v>44888</c:v>
                </c:pt>
                <c:pt idx="843">
                  <c:v>44889</c:v>
                </c:pt>
                <c:pt idx="844">
                  <c:v>44890</c:v>
                </c:pt>
                <c:pt idx="845">
                  <c:v>44893</c:v>
                </c:pt>
                <c:pt idx="846">
                  <c:v>44894</c:v>
                </c:pt>
                <c:pt idx="847">
                  <c:v>44895</c:v>
                </c:pt>
                <c:pt idx="848">
                  <c:v>44896</c:v>
                </c:pt>
                <c:pt idx="849">
                  <c:v>44897</c:v>
                </c:pt>
                <c:pt idx="850">
                  <c:v>44900</c:v>
                </c:pt>
                <c:pt idx="851">
                  <c:v>44901</c:v>
                </c:pt>
                <c:pt idx="852">
                  <c:v>44902</c:v>
                </c:pt>
                <c:pt idx="853">
                  <c:v>44903</c:v>
                </c:pt>
                <c:pt idx="854">
                  <c:v>44904</c:v>
                </c:pt>
                <c:pt idx="855">
                  <c:v>44907</c:v>
                </c:pt>
                <c:pt idx="856">
                  <c:v>44908</c:v>
                </c:pt>
                <c:pt idx="857">
                  <c:v>44909</c:v>
                </c:pt>
                <c:pt idx="858">
                  <c:v>44910</c:v>
                </c:pt>
                <c:pt idx="859">
                  <c:v>44911</c:v>
                </c:pt>
                <c:pt idx="860">
                  <c:v>44914</c:v>
                </c:pt>
                <c:pt idx="861">
                  <c:v>44915</c:v>
                </c:pt>
                <c:pt idx="862">
                  <c:v>44916</c:v>
                </c:pt>
                <c:pt idx="863">
                  <c:v>44917</c:v>
                </c:pt>
                <c:pt idx="864">
                  <c:v>44918</c:v>
                </c:pt>
                <c:pt idx="865">
                  <c:v>44921</c:v>
                </c:pt>
                <c:pt idx="866">
                  <c:v>44922</c:v>
                </c:pt>
                <c:pt idx="867">
                  <c:v>44923</c:v>
                </c:pt>
                <c:pt idx="868">
                  <c:v>44924</c:v>
                </c:pt>
                <c:pt idx="869">
                  <c:v>44925</c:v>
                </c:pt>
                <c:pt idx="870">
                  <c:v>44928</c:v>
                </c:pt>
                <c:pt idx="871">
                  <c:v>44929</c:v>
                </c:pt>
                <c:pt idx="872">
                  <c:v>44930</c:v>
                </c:pt>
                <c:pt idx="873">
                  <c:v>44931</c:v>
                </c:pt>
                <c:pt idx="874">
                  <c:v>44932</c:v>
                </c:pt>
                <c:pt idx="875">
                  <c:v>44935</c:v>
                </c:pt>
                <c:pt idx="876">
                  <c:v>44936</c:v>
                </c:pt>
                <c:pt idx="877">
                  <c:v>44937</c:v>
                </c:pt>
                <c:pt idx="878">
                  <c:v>44938</c:v>
                </c:pt>
                <c:pt idx="879">
                  <c:v>44939</c:v>
                </c:pt>
                <c:pt idx="880">
                  <c:v>44942</c:v>
                </c:pt>
                <c:pt idx="881">
                  <c:v>44943</c:v>
                </c:pt>
                <c:pt idx="882">
                  <c:v>44944</c:v>
                </c:pt>
                <c:pt idx="883">
                  <c:v>44945</c:v>
                </c:pt>
                <c:pt idx="884">
                  <c:v>44946</c:v>
                </c:pt>
                <c:pt idx="885">
                  <c:v>44949</c:v>
                </c:pt>
                <c:pt idx="886">
                  <c:v>44950</c:v>
                </c:pt>
                <c:pt idx="887">
                  <c:v>44951</c:v>
                </c:pt>
                <c:pt idx="888">
                  <c:v>44952</c:v>
                </c:pt>
                <c:pt idx="889">
                  <c:v>44953</c:v>
                </c:pt>
                <c:pt idx="890">
                  <c:v>44956</c:v>
                </c:pt>
                <c:pt idx="891">
                  <c:v>44957</c:v>
                </c:pt>
                <c:pt idx="892">
                  <c:v>44958</c:v>
                </c:pt>
                <c:pt idx="893">
                  <c:v>44959</c:v>
                </c:pt>
                <c:pt idx="894">
                  <c:v>44960</c:v>
                </c:pt>
                <c:pt idx="895">
                  <c:v>44963</c:v>
                </c:pt>
                <c:pt idx="896">
                  <c:v>44964</c:v>
                </c:pt>
                <c:pt idx="897">
                  <c:v>44965</c:v>
                </c:pt>
                <c:pt idx="898">
                  <c:v>44966</c:v>
                </c:pt>
                <c:pt idx="899">
                  <c:v>44967</c:v>
                </c:pt>
                <c:pt idx="900">
                  <c:v>44970</c:v>
                </c:pt>
                <c:pt idx="901">
                  <c:v>44971</c:v>
                </c:pt>
                <c:pt idx="902">
                  <c:v>44972</c:v>
                </c:pt>
                <c:pt idx="903">
                  <c:v>44973</c:v>
                </c:pt>
                <c:pt idx="904">
                  <c:v>44974</c:v>
                </c:pt>
                <c:pt idx="905">
                  <c:v>44977</c:v>
                </c:pt>
                <c:pt idx="906">
                  <c:v>44978</c:v>
                </c:pt>
                <c:pt idx="907">
                  <c:v>44979</c:v>
                </c:pt>
                <c:pt idx="908">
                  <c:v>44980</c:v>
                </c:pt>
                <c:pt idx="909">
                  <c:v>44981</c:v>
                </c:pt>
                <c:pt idx="910">
                  <c:v>44984</c:v>
                </c:pt>
                <c:pt idx="911">
                  <c:v>44985</c:v>
                </c:pt>
                <c:pt idx="912">
                  <c:v>44986</c:v>
                </c:pt>
                <c:pt idx="913">
                  <c:v>44987</c:v>
                </c:pt>
                <c:pt idx="914">
                  <c:v>44988</c:v>
                </c:pt>
                <c:pt idx="915">
                  <c:v>44991</c:v>
                </c:pt>
                <c:pt idx="916">
                  <c:v>44992</c:v>
                </c:pt>
                <c:pt idx="917">
                  <c:v>44993</c:v>
                </c:pt>
                <c:pt idx="918">
                  <c:v>44994</c:v>
                </c:pt>
                <c:pt idx="919">
                  <c:v>44995</c:v>
                </c:pt>
                <c:pt idx="920">
                  <c:v>44998</c:v>
                </c:pt>
                <c:pt idx="921">
                  <c:v>44999</c:v>
                </c:pt>
                <c:pt idx="922">
                  <c:v>45000</c:v>
                </c:pt>
                <c:pt idx="923">
                  <c:v>45001</c:v>
                </c:pt>
                <c:pt idx="924">
                  <c:v>45002</c:v>
                </c:pt>
                <c:pt idx="925">
                  <c:v>45005</c:v>
                </c:pt>
                <c:pt idx="926">
                  <c:v>45006</c:v>
                </c:pt>
                <c:pt idx="927">
                  <c:v>45007</c:v>
                </c:pt>
                <c:pt idx="928">
                  <c:v>45008</c:v>
                </c:pt>
                <c:pt idx="929">
                  <c:v>45009</c:v>
                </c:pt>
                <c:pt idx="930">
                  <c:v>45012</c:v>
                </c:pt>
                <c:pt idx="931">
                  <c:v>45013</c:v>
                </c:pt>
                <c:pt idx="932">
                  <c:v>45014</c:v>
                </c:pt>
                <c:pt idx="933">
                  <c:v>45015</c:v>
                </c:pt>
                <c:pt idx="934">
                  <c:v>45016</c:v>
                </c:pt>
                <c:pt idx="935">
                  <c:v>45019</c:v>
                </c:pt>
                <c:pt idx="936">
                  <c:v>45020</c:v>
                </c:pt>
                <c:pt idx="937">
                  <c:v>45021</c:v>
                </c:pt>
                <c:pt idx="938">
                  <c:v>45022</c:v>
                </c:pt>
                <c:pt idx="939">
                  <c:v>45023</c:v>
                </c:pt>
                <c:pt idx="940">
                  <c:v>45026</c:v>
                </c:pt>
                <c:pt idx="941">
                  <c:v>45027</c:v>
                </c:pt>
                <c:pt idx="942">
                  <c:v>45028</c:v>
                </c:pt>
                <c:pt idx="943">
                  <c:v>45029</c:v>
                </c:pt>
                <c:pt idx="944">
                  <c:v>45030</c:v>
                </c:pt>
                <c:pt idx="945">
                  <c:v>45033</c:v>
                </c:pt>
                <c:pt idx="946">
                  <c:v>45034</c:v>
                </c:pt>
                <c:pt idx="947">
                  <c:v>45035</c:v>
                </c:pt>
                <c:pt idx="948">
                  <c:v>45036</c:v>
                </c:pt>
                <c:pt idx="949">
                  <c:v>45037</c:v>
                </c:pt>
                <c:pt idx="950">
                  <c:v>45040</c:v>
                </c:pt>
                <c:pt idx="951">
                  <c:v>45041</c:v>
                </c:pt>
                <c:pt idx="952">
                  <c:v>45042</c:v>
                </c:pt>
                <c:pt idx="953">
                  <c:v>45043</c:v>
                </c:pt>
                <c:pt idx="954">
                  <c:v>45044</c:v>
                </c:pt>
                <c:pt idx="955">
                  <c:v>45047</c:v>
                </c:pt>
                <c:pt idx="956">
                  <c:v>45048</c:v>
                </c:pt>
                <c:pt idx="957">
                  <c:v>45049</c:v>
                </c:pt>
                <c:pt idx="958">
                  <c:v>45050</c:v>
                </c:pt>
                <c:pt idx="959">
                  <c:v>45051</c:v>
                </c:pt>
                <c:pt idx="960">
                  <c:v>45054</c:v>
                </c:pt>
                <c:pt idx="961">
                  <c:v>45055</c:v>
                </c:pt>
                <c:pt idx="962">
                  <c:v>45056</c:v>
                </c:pt>
                <c:pt idx="963">
                  <c:v>45057</c:v>
                </c:pt>
                <c:pt idx="964">
                  <c:v>45058</c:v>
                </c:pt>
                <c:pt idx="965">
                  <c:v>45061</c:v>
                </c:pt>
                <c:pt idx="966">
                  <c:v>45062</c:v>
                </c:pt>
                <c:pt idx="967">
                  <c:v>45063</c:v>
                </c:pt>
                <c:pt idx="968">
                  <c:v>45064</c:v>
                </c:pt>
                <c:pt idx="969">
                  <c:v>45065</c:v>
                </c:pt>
                <c:pt idx="970">
                  <c:v>45068</c:v>
                </c:pt>
                <c:pt idx="971">
                  <c:v>45069</c:v>
                </c:pt>
                <c:pt idx="972">
                  <c:v>45070</c:v>
                </c:pt>
                <c:pt idx="973">
                  <c:v>45071</c:v>
                </c:pt>
                <c:pt idx="974">
                  <c:v>45072</c:v>
                </c:pt>
                <c:pt idx="975">
                  <c:v>45075</c:v>
                </c:pt>
                <c:pt idx="976">
                  <c:v>45076</c:v>
                </c:pt>
                <c:pt idx="977">
                  <c:v>45077</c:v>
                </c:pt>
                <c:pt idx="978">
                  <c:v>45078</c:v>
                </c:pt>
                <c:pt idx="979">
                  <c:v>45079</c:v>
                </c:pt>
                <c:pt idx="980">
                  <c:v>45082</c:v>
                </c:pt>
                <c:pt idx="981">
                  <c:v>45083</c:v>
                </c:pt>
                <c:pt idx="982">
                  <c:v>45084</c:v>
                </c:pt>
                <c:pt idx="983">
                  <c:v>45085</c:v>
                </c:pt>
                <c:pt idx="984">
                  <c:v>45086</c:v>
                </c:pt>
                <c:pt idx="985">
                  <c:v>45089</c:v>
                </c:pt>
                <c:pt idx="986">
                  <c:v>45090</c:v>
                </c:pt>
                <c:pt idx="987">
                  <c:v>45091</c:v>
                </c:pt>
                <c:pt idx="988">
                  <c:v>45092</c:v>
                </c:pt>
                <c:pt idx="989">
                  <c:v>45093</c:v>
                </c:pt>
                <c:pt idx="990">
                  <c:v>45096</c:v>
                </c:pt>
                <c:pt idx="991">
                  <c:v>45097</c:v>
                </c:pt>
                <c:pt idx="992">
                  <c:v>45098</c:v>
                </c:pt>
                <c:pt idx="993">
                  <c:v>45099</c:v>
                </c:pt>
                <c:pt idx="994">
                  <c:v>45100</c:v>
                </c:pt>
                <c:pt idx="995">
                  <c:v>45103</c:v>
                </c:pt>
                <c:pt idx="996">
                  <c:v>45104</c:v>
                </c:pt>
                <c:pt idx="997">
                  <c:v>45105</c:v>
                </c:pt>
                <c:pt idx="998">
                  <c:v>45106</c:v>
                </c:pt>
                <c:pt idx="999">
                  <c:v>45107</c:v>
                </c:pt>
                <c:pt idx="1000">
                  <c:v>45110</c:v>
                </c:pt>
                <c:pt idx="1001">
                  <c:v>45111</c:v>
                </c:pt>
                <c:pt idx="1002">
                  <c:v>45112</c:v>
                </c:pt>
                <c:pt idx="1003">
                  <c:v>45113</c:v>
                </c:pt>
                <c:pt idx="1004">
                  <c:v>45114</c:v>
                </c:pt>
                <c:pt idx="1005">
                  <c:v>45117</c:v>
                </c:pt>
                <c:pt idx="1006">
                  <c:v>45118</c:v>
                </c:pt>
                <c:pt idx="1007">
                  <c:v>45119</c:v>
                </c:pt>
                <c:pt idx="1008">
                  <c:v>45120</c:v>
                </c:pt>
                <c:pt idx="1009">
                  <c:v>45121</c:v>
                </c:pt>
                <c:pt idx="1010">
                  <c:v>45124</c:v>
                </c:pt>
                <c:pt idx="1011">
                  <c:v>45125</c:v>
                </c:pt>
                <c:pt idx="1012">
                  <c:v>45126</c:v>
                </c:pt>
                <c:pt idx="1013">
                  <c:v>45127</c:v>
                </c:pt>
                <c:pt idx="1014">
                  <c:v>45128</c:v>
                </c:pt>
                <c:pt idx="1015">
                  <c:v>45131</c:v>
                </c:pt>
                <c:pt idx="1016">
                  <c:v>45132</c:v>
                </c:pt>
                <c:pt idx="1017">
                  <c:v>45133</c:v>
                </c:pt>
                <c:pt idx="1018">
                  <c:v>45134</c:v>
                </c:pt>
                <c:pt idx="1019">
                  <c:v>45135</c:v>
                </c:pt>
                <c:pt idx="1020">
                  <c:v>45138</c:v>
                </c:pt>
                <c:pt idx="1021">
                  <c:v>45139</c:v>
                </c:pt>
                <c:pt idx="1022">
                  <c:v>45140</c:v>
                </c:pt>
                <c:pt idx="1023">
                  <c:v>45141</c:v>
                </c:pt>
                <c:pt idx="1024">
                  <c:v>45142</c:v>
                </c:pt>
                <c:pt idx="1025">
                  <c:v>45145</c:v>
                </c:pt>
                <c:pt idx="1026">
                  <c:v>45146</c:v>
                </c:pt>
                <c:pt idx="1027">
                  <c:v>45147</c:v>
                </c:pt>
                <c:pt idx="1028">
                  <c:v>45148</c:v>
                </c:pt>
                <c:pt idx="1029">
                  <c:v>45149</c:v>
                </c:pt>
                <c:pt idx="1030">
                  <c:v>45152</c:v>
                </c:pt>
                <c:pt idx="1031">
                  <c:v>45153</c:v>
                </c:pt>
                <c:pt idx="1032">
                  <c:v>45154</c:v>
                </c:pt>
                <c:pt idx="1033">
                  <c:v>45155</c:v>
                </c:pt>
                <c:pt idx="1034">
                  <c:v>45156</c:v>
                </c:pt>
                <c:pt idx="1035">
                  <c:v>45159</c:v>
                </c:pt>
                <c:pt idx="1036">
                  <c:v>45160</c:v>
                </c:pt>
                <c:pt idx="1037">
                  <c:v>45161</c:v>
                </c:pt>
                <c:pt idx="1038">
                  <c:v>45162</c:v>
                </c:pt>
                <c:pt idx="1039">
                  <c:v>45163</c:v>
                </c:pt>
                <c:pt idx="1040">
                  <c:v>45166</c:v>
                </c:pt>
                <c:pt idx="1041">
                  <c:v>45167</c:v>
                </c:pt>
                <c:pt idx="1042">
                  <c:v>45168</c:v>
                </c:pt>
                <c:pt idx="1043">
                  <c:v>45169</c:v>
                </c:pt>
                <c:pt idx="1044">
                  <c:v>45170</c:v>
                </c:pt>
                <c:pt idx="1045">
                  <c:v>45173</c:v>
                </c:pt>
                <c:pt idx="1046">
                  <c:v>45174</c:v>
                </c:pt>
                <c:pt idx="1047">
                  <c:v>45175</c:v>
                </c:pt>
                <c:pt idx="1048">
                  <c:v>45176</c:v>
                </c:pt>
                <c:pt idx="1049">
                  <c:v>45177</c:v>
                </c:pt>
              </c:numCache>
            </c:numRef>
          </c:cat>
          <c:val>
            <c:numRef>
              <c:f>Sheet1!$Y$176:$Y$1225</c:f>
              <c:numCache>
                <c:formatCode>General</c:formatCode>
                <c:ptCount val="10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E3-4896-9FCA-AA1CD6C21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1522351"/>
        <c:axId val="601523599"/>
      </c:lineChart>
      <c:dateAx>
        <c:axId val="601522351"/>
        <c:scaling>
          <c:orientation val="minMax"/>
        </c:scaling>
        <c:delete val="0"/>
        <c:axPos val="b"/>
        <c:numFmt formatCode="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523599"/>
        <c:crossesAt val="-1.0000000000000002E-2"/>
        <c:auto val="1"/>
        <c:lblOffset val="100"/>
        <c:baseTimeUnit val="days"/>
        <c:majorUnit val="6"/>
        <c:majorTimeUnit val="months"/>
      </c:dateAx>
      <c:valAx>
        <c:axId val="601523599"/>
        <c:scaling>
          <c:orientation val="minMax"/>
          <c:max val="3.0000000000000006E-2"/>
        </c:scaling>
        <c:delete val="0"/>
        <c:axPos val="l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522351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Sheet1!$A$170:$A$298</c:f>
              <c:numCache>
                <c:formatCode>m/d/yyyy</c:formatCode>
                <c:ptCount val="129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41409</c:v>
                </c:pt>
                <c:pt idx="5">
                  <c:v>41440</c:v>
                </c:pt>
                <c:pt idx="6">
                  <c:v>41470</c:v>
                </c:pt>
                <c:pt idx="7">
                  <c:v>41501</c:v>
                </c:pt>
                <c:pt idx="8">
                  <c:v>41532</c:v>
                </c:pt>
                <c:pt idx="9">
                  <c:v>41562</c:v>
                </c:pt>
                <c:pt idx="10">
                  <c:v>41593</c:v>
                </c:pt>
                <c:pt idx="11">
                  <c:v>41623</c:v>
                </c:pt>
                <c:pt idx="12">
                  <c:v>41654</c:v>
                </c:pt>
                <c:pt idx="13">
                  <c:v>41685</c:v>
                </c:pt>
                <c:pt idx="14">
                  <c:v>41713</c:v>
                </c:pt>
                <c:pt idx="15">
                  <c:v>41744</c:v>
                </c:pt>
                <c:pt idx="16">
                  <c:v>41774</c:v>
                </c:pt>
                <c:pt idx="17">
                  <c:v>41805</c:v>
                </c:pt>
                <c:pt idx="18">
                  <c:v>41835</c:v>
                </c:pt>
                <c:pt idx="19">
                  <c:v>41866</c:v>
                </c:pt>
                <c:pt idx="20">
                  <c:v>41897</c:v>
                </c:pt>
                <c:pt idx="21">
                  <c:v>41927</c:v>
                </c:pt>
                <c:pt idx="22">
                  <c:v>41958</c:v>
                </c:pt>
                <c:pt idx="23">
                  <c:v>41988</c:v>
                </c:pt>
                <c:pt idx="24">
                  <c:v>42019</c:v>
                </c:pt>
                <c:pt idx="25">
                  <c:v>42050</c:v>
                </c:pt>
                <c:pt idx="26">
                  <c:v>42078</c:v>
                </c:pt>
                <c:pt idx="27">
                  <c:v>42109</c:v>
                </c:pt>
                <c:pt idx="28">
                  <c:v>42139</c:v>
                </c:pt>
                <c:pt idx="29">
                  <c:v>42170</c:v>
                </c:pt>
                <c:pt idx="30">
                  <c:v>42200</c:v>
                </c:pt>
                <c:pt idx="31">
                  <c:v>42231</c:v>
                </c:pt>
                <c:pt idx="32">
                  <c:v>42262</c:v>
                </c:pt>
                <c:pt idx="33">
                  <c:v>42292</c:v>
                </c:pt>
                <c:pt idx="34">
                  <c:v>42323</c:v>
                </c:pt>
                <c:pt idx="35">
                  <c:v>42353</c:v>
                </c:pt>
                <c:pt idx="36">
                  <c:v>42384</c:v>
                </c:pt>
                <c:pt idx="37">
                  <c:v>42415</c:v>
                </c:pt>
                <c:pt idx="38">
                  <c:v>42444</c:v>
                </c:pt>
                <c:pt idx="39">
                  <c:v>42475</c:v>
                </c:pt>
                <c:pt idx="40">
                  <c:v>42505</c:v>
                </c:pt>
                <c:pt idx="41">
                  <c:v>42536</c:v>
                </c:pt>
                <c:pt idx="42">
                  <c:v>42566</c:v>
                </c:pt>
                <c:pt idx="43">
                  <c:v>42597</c:v>
                </c:pt>
                <c:pt idx="44">
                  <c:v>42628</c:v>
                </c:pt>
                <c:pt idx="45">
                  <c:v>42658</c:v>
                </c:pt>
                <c:pt idx="46">
                  <c:v>42689</c:v>
                </c:pt>
                <c:pt idx="47">
                  <c:v>42719</c:v>
                </c:pt>
                <c:pt idx="48">
                  <c:v>42750</c:v>
                </c:pt>
                <c:pt idx="49">
                  <c:v>42781</c:v>
                </c:pt>
                <c:pt idx="50">
                  <c:v>42809</c:v>
                </c:pt>
                <c:pt idx="51">
                  <c:v>42840</c:v>
                </c:pt>
                <c:pt idx="52">
                  <c:v>42870</c:v>
                </c:pt>
                <c:pt idx="53">
                  <c:v>42901</c:v>
                </c:pt>
                <c:pt idx="54">
                  <c:v>42931</c:v>
                </c:pt>
                <c:pt idx="55">
                  <c:v>42962</c:v>
                </c:pt>
                <c:pt idx="56">
                  <c:v>42993</c:v>
                </c:pt>
                <c:pt idx="57">
                  <c:v>43023</c:v>
                </c:pt>
                <c:pt idx="58">
                  <c:v>43054</c:v>
                </c:pt>
                <c:pt idx="59">
                  <c:v>43084</c:v>
                </c:pt>
                <c:pt idx="60">
                  <c:v>43115</c:v>
                </c:pt>
                <c:pt idx="61">
                  <c:v>43146</c:v>
                </c:pt>
                <c:pt idx="62">
                  <c:v>43174</c:v>
                </c:pt>
                <c:pt idx="63">
                  <c:v>43205</c:v>
                </c:pt>
                <c:pt idx="64">
                  <c:v>43235</c:v>
                </c:pt>
                <c:pt idx="65">
                  <c:v>43266</c:v>
                </c:pt>
                <c:pt idx="66">
                  <c:v>43296</c:v>
                </c:pt>
                <c:pt idx="67">
                  <c:v>43327</c:v>
                </c:pt>
                <c:pt idx="68">
                  <c:v>43358</c:v>
                </c:pt>
                <c:pt idx="69">
                  <c:v>43388</c:v>
                </c:pt>
                <c:pt idx="70">
                  <c:v>43419</c:v>
                </c:pt>
                <c:pt idx="71">
                  <c:v>43449</c:v>
                </c:pt>
                <c:pt idx="72">
                  <c:v>43480</c:v>
                </c:pt>
                <c:pt idx="73">
                  <c:v>43511</c:v>
                </c:pt>
                <c:pt idx="74">
                  <c:v>43539</c:v>
                </c:pt>
                <c:pt idx="75">
                  <c:v>43570</c:v>
                </c:pt>
                <c:pt idx="76">
                  <c:v>43600</c:v>
                </c:pt>
                <c:pt idx="77">
                  <c:v>43631</c:v>
                </c:pt>
                <c:pt idx="78">
                  <c:v>43661</c:v>
                </c:pt>
                <c:pt idx="79">
                  <c:v>43692</c:v>
                </c:pt>
                <c:pt idx="80">
                  <c:v>43723</c:v>
                </c:pt>
                <c:pt idx="81">
                  <c:v>43753</c:v>
                </c:pt>
                <c:pt idx="82">
                  <c:v>43784</c:v>
                </c:pt>
                <c:pt idx="83">
                  <c:v>43814</c:v>
                </c:pt>
                <c:pt idx="84">
                  <c:v>43845</c:v>
                </c:pt>
                <c:pt idx="85">
                  <c:v>43876</c:v>
                </c:pt>
                <c:pt idx="86">
                  <c:v>43905</c:v>
                </c:pt>
                <c:pt idx="87">
                  <c:v>43936</c:v>
                </c:pt>
                <c:pt idx="88">
                  <c:v>43966</c:v>
                </c:pt>
                <c:pt idx="89">
                  <c:v>43997</c:v>
                </c:pt>
                <c:pt idx="90">
                  <c:v>44027</c:v>
                </c:pt>
                <c:pt idx="91">
                  <c:v>44058</c:v>
                </c:pt>
                <c:pt idx="92">
                  <c:v>44089</c:v>
                </c:pt>
                <c:pt idx="93">
                  <c:v>44119</c:v>
                </c:pt>
                <c:pt idx="94">
                  <c:v>44150</c:v>
                </c:pt>
                <c:pt idx="95">
                  <c:v>44180</c:v>
                </c:pt>
                <c:pt idx="96">
                  <c:v>44211</c:v>
                </c:pt>
                <c:pt idx="97">
                  <c:v>44242</c:v>
                </c:pt>
                <c:pt idx="98">
                  <c:v>44270</c:v>
                </c:pt>
                <c:pt idx="99">
                  <c:v>44301</c:v>
                </c:pt>
                <c:pt idx="100">
                  <c:v>44331</c:v>
                </c:pt>
                <c:pt idx="101">
                  <c:v>44362</c:v>
                </c:pt>
                <c:pt idx="102">
                  <c:v>44392</c:v>
                </c:pt>
                <c:pt idx="103">
                  <c:v>44423</c:v>
                </c:pt>
                <c:pt idx="104">
                  <c:v>44454</c:v>
                </c:pt>
                <c:pt idx="105">
                  <c:v>44484</c:v>
                </c:pt>
                <c:pt idx="106">
                  <c:v>44515</c:v>
                </c:pt>
                <c:pt idx="107">
                  <c:v>44545</c:v>
                </c:pt>
                <c:pt idx="108">
                  <c:v>44576</c:v>
                </c:pt>
                <c:pt idx="109">
                  <c:v>44607</c:v>
                </c:pt>
                <c:pt idx="110">
                  <c:v>44635</c:v>
                </c:pt>
                <c:pt idx="111">
                  <c:v>44666</c:v>
                </c:pt>
                <c:pt idx="112">
                  <c:v>44696</c:v>
                </c:pt>
                <c:pt idx="113">
                  <c:v>44727</c:v>
                </c:pt>
                <c:pt idx="114">
                  <c:v>44757</c:v>
                </c:pt>
                <c:pt idx="115">
                  <c:v>44788</c:v>
                </c:pt>
                <c:pt idx="116">
                  <c:v>44819</c:v>
                </c:pt>
                <c:pt idx="117">
                  <c:v>44849</c:v>
                </c:pt>
                <c:pt idx="118">
                  <c:v>44880</c:v>
                </c:pt>
                <c:pt idx="119">
                  <c:v>44910</c:v>
                </c:pt>
                <c:pt idx="120">
                  <c:v>44941</c:v>
                </c:pt>
                <c:pt idx="121">
                  <c:v>44972</c:v>
                </c:pt>
                <c:pt idx="122">
                  <c:v>45000</c:v>
                </c:pt>
                <c:pt idx="123">
                  <c:v>45031</c:v>
                </c:pt>
                <c:pt idx="124">
                  <c:v>45061</c:v>
                </c:pt>
                <c:pt idx="125">
                  <c:v>45092</c:v>
                </c:pt>
                <c:pt idx="126">
                  <c:v>45122</c:v>
                </c:pt>
                <c:pt idx="127">
                  <c:v>45153</c:v>
                </c:pt>
                <c:pt idx="128">
                  <c:v>45153</c:v>
                </c:pt>
              </c:numCache>
            </c:numRef>
          </c:cat>
          <c:val>
            <c:numRef>
              <c:f>Sheet1!$E$170:$E$296</c:f>
              <c:numCache>
                <c:formatCode>General</c:formatCode>
                <c:ptCount val="127"/>
                <c:pt idx="0">
                  <c:v>1.6840617620982913E-2</c:v>
                </c:pt>
                <c:pt idx="1">
                  <c:v>2.018140490257481E-2</c:v>
                </c:pt>
                <c:pt idx="2">
                  <c:v>1.518747241124626E-2</c:v>
                </c:pt>
                <c:pt idx="3">
                  <c:v>1.1388080475768631E-2</c:v>
                </c:pt>
                <c:pt idx="4">
                  <c:v>1.3903888279197103E-2</c:v>
                </c:pt>
                <c:pt idx="5">
                  <c:v>1.7157935271568815E-2</c:v>
                </c:pt>
                <c:pt idx="6">
                  <c:v>1.8854718054158108E-2</c:v>
                </c:pt>
                <c:pt idx="7">
                  <c:v>1.5388094886002759E-2</c:v>
                </c:pt>
                <c:pt idx="8">
                  <c:v>1.0947341081748047E-2</c:v>
                </c:pt>
                <c:pt idx="9">
                  <c:v>8.7679914349113961E-3</c:v>
                </c:pt>
                <c:pt idx="10">
                  <c:v>1.2328701961954427E-2</c:v>
                </c:pt>
                <c:pt idx="11">
                  <c:v>1.5128383667573405E-2</c:v>
                </c:pt>
                <c:pt idx="12">
                  <c:v>1.5577587955749157E-2</c:v>
                </c:pt>
                <c:pt idx="13">
                  <c:v>1.1204746347724857E-2</c:v>
                </c:pt>
                <c:pt idx="14">
                  <c:v>1.6126949139408049E-2</c:v>
                </c:pt>
                <c:pt idx="15">
                  <c:v>2.0151253036061693E-2</c:v>
                </c:pt>
                <c:pt idx="16">
                  <c:v>2.1669476870798194E-2</c:v>
                </c:pt>
                <c:pt idx="17">
                  <c:v>2.0589816945944209E-2</c:v>
                </c:pt>
                <c:pt idx="18">
                  <c:v>1.9742378703306074E-2</c:v>
                </c:pt>
                <c:pt idx="19">
                  <c:v>1.7150983482969034E-2</c:v>
                </c:pt>
                <c:pt idx="20">
                  <c:v>1.6840509711232111E-2</c:v>
                </c:pt>
                <c:pt idx="21">
                  <c:v>1.609541702151332E-2</c:v>
                </c:pt>
                <c:pt idx="22">
                  <c:v>1.2315249893208072E-2</c:v>
                </c:pt>
                <c:pt idx="23">
                  <c:v>6.5312139196231044E-3</c:v>
                </c:pt>
                <c:pt idx="24">
                  <c:v>-2.29930978205432E-3</c:v>
                </c:pt>
                <c:pt idx="25">
                  <c:v>-8.7031462935203627E-4</c:v>
                </c:pt>
                <c:pt idx="26">
                  <c:v>-2.2031284423878735E-4</c:v>
                </c:pt>
                <c:pt idx="27">
                  <c:v>-1.040309893939057E-3</c:v>
                </c:pt>
                <c:pt idx="28">
                  <c:v>3.5033218244286379E-4</c:v>
                </c:pt>
                <c:pt idx="29">
                  <c:v>1.7957180975505568E-3</c:v>
                </c:pt>
                <c:pt idx="30">
                  <c:v>2.2568611104093568E-3</c:v>
                </c:pt>
                <c:pt idx="31">
                  <c:v>2.4130379853448121E-3</c:v>
                </c:pt>
                <c:pt idx="32">
                  <c:v>8.8429616341736603E-5</c:v>
                </c:pt>
                <c:pt idx="33">
                  <c:v>1.2761656067051227E-3</c:v>
                </c:pt>
                <c:pt idx="34">
                  <c:v>4.3631821691850967E-3</c:v>
                </c:pt>
                <c:pt idx="35">
                  <c:v>6.3872475153648901E-3</c:v>
                </c:pt>
                <c:pt idx="36">
                  <c:v>1.2375025026943784E-2</c:v>
                </c:pt>
                <c:pt idx="37">
                  <c:v>8.4727757901267072E-3</c:v>
                </c:pt>
                <c:pt idx="38">
                  <c:v>8.9161609655219742E-3</c:v>
                </c:pt>
                <c:pt idx="39">
                  <c:v>1.1726257503534733E-2</c:v>
                </c:pt>
                <c:pt idx="40">
                  <c:v>1.0784764621246253E-2</c:v>
                </c:pt>
                <c:pt idx="41">
                  <c:v>1.0792865347959445E-2</c:v>
                </c:pt>
                <c:pt idx="42">
                  <c:v>8.6836334305183602E-3</c:v>
                </c:pt>
                <c:pt idx="43">
                  <c:v>1.0553158595656907E-2</c:v>
                </c:pt>
                <c:pt idx="44">
                  <c:v>1.5486446201652213E-2</c:v>
                </c:pt>
                <c:pt idx="45">
                  <c:v>1.685924966243647E-2</c:v>
                </c:pt>
                <c:pt idx="46">
                  <c:v>1.6843334719788983E-2</c:v>
                </c:pt>
                <c:pt idx="47">
                  <c:v>2.0507989115119824E-2</c:v>
                </c:pt>
                <c:pt idx="48">
                  <c:v>2.510393348257119E-2</c:v>
                </c:pt>
                <c:pt idx="49">
                  <c:v>2.810361681329418E-2</c:v>
                </c:pt>
                <c:pt idx="50">
                  <c:v>2.4411962365591327E-2</c:v>
                </c:pt>
                <c:pt idx="51">
                  <c:v>2.176223471915387E-2</c:v>
                </c:pt>
                <c:pt idx="52">
                  <c:v>1.8563431667619826E-2</c:v>
                </c:pt>
                <c:pt idx="53">
                  <c:v>1.6405658099591221E-2</c:v>
                </c:pt>
                <c:pt idx="54">
                  <c:v>1.7251073506565968E-2</c:v>
                </c:pt>
                <c:pt idx="55">
                  <c:v>1.9281215572969738E-2</c:v>
                </c:pt>
                <c:pt idx="56">
                  <c:v>2.1805652303711873E-2</c:v>
                </c:pt>
                <c:pt idx="57">
                  <c:v>2.0207577531324808E-2</c:v>
                </c:pt>
                <c:pt idx="58">
                  <c:v>2.1724938642955636E-2</c:v>
                </c:pt>
                <c:pt idx="59">
                  <c:v>2.1299307195522556E-2</c:v>
                </c:pt>
                <c:pt idx="60">
                  <c:v>2.1513188680639419E-2</c:v>
                </c:pt>
                <c:pt idx="61">
                  <c:v>2.2634689310918568E-2</c:v>
                </c:pt>
                <c:pt idx="62">
                  <c:v>2.330949764649928E-2</c:v>
                </c:pt>
                <c:pt idx="63">
                  <c:v>2.4709963021052984E-2</c:v>
                </c:pt>
                <c:pt idx="64">
                  <c:v>2.781921607842499E-2</c:v>
                </c:pt>
                <c:pt idx="65">
                  <c:v>2.8075506935940291E-2</c:v>
                </c:pt>
                <c:pt idx="66">
                  <c:v>2.8541247855619213E-2</c:v>
                </c:pt>
                <c:pt idx="67">
                  <c:v>2.6429238568742606E-2</c:v>
                </c:pt>
                <c:pt idx="68">
                  <c:v>2.3320551058088283E-2</c:v>
                </c:pt>
                <c:pt idx="69">
                  <c:v>2.4920324702180575E-2</c:v>
                </c:pt>
                <c:pt idx="70">
                  <c:v>2.1473285776677838E-2</c:v>
                </c:pt>
                <c:pt idx="71">
                  <c:v>2.0023809043401015E-2</c:v>
                </c:pt>
                <c:pt idx="72">
                  <c:v>1.5506772911568319E-2</c:v>
                </c:pt>
                <c:pt idx="73">
                  <c:v>1.5200638001995786E-2</c:v>
                </c:pt>
                <c:pt idx="74">
                  <c:v>1.8531355052749252E-2</c:v>
                </c:pt>
                <c:pt idx="75">
                  <c:v>1.9917914533603524E-2</c:v>
                </c:pt>
                <c:pt idx="76">
                  <c:v>1.7935181345497427E-2</c:v>
                </c:pt>
                <c:pt idx="77">
                  <c:v>1.6496824928889528E-2</c:v>
                </c:pt>
                <c:pt idx="78">
                  <c:v>1.7797574975916962E-2</c:v>
                </c:pt>
                <c:pt idx="79">
                  <c:v>1.7467804166683282E-2</c:v>
                </c:pt>
                <c:pt idx="80">
                  <c:v>1.7166173636500765E-2</c:v>
                </c:pt>
                <c:pt idx="81">
                  <c:v>1.7691832956182003E-2</c:v>
                </c:pt>
                <c:pt idx="82">
                  <c:v>2.0622025859679975E-2</c:v>
                </c:pt>
                <c:pt idx="83">
                  <c:v>2.3139887722685278E-2</c:v>
                </c:pt>
                <c:pt idx="84">
                  <c:v>2.5004154828702302E-2</c:v>
                </c:pt>
                <c:pt idx="85">
                  <c:v>2.3393151798896217E-2</c:v>
                </c:pt>
                <c:pt idx="86">
                  <c:v>1.542867483340031E-2</c:v>
                </c:pt>
                <c:pt idx="87">
                  <c:v>3.4520455622993199E-3</c:v>
                </c:pt>
                <c:pt idx="88">
                  <c:v>2.2640918171491363E-3</c:v>
                </c:pt>
                <c:pt idx="89">
                  <c:v>7.1602412613311628E-3</c:v>
                </c:pt>
                <c:pt idx="90">
                  <c:v>1.0141384907210112E-2</c:v>
                </c:pt>
                <c:pt idx="91">
                  <c:v>1.3090732995129931E-2</c:v>
                </c:pt>
                <c:pt idx="92">
                  <c:v>1.3714811450580957E-2</c:v>
                </c:pt>
                <c:pt idx="93">
                  <c:v>1.1825348696179397E-2</c:v>
                </c:pt>
                <c:pt idx="94">
                  <c:v>1.1675581742648421E-2</c:v>
                </c:pt>
                <c:pt idx="95">
                  <c:v>1.3220373062765025E-2</c:v>
                </c:pt>
                <c:pt idx="96">
                  <c:v>1.3947814404891965E-2</c:v>
                </c:pt>
                <c:pt idx="97">
                  <c:v>1.6933592544590457E-2</c:v>
                </c:pt>
                <c:pt idx="98">
                  <c:v>2.6305186654475999E-2</c:v>
                </c:pt>
                <c:pt idx="99">
                  <c:v>4.1305468347312808E-2</c:v>
                </c:pt>
                <c:pt idx="100">
                  <c:v>4.9150343145684582E-2</c:v>
                </c:pt>
                <c:pt idx="101">
                  <c:v>5.2816106713984561E-2</c:v>
                </c:pt>
                <c:pt idx="102">
                  <c:v>5.2215055095672064E-2</c:v>
                </c:pt>
                <c:pt idx="103">
                  <c:v>5.1882919382755563E-2</c:v>
                </c:pt>
                <c:pt idx="104">
                  <c:v>5.3836302873910308E-2</c:v>
                </c:pt>
                <c:pt idx="105">
                  <c:v>6.2377538553744685E-2</c:v>
                </c:pt>
                <c:pt idx="106">
                  <c:v>6.8623879944634758E-2</c:v>
                </c:pt>
                <c:pt idx="107">
                  <c:v>7.19445875550975E-2</c:v>
                </c:pt>
                <c:pt idx="108">
                  <c:v>7.5952788882543365E-2</c:v>
                </c:pt>
                <c:pt idx="109">
                  <c:v>7.9548471768106407E-2</c:v>
                </c:pt>
                <c:pt idx="110">
                  <c:v>8.5152162588613634E-2</c:v>
                </c:pt>
                <c:pt idx="111">
                  <c:v>8.2277721528480785E-2</c:v>
                </c:pt>
                <c:pt idx="112">
                  <c:v>8.5023319575032244E-2</c:v>
                </c:pt>
                <c:pt idx="113">
                  <c:v>8.9329868901052933E-2</c:v>
                </c:pt>
                <c:pt idx="114">
                  <c:v>8.4131820255810091E-2</c:v>
                </c:pt>
                <c:pt idx="115">
                  <c:v>8.2273610144024581E-2</c:v>
                </c:pt>
                <c:pt idx="116">
                  <c:v>8.2148539565299772E-2</c:v>
                </c:pt>
                <c:pt idx="117">
                  <c:v>7.7624926768937133E-2</c:v>
                </c:pt>
                <c:pt idx="118">
                  <c:v>7.1353480845750619E-2</c:v>
                </c:pt>
                <c:pt idx="119">
                  <c:v>6.4449404920840087E-2</c:v>
                </c:pt>
                <c:pt idx="120">
                  <c:v>6.3471562178210164E-2</c:v>
                </c:pt>
                <c:pt idx="121">
                  <c:v>5.9864375812515407E-2</c:v>
                </c:pt>
                <c:pt idx="122">
                  <c:v>4.9869204652974945E-2</c:v>
                </c:pt>
                <c:pt idx="123">
                  <c:v>4.9571915138369699E-2</c:v>
                </c:pt>
                <c:pt idx="124">
                  <c:v>4.1288435392834132E-2</c:v>
                </c:pt>
                <c:pt idx="125">
                  <c:v>3.0920034743899458E-2</c:v>
                </c:pt>
                <c:pt idx="126">
                  <c:v>3.2990754442890791E-2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D7-4CE3-AF43-C6E112684B2C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Euro zone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Sheet1!$A$170:$A$298</c:f>
              <c:numCache>
                <c:formatCode>m/d/yyyy</c:formatCode>
                <c:ptCount val="129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41409</c:v>
                </c:pt>
                <c:pt idx="5">
                  <c:v>41440</c:v>
                </c:pt>
                <c:pt idx="6">
                  <c:v>41470</c:v>
                </c:pt>
                <c:pt idx="7">
                  <c:v>41501</c:v>
                </c:pt>
                <c:pt idx="8">
                  <c:v>41532</c:v>
                </c:pt>
                <c:pt idx="9">
                  <c:v>41562</c:v>
                </c:pt>
                <c:pt idx="10">
                  <c:v>41593</c:v>
                </c:pt>
                <c:pt idx="11">
                  <c:v>41623</c:v>
                </c:pt>
                <c:pt idx="12">
                  <c:v>41654</c:v>
                </c:pt>
                <c:pt idx="13">
                  <c:v>41685</c:v>
                </c:pt>
                <c:pt idx="14">
                  <c:v>41713</c:v>
                </c:pt>
                <c:pt idx="15">
                  <c:v>41744</c:v>
                </c:pt>
                <c:pt idx="16">
                  <c:v>41774</c:v>
                </c:pt>
                <c:pt idx="17">
                  <c:v>41805</c:v>
                </c:pt>
                <c:pt idx="18">
                  <c:v>41835</c:v>
                </c:pt>
                <c:pt idx="19">
                  <c:v>41866</c:v>
                </c:pt>
                <c:pt idx="20">
                  <c:v>41897</c:v>
                </c:pt>
                <c:pt idx="21">
                  <c:v>41927</c:v>
                </c:pt>
                <c:pt idx="22">
                  <c:v>41958</c:v>
                </c:pt>
                <c:pt idx="23">
                  <c:v>41988</c:v>
                </c:pt>
                <c:pt idx="24">
                  <c:v>42019</c:v>
                </c:pt>
                <c:pt idx="25">
                  <c:v>42050</c:v>
                </c:pt>
                <c:pt idx="26">
                  <c:v>42078</c:v>
                </c:pt>
                <c:pt idx="27">
                  <c:v>42109</c:v>
                </c:pt>
                <c:pt idx="28">
                  <c:v>42139</c:v>
                </c:pt>
                <c:pt idx="29">
                  <c:v>42170</c:v>
                </c:pt>
                <c:pt idx="30">
                  <c:v>42200</c:v>
                </c:pt>
                <c:pt idx="31">
                  <c:v>42231</c:v>
                </c:pt>
                <c:pt idx="32">
                  <c:v>42262</c:v>
                </c:pt>
                <c:pt idx="33">
                  <c:v>42292</c:v>
                </c:pt>
                <c:pt idx="34">
                  <c:v>42323</c:v>
                </c:pt>
                <c:pt idx="35">
                  <c:v>42353</c:v>
                </c:pt>
                <c:pt idx="36">
                  <c:v>42384</c:v>
                </c:pt>
                <c:pt idx="37">
                  <c:v>42415</c:v>
                </c:pt>
                <c:pt idx="38">
                  <c:v>42444</c:v>
                </c:pt>
                <c:pt idx="39">
                  <c:v>42475</c:v>
                </c:pt>
                <c:pt idx="40">
                  <c:v>42505</c:v>
                </c:pt>
                <c:pt idx="41">
                  <c:v>42536</c:v>
                </c:pt>
                <c:pt idx="42">
                  <c:v>42566</c:v>
                </c:pt>
                <c:pt idx="43">
                  <c:v>42597</c:v>
                </c:pt>
                <c:pt idx="44">
                  <c:v>42628</c:v>
                </c:pt>
                <c:pt idx="45">
                  <c:v>42658</c:v>
                </c:pt>
                <c:pt idx="46">
                  <c:v>42689</c:v>
                </c:pt>
                <c:pt idx="47">
                  <c:v>42719</c:v>
                </c:pt>
                <c:pt idx="48">
                  <c:v>42750</c:v>
                </c:pt>
                <c:pt idx="49">
                  <c:v>42781</c:v>
                </c:pt>
                <c:pt idx="50">
                  <c:v>42809</c:v>
                </c:pt>
                <c:pt idx="51">
                  <c:v>42840</c:v>
                </c:pt>
                <c:pt idx="52">
                  <c:v>42870</c:v>
                </c:pt>
                <c:pt idx="53">
                  <c:v>42901</c:v>
                </c:pt>
                <c:pt idx="54">
                  <c:v>42931</c:v>
                </c:pt>
                <c:pt idx="55">
                  <c:v>42962</c:v>
                </c:pt>
                <c:pt idx="56">
                  <c:v>42993</c:v>
                </c:pt>
                <c:pt idx="57">
                  <c:v>43023</c:v>
                </c:pt>
                <c:pt idx="58">
                  <c:v>43054</c:v>
                </c:pt>
                <c:pt idx="59">
                  <c:v>43084</c:v>
                </c:pt>
                <c:pt idx="60">
                  <c:v>43115</c:v>
                </c:pt>
                <c:pt idx="61">
                  <c:v>43146</c:v>
                </c:pt>
                <c:pt idx="62">
                  <c:v>43174</c:v>
                </c:pt>
                <c:pt idx="63">
                  <c:v>43205</c:v>
                </c:pt>
                <c:pt idx="64">
                  <c:v>43235</c:v>
                </c:pt>
                <c:pt idx="65">
                  <c:v>43266</c:v>
                </c:pt>
                <c:pt idx="66">
                  <c:v>43296</c:v>
                </c:pt>
                <c:pt idx="67">
                  <c:v>43327</c:v>
                </c:pt>
                <c:pt idx="68">
                  <c:v>43358</c:v>
                </c:pt>
                <c:pt idx="69">
                  <c:v>43388</c:v>
                </c:pt>
                <c:pt idx="70">
                  <c:v>43419</c:v>
                </c:pt>
                <c:pt idx="71">
                  <c:v>43449</c:v>
                </c:pt>
                <c:pt idx="72">
                  <c:v>43480</c:v>
                </c:pt>
                <c:pt idx="73">
                  <c:v>43511</c:v>
                </c:pt>
                <c:pt idx="74">
                  <c:v>43539</c:v>
                </c:pt>
                <c:pt idx="75">
                  <c:v>43570</c:v>
                </c:pt>
                <c:pt idx="76">
                  <c:v>43600</c:v>
                </c:pt>
                <c:pt idx="77">
                  <c:v>43631</c:v>
                </c:pt>
                <c:pt idx="78">
                  <c:v>43661</c:v>
                </c:pt>
                <c:pt idx="79">
                  <c:v>43692</c:v>
                </c:pt>
                <c:pt idx="80">
                  <c:v>43723</c:v>
                </c:pt>
                <c:pt idx="81">
                  <c:v>43753</c:v>
                </c:pt>
                <c:pt idx="82">
                  <c:v>43784</c:v>
                </c:pt>
                <c:pt idx="83">
                  <c:v>43814</c:v>
                </c:pt>
                <c:pt idx="84">
                  <c:v>43845</c:v>
                </c:pt>
                <c:pt idx="85">
                  <c:v>43876</c:v>
                </c:pt>
                <c:pt idx="86">
                  <c:v>43905</c:v>
                </c:pt>
                <c:pt idx="87">
                  <c:v>43936</c:v>
                </c:pt>
                <c:pt idx="88">
                  <c:v>43966</c:v>
                </c:pt>
                <c:pt idx="89">
                  <c:v>43997</c:v>
                </c:pt>
                <c:pt idx="90">
                  <c:v>44027</c:v>
                </c:pt>
                <c:pt idx="91">
                  <c:v>44058</c:v>
                </c:pt>
                <c:pt idx="92">
                  <c:v>44089</c:v>
                </c:pt>
                <c:pt idx="93">
                  <c:v>44119</c:v>
                </c:pt>
                <c:pt idx="94">
                  <c:v>44150</c:v>
                </c:pt>
                <c:pt idx="95">
                  <c:v>44180</c:v>
                </c:pt>
                <c:pt idx="96">
                  <c:v>44211</c:v>
                </c:pt>
                <c:pt idx="97">
                  <c:v>44242</c:v>
                </c:pt>
                <c:pt idx="98">
                  <c:v>44270</c:v>
                </c:pt>
                <c:pt idx="99">
                  <c:v>44301</c:v>
                </c:pt>
                <c:pt idx="100">
                  <c:v>44331</c:v>
                </c:pt>
                <c:pt idx="101">
                  <c:v>44362</c:v>
                </c:pt>
                <c:pt idx="102">
                  <c:v>44392</c:v>
                </c:pt>
                <c:pt idx="103">
                  <c:v>44423</c:v>
                </c:pt>
                <c:pt idx="104">
                  <c:v>44454</c:v>
                </c:pt>
                <c:pt idx="105">
                  <c:v>44484</c:v>
                </c:pt>
                <c:pt idx="106">
                  <c:v>44515</c:v>
                </c:pt>
                <c:pt idx="107">
                  <c:v>44545</c:v>
                </c:pt>
                <c:pt idx="108">
                  <c:v>44576</c:v>
                </c:pt>
                <c:pt idx="109">
                  <c:v>44607</c:v>
                </c:pt>
                <c:pt idx="110">
                  <c:v>44635</c:v>
                </c:pt>
                <c:pt idx="111">
                  <c:v>44666</c:v>
                </c:pt>
                <c:pt idx="112">
                  <c:v>44696</c:v>
                </c:pt>
                <c:pt idx="113">
                  <c:v>44727</c:v>
                </c:pt>
                <c:pt idx="114">
                  <c:v>44757</c:v>
                </c:pt>
                <c:pt idx="115">
                  <c:v>44788</c:v>
                </c:pt>
                <c:pt idx="116">
                  <c:v>44819</c:v>
                </c:pt>
                <c:pt idx="117">
                  <c:v>44849</c:v>
                </c:pt>
                <c:pt idx="118">
                  <c:v>44880</c:v>
                </c:pt>
                <c:pt idx="119">
                  <c:v>44910</c:v>
                </c:pt>
                <c:pt idx="120">
                  <c:v>44941</c:v>
                </c:pt>
                <c:pt idx="121">
                  <c:v>44972</c:v>
                </c:pt>
                <c:pt idx="122">
                  <c:v>45000</c:v>
                </c:pt>
                <c:pt idx="123">
                  <c:v>45031</c:v>
                </c:pt>
                <c:pt idx="124">
                  <c:v>45061</c:v>
                </c:pt>
                <c:pt idx="125">
                  <c:v>45092</c:v>
                </c:pt>
                <c:pt idx="126">
                  <c:v>45122</c:v>
                </c:pt>
                <c:pt idx="127">
                  <c:v>45153</c:v>
                </c:pt>
                <c:pt idx="128">
                  <c:v>45153</c:v>
                </c:pt>
              </c:numCache>
            </c:numRef>
          </c:cat>
          <c:val>
            <c:numRef>
              <c:f>Sheet1!$F$170:$F$296</c:f>
              <c:numCache>
                <c:formatCode>General</c:formatCode>
                <c:ptCount val="127"/>
                <c:pt idx="0">
                  <c:v>0.02</c:v>
                </c:pt>
                <c:pt idx="1">
                  <c:v>1.9E-2</c:v>
                </c:pt>
                <c:pt idx="2">
                  <c:v>1.7000000000000001E-2</c:v>
                </c:pt>
                <c:pt idx="3">
                  <c:v>1.2E-2</c:v>
                </c:pt>
                <c:pt idx="4">
                  <c:v>1.3999999999999999E-2</c:v>
                </c:pt>
                <c:pt idx="5">
                  <c:v>1.6E-2</c:v>
                </c:pt>
                <c:pt idx="6">
                  <c:v>1.6E-2</c:v>
                </c:pt>
                <c:pt idx="7">
                  <c:v>1.3000000000000001E-2</c:v>
                </c:pt>
                <c:pt idx="8">
                  <c:v>1.1000000000000001E-2</c:v>
                </c:pt>
                <c:pt idx="9">
                  <c:v>6.9999999999999993E-3</c:v>
                </c:pt>
                <c:pt idx="10">
                  <c:v>9.0000000000000011E-3</c:v>
                </c:pt>
                <c:pt idx="11">
                  <c:v>8.0000000000000002E-3</c:v>
                </c:pt>
                <c:pt idx="12">
                  <c:v>8.0000000000000002E-3</c:v>
                </c:pt>
                <c:pt idx="13">
                  <c:v>6.9999999999999993E-3</c:v>
                </c:pt>
                <c:pt idx="14">
                  <c:v>5.0000000000000001E-3</c:v>
                </c:pt>
                <c:pt idx="15">
                  <c:v>6.9999999999999993E-3</c:v>
                </c:pt>
                <c:pt idx="16">
                  <c:v>5.0000000000000001E-3</c:v>
                </c:pt>
                <c:pt idx="17">
                  <c:v>5.0000000000000001E-3</c:v>
                </c:pt>
                <c:pt idx="18">
                  <c:v>4.0000000000000001E-3</c:v>
                </c:pt>
                <c:pt idx="19">
                  <c:v>4.0000000000000001E-3</c:v>
                </c:pt>
                <c:pt idx="20">
                  <c:v>3.0000000000000001E-3</c:v>
                </c:pt>
                <c:pt idx="21">
                  <c:v>4.0000000000000001E-3</c:v>
                </c:pt>
                <c:pt idx="22">
                  <c:v>3.0000000000000001E-3</c:v>
                </c:pt>
                <c:pt idx="23">
                  <c:v>-2E-3</c:v>
                </c:pt>
                <c:pt idx="24">
                  <c:v>-6.0000000000000001E-3</c:v>
                </c:pt>
                <c:pt idx="25">
                  <c:v>-3.0000000000000001E-3</c:v>
                </c:pt>
                <c:pt idx="26">
                  <c:v>-1E-3</c:v>
                </c:pt>
                <c:pt idx="27">
                  <c:v>2E-3</c:v>
                </c:pt>
                <c:pt idx="28">
                  <c:v>6.0000000000000001E-3</c:v>
                </c:pt>
                <c:pt idx="29">
                  <c:v>5.0000000000000001E-3</c:v>
                </c:pt>
                <c:pt idx="30">
                  <c:v>5.0000000000000001E-3</c:v>
                </c:pt>
                <c:pt idx="31">
                  <c:v>4.0000000000000001E-3</c:v>
                </c:pt>
                <c:pt idx="32">
                  <c:v>2E-3</c:v>
                </c:pt>
                <c:pt idx="33">
                  <c:v>4.0000000000000001E-3</c:v>
                </c:pt>
                <c:pt idx="34">
                  <c:v>1E-3</c:v>
                </c:pt>
                <c:pt idx="35">
                  <c:v>3.0000000000000001E-3</c:v>
                </c:pt>
                <c:pt idx="36">
                  <c:v>3.0000000000000001E-3</c:v>
                </c:pt>
                <c:pt idx="37">
                  <c:v>-1E-3</c:v>
                </c:pt>
                <c:pt idx="38">
                  <c:v>0</c:v>
                </c:pt>
                <c:pt idx="39">
                  <c:v>-3.0000000000000001E-3</c:v>
                </c:pt>
                <c:pt idx="40">
                  <c:v>-1E-3</c:v>
                </c:pt>
                <c:pt idx="41">
                  <c:v>0</c:v>
                </c:pt>
                <c:pt idx="42">
                  <c:v>2E-3</c:v>
                </c:pt>
                <c:pt idx="43">
                  <c:v>2E-3</c:v>
                </c:pt>
                <c:pt idx="44">
                  <c:v>4.0000000000000001E-3</c:v>
                </c:pt>
                <c:pt idx="45">
                  <c:v>5.0000000000000001E-3</c:v>
                </c:pt>
                <c:pt idx="46">
                  <c:v>6.0000000000000001E-3</c:v>
                </c:pt>
                <c:pt idx="47">
                  <c:v>1.1000000000000001E-2</c:v>
                </c:pt>
                <c:pt idx="48">
                  <c:v>1.7000000000000001E-2</c:v>
                </c:pt>
                <c:pt idx="49">
                  <c:v>0.02</c:v>
                </c:pt>
                <c:pt idx="50">
                  <c:v>1.4999999999999999E-2</c:v>
                </c:pt>
                <c:pt idx="51">
                  <c:v>1.9E-2</c:v>
                </c:pt>
                <c:pt idx="52">
                  <c:v>1.3999999999999999E-2</c:v>
                </c:pt>
                <c:pt idx="53">
                  <c:v>1.3000000000000001E-2</c:v>
                </c:pt>
                <c:pt idx="54">
                  <c:v>1.3000000000000001E-2</c:v>
                </c:pt>
                <c:pt idx="55">
                  <c:v>1.4999999999999999E-2</c:v>
                </c:pt>
                <c:pt idx="56">
                  <c:v>1.6E-2</c:v>
                </c:pt>
                <c:pt idx="57">
                  <c:v>1.3999999999999999E-2</c:v>
                </c:pt>
                <c:pt idx="58">
                  <c:v>1.4999999999999999E-2</c:v>
                </c:pt>
                <c:pt idx="59">
                  <c:v>1.3000000000000001E-2</c:v>
                </c:pt>
                <c:pt idx="60">
                  <c:v>1.3000000000000001E-2</c:v>
                </c:pt>
                <c:pt idx="61">
                  <c:v>1.1000000000000001E-2</c:v>
                </c:pt>
                <c:pt idx="62">
                  <c:v>1.3999999999999999E-2</c:v>
                </c:pt>
                <c:pt idx="63">
                  <c:v>1.2E-2</c:v>
                </c:pt>
                <c:pt idx="64">
                  <c:v>0.02</c:v>
                </c:pt>
                <c:pt idx="65">
                  <c:v>0.02</c:v>
                </c:pt>
                <c:pt idx="66">
                  <c:v>2.2000000000000002E-2</c:v>
                </c:pt>
                <c:pt idx="67">
                  <c:v>2.1000000000000001E-2</c:v>
                </c:pt>
                <c:pt idx="68">
                  <c:v>2.1000000000000001E-2</c:v>
                </c:pt>
                <c:pt idx="69">
                  <c:v>2.3E-2</c:v>
                </c:pt>
                <c:pt idx="70">
                  <c:v>1.9E-2</c:v>
                </c:pt>
                <c:pt idx="71">
                  <c:v>1.4999999999999999E-2</c:v>
                </c:pt>
                <c:pt idx="72">
                  <c:v>1.3999999999999999E-2</c:v>
                </c:pt>
                <c:pt idx="73">
                  <c:v>1.4999999999999999E-2</c:v>
                </c:pt>
                <c:pt idx="74">
                  <c:v>1.3999999999999999E-2</c:v>
                </c:pt>
                <c:pt idx="75">
                  <c:v>1.7000000000000001E-2</c:v>
                </c:pt>
                <c:pt idx="76">
                  <c:v>1.2E-2</c:v>
                </c:pt>
                <c:pt idx="77">
                  <c:v>1.3000000000000001E-2</c:v>
                </c:pt>
                <c:pt idx="78">
                  <c:v>0.01</c:v>
                </c:pt>
                <c:pt idx="79">
                  <c:v>0.01</c:v>
                </c:pt>
                <c:pt idx="80">
                  <c:v>8.0000000000000002E-3</c:v>
                </c:pt>
                <c:pt idx="81">
                  <c:v>6.9999999999999993E-3</c:v>
                </c:pt>
                <c:pt idx="82">
                  <c:v>0.01</c:v>
                </c:pt>
                <c:pt idx="83">
                  <c:v>1.3000000000000001E-2</c:v>
                </c:pt>
                <c:pt idx="84">
                  <c:v>1.3999999999999999E-2</c:v>
                </c:pt>
                <c:pt idx="85">
                  <c:v>1.2E-2</c:v>
                </c:pt>
                <c:pt idx="86">
                  <c:v>6.9999999999999993E-3</c:v>
                </c:pt>
                <c:pt idx="87">
                  <c:v>3.0000000000000001E-3</c:v>
                </c:pt>
                <c:pt idx="88">
                  <c:v>1E-3</c:v>
                </c:pt>
                <c:pt idx="89">
                  <c:v>3.0000000000000001E-3</c:v>
                </c:pt>
                <c:pt idx="90">
                  <c:v>4.0000000000000001E-3</c:v>
                </c:pt>
                <c:pt idx="91">
                  <c:v>-2E-3</c:v>
                </c:pt>
                <c:pt idx="92">
                  <c:v>-3.0000000000000001E-3</c:v>
                </c:pt>
                <c:pt idx="93">
                  <c:v>-3.0000000000000001E-3</c:v>
                </c:pt>
                <c:pt idx="94">
                  <c:v>-3.0000000000000001E-3</c:v>
                </c:pt>
                <c:pt idx="95">
                  <c:v>-3.0000000000000001E-3</c:v>
                </c:pt>
                <c:pt idx="96">
                  <c:v>9.0000000000000011E-3</c:v>
                </c:pt>
                <c:pt idx="97">
                  <c:v>9.0000000000000011E-3</c:v>
                </c:pt>
                <c:pt idx="98">
                  <c:v>1.3000000000000001E-2</c:v>
                </c:pt>
                <c:pt idx="99">
                  <c:v>1.6E-2</c:v>
                </c:pt>
                <c:pt idx="100">
                  <c:v>0.02</c:v>
                </c:pt>
                <c:pt idx="101">
                  <c:v>1.9E-2</c:v>
                </c:pt>
                <c:pt idx="102">
                  <c:v>2.2000000000000002E-2</c:v>
                </c:pt>
                <c:pt idx="103">
                  <c:v>0.03</c:v>
                </c:pt>
                <c:pt idx="104">
                  <c:v>3.4000000000000002E-2</c:v>
                </c:pt>
                <c:pt idx="105">
                  <c:v>4.0999999999999995E-2</c:v>
                </c:pt>
                <c:pt idx="106">
                  <c:v>4.9000000000000002E-2</c:v>
                </c:pt>
                <c:pt idx="107">
                  <c:v>0.05</c:v>
                </c:pt>
                <c:pt idx="108">
                  <c:v>5.0999999999999997E-2</c:v>
                </c:pt>
                <c:pt idx="109">
                  <c:v>5.9000000000000004E-2</c:v>
                </c:pt>
                <c:pt idx="110">
                  <c:v>7.400000000000001E-2</c:v>
                </c:pt>
                <c:pt idx="111">
                  <c:v>7.400000000000001E-2</c:v>
                </c:pt>
                <c:pt idx="112">
                  <c:v>8.1000000000000003E-2</c:v>
                </c:pt>
                <c:pt idx="113">
                  <c:v>8.5999999999999993E-2</c:v>
                </c:pt>
                <c:pt idx="114">
                  <c:v>8.900000000000001E-2</c:v>
                </c:pt>
                <c:pt idx="115">
                  <c:v>9.0999999999999998E-2</c:v>
                </c:pt>
                <c:pt idx="116">
                  <c:v>9.9000000000000005E-2</c:v>
                </c:pt>
                <c:pt idx="117">
                  <c:v>0.106</c:v>
                </c:pt>
                <c:pt idx="118">
                  <c:v>0.10099999999999999</c:v>
                </c:pt>
                <c:pt idx="119">
                  <c:v>9.1999999999999998E-2</c:v>
                </c:pt>
                <c:pt idx="120">
                  <c:v>8.5999999999999993E-2</c:v>
                </c:pt>
                <c:pt idx="121">
                  <c:v>8.5000000000000006E-2</c:v>
                </c:pt>
                <c:pt idx="122">
                  <c:v>6.9000000000000006E-2</c:v>
                </c:pt>
                <c:pt idx="123">
                  <c:v>7.0000000000000007E-2</c:v>
                </c:pt>
                <c:pt idx="124">
                  <c:v>6.0999999999999999E-2</c:v>
                </c:pt>
                <c:pt idx="125">
                  <c:v>5.5E-2</c:v>
                </c:pt>
                <c:pt idx="126">
                  <c:v>5.2999999999999999E-2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D7-4CE3-AF43-C6E112684B2C}"/>
            </c:ext>
          </c:extLst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Danmark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Sheet1!$A$170:$A$298</c:f>
              <c:numCache>
                <c:formatCode>m/d/yyyy</c:formatCode>
                <c:ptCount val="129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41409</c:v>
                </c:pt>
                <c:pt idx="5">
                  <c:v>41440</c:v>
                </c:pt>
                <c:pt idx="6">
                  <c:v>41470</c:v>
                </c:pt>
                <c:pt idx="7">
                  <c:v>41501</c:v>
                </c:pt>
                <c:pt idx="8">
                  <c:v>41532</c:v>
                </c:pt>
                <c:pt idx="9">
                  <c:v>41562</c:v>
                </c:pt>
                <c:pt idx="10">
                  <c:v>41593</c:v>
                </c:pt>
                <c:pt idx="11">
                  <c:v>41623</c:v>
                </c:pt>
                <c:pt idx="12">
                  <c:v>41654</c:v>
                </c:pt>
                <c:pt idx="13">
                  <c:v>41685</c:v>
                </c:pt>
                <c:pt idx="14">
                  <c:v>41713</c:v>
                </c:pt>
                <c:pt idx="15">
                  <c:v>41744</c:v>
                </c:pt>
                <c:pt idx="16">
                  <c:v>41774</c:v>
                </c:pt>
                <c:pt idx="17">
                  <c:v>41805</c:v>
                </c:pt>
                <c:pt idx="18">
                  <c:v>41835</c:v>
                </c:pt>
                <c:pt idx="19">
                  <c:v>41866</c:v>
                </c:pt>
                <c:pt idx="20">
                  <c:v>41897</c:v>
                </c:pt>
                <c:pt idx="21">
                  <c:v>41927</c:v>
                </c:pt>
                <c:pt idx="22">
                  <c:v>41958</c:v>
                </c:pt>
                <c:pt idx="23">
                  <c:v>41988</c:v>
                </c:pt>
                <c:pt idx="24">
                  <c:v>42019</c:v>
                </c:pt>
                <c:pt idx="25">
                  <c:v>42050</c:v>
                </c:pt>
                <c:pt idx="26">
                  <c:v>42078</c:v>
                </c:pt>
                <c:pt idx="27">
                  <c:v>42109</c:v>
                </c:pt>
                <c:pt idx="28">
                  <c:v>42139</c:v>
                </c:pt>
                <c:pt idx="29">
                  <c:v>42170</c:v>
                </c:pt>
                <c:pt idx="30">
                  <c:v>42200</c:v>
                </c:pt>
                <c:pt idx="31">
                  <c:v>42231</c:v>
                </c:pt>
                <c:pt idx="32">
                  <c:v>42262</c:v>
                </c:pt>
                <c:pt idx="33">
                  <c:v>42292</c:v>
                </c:pt>
                <c:pt idx="34">
                  <c:v>42323</c:v>
                </c:pt>
                <c:pt idx="35">
                  <c:v>42353</c:v>
                </c:pt>
                <c:pt idx="36">
                  <c:v>42384</c:v>
                </c:pt>
                <c:pt idx="37">
                  <c:v>42415</c:v>
                </c:pt>
                <c:pt idx="38">
                  <c:v>42444</c:v>
                </c:pt>
                <c:pt idx="39">
                  <c:v>42475</c:v>
                </c:pt>
                <c:pt idx="40">
                  <c:v>42505</c:v>
                </c:pt>
                <c:pt idx="41">
                  <c:v>42536</c:v>
                </c:pt>
                <c:pt idx="42">
                  <c:v>42566</c:v>
                </c:pt>
                <c:pt idx="43">
                  <c:v>42597</c:v>
                </c:pt>
                <c:pt idx="44">
                  <c:v>42628</c:v>
                </c:pt>
                <c:pt idx="45">
                  <c:v>42658</c:v>
                </c:pt>
                <c:pt idx="46">
                  <c:v>42689</c:v>
                </c:pt>
                <c:pt idx="47">
                  <c:v>42719</c:v>
                </c:pt>
                <c:pt idx="48">
                  <c:v>42750</c:v>
                </c:pt>
                <c:pt idx="49">
                  <c:v>42781</c:v>
                </c:pt>
                <c:pt idx="50">
                  <c:v>42809</c:v>
                </c:pt>
                <c:pt idx="51">
                  <c:v>42840</c:v>
                </c:pt>
                <c:pt idx="52">
                  <c:v>42870</c:v>
                </c:pt>
                <c:pt idx="53">
                  <c:v>42901</c:v>
                </c:pt>
                <c:pt idx="54">
                  <c:v>42931</c:v>
                </c:pt>
                <c:pt idx="55">
                  <c:v>42962</c:v>
                </c:pt>
                <c:pt idx="56">
                  <c:v>42993</c:v>
                </c:pt>
                <c:pt idx="57">
                  <c:v>43023</c:v>
                </c:pt>
                <c:pt idx="58">
                  <c:v>43054</c:v>
                </c:pt>
                <c:pt idx="59">
                  <c:v>43084</c:v>
                </c:pt>
                <c:pt idx="60">
                  <c:v>43115</c:v>
                </c:pt>
                <c:pt idx="61">
                  <c:v>43146</c:v>
                </c:pt>
                <c:pt idx="62">
                  <c:v>43174</c:v>
                </c:pt>
                <c:pt idx="63">
                  <c:v>43205</c:v>
                </c:pt>
                <c:pt idx="64">
                  <c:v>43235</c:v>
                </c:pt>
                <c:pt idx="65">
                  <c:v>43266</c:v>
                </c:pt>
                <c:pt idx="66">
                  <c:v>43296</c:v>
                </c:pt>
                <c:pt idx="67">
                  <c:v>43327</c:v>
                </c:pt>
                <c:pt idx="68">
                  <c:v>43358</c:v>
                </c:pt>
                <c:pt idx="69">
                  <c:v>43388</c:v>
                </c:pt>
                <c:pt idx="70">
                  <c:v>43419</c:v>
                </c:pt>
                <c:pt idx="71">
                  <c:v>43449</c:v>
                </c:pt>
                <c:pt idx="72">
                  <c:v>43480</c:v>
                </c:pt>
                <c:pt idx="73">
                  <c:v>43511</c:v>
                </c:pt>
                <c:pt idx="74">
                  <c:v>43539</c:v>
                </c:pt>
                <c:pt idx="75">
                  <c:v>43570</c:v>
                </c:pt>
                <c:pt idx="76">
                  <c:v>43600</c:v>
                </c:pt>
                <c:pt idx="77">
                  <c:v>43631</c:v>
                </c:pt>
                <c:pt idx="78">
                  <c:v>43661</c:v>
                </c:pt>
                <c:pt idx="79">
                  <c:v>43692</c:v>
                </c:pt>
                <c:pt idx="80">
                  <c:v>43723</c:v>
                </c:pt>
                <c:pt idx="81">
                  <c:v>43753</c:v>
                </c:pt>
                <c:pt idx="82">
                  <c:v>43784</c:v>
                </c:pt>
                <c:pt idx="83">
                  <c:v>43814</c:v>
                </c:pt>
                <c:pt idx="84">
                  <c:v>43845</c:v>
                </c:pt>
                <c:pt idx="85">
                  <c:v>43876</c:v>
                </c:pt>
                <c:pt idx="86">
                  <c:v>43905</c:v>
                </c:pt>
                <c:pt idx="87">
                  <c:v>43936</c:v>
                </c:pt>
                <c:pt idx="88">
                  <c:v>43966</c:v>
                </c:pt>
                <c:pt idx="89">
                  <c:v>43997</c:v>
                </c:pt>
                <c:pt idx="90">
                  <c:v>44027</c:v>
                </c:pt>
                <c:pt idx="91">
                  <c:v>44058</c:v>
                </c:pt>
                <c:pt idx="92">
                  <c:v>44089</c:v>
                </c:pt>
                <c:pt idx="93">
                  <c:v>44119</c:v>
                </c:pt>
                <c:pt idx="94">
                  <c:v>44150</c:v>
                </c:pt>
                <c:pt idx="95">
                  <c:v>44180</c:v>
                </c:pt>
                <c:pt idx="96">
                  <c:v>44211</c:v>
                </c:pt>
                <c:pt idx="97">
                  <c:v>44242</c:v>
                </c:pt>
                <c:pt idx="98">
                  <c:v>44270</c:v>
                </c:pt>
                <c:pt idx="99">
                  <c:v>44301</c:v>
                </c:pt>
                <c:pt idx="100">
                  <c:v>44331</c:v>
                </c:pt>
                <c:pt idx="101">
                  <c:v>44362</c:v>
                </c:pt>
                <c:pt idx="102">
                  <c:v>44392</c:v>
                </c:pt>
                <c:pt idx="103">
                  <c:v>44423</c:v>
                </c:pt>
                <c:pt idx="104">
                  <c:v>44454</c:v>
                </c:pt>
                <c:pt idx="105">
                  <c:v>44484</c:v>
                </c:pt>
                <c:pt idx="106">
                  <c:v>44515</c:v>
                </c:pt>
                <c:pt idx="107">
                  <c:v>44545</c:v>
                </c:pt>
                <c:pt idx="108">
                  <c:v>44576</c:v>
                </c:pt>
                <c:pt idx="109">
                  <c:v>44607</c:v>
                </c:pt>
                <c:pt idx="110">
                  <c:v>44635</c:v>
                </c:pt>
                <c:pt idx="111">
                  <c:v>44666</c:v>
                </c:pt>
                <c:pt idx="112">
                  <c:v>44696</c:v>
                </c:pt>
                <c:pt idx="113">
                  <c:v>44727</c:v>
                </c:pt>
                <c:pt idx="114">
                  <c:v>44757</c:v>
                </c:pt>
                <c:pt idx="115">
                  <c:v>44788</c:v>
                </c:pt>
                <c:pt idx="116">
                  <c:v>44819</c:v>
                </c:pt>
                <c:pt idx="117">
                  <c:v>44849</c:v>
                </c:pt>
                <c:pt idx="118">
                  <c:v>44880</c:v>
                </c:pt>
                <c:pt idx="119">
                  <c:v>44910</c:v>
                </c:pt>
                <c:pt idx="120">
                  <c:v>44941</c:v>
                </c:pt>
                <c:pt idx="121">
                  <c:v>44972</c:v>
                </c:pt>
                <c:pt idx="122">
                  <c:v>45000</c:v>
                </c:pt>
                <c:pt idx="123">
                  <c:v>45031</c:v>
                </c:pt>
                <c:pt idx="124">
                  <c:v>45061</c:v>
                </c:pt>
                <c:pt idx="125">
                  <c:v>45092</c:v>
                </c:pt>
                <c:pt idx="126">
                  <c:v>45122</c:v>
                </c:pt>
                <c:pt idx="127">
                  <c:v>45153</c:v>
                </c:pt>
                <c:pt idx="128">
                  <c:v>45153</c:v>
                </c:pt>
              </c:numCache>
            </c:numRef>
          </c:cat>
          <c:val>
            <c:numRef>
              <c:f>Sheet1!$G$170:$G$296</c:f>
              <c:numCache>
                <c:formatCode>General</c:formatCode>
                <c:ptCount val="127"/>
                <c:pt idx="0">
                  <c:v>1.2409513960703234E-2</c:v>
                </c:pt>
                <c:pt idx="1">
                  <c:v>1.2269938650306778E-2</c:v>
                </c:pt>
                <c:pt idx="2">
                  <c:v>1.0172939979654121E-2</c:v>
                </c:pt>
                <c:pt idx="3">
                  <c:v>8.138351983723268E-3</c:v>
                </c:pt>
                <c:pt idx="4">
                  <c:v>8.1300813008129795E-3</c:v>
                </c:pt>
                <c:pt idx="5">
                  <c:v>9.164969450101746E-3</c:v>
                </c:pt>
                <c:pt idx="6">
                  <c:v>6.1099796334011637E-3</c:v>
                </c:pt>
                <c:pt idx="7">
                  <c:v>4.0609137055838138E-3</c:v>
                </c:pt>
                <c:pt idx="8">
                  <c:v>5.065856129685917E-3</c:v>
                </c:pt>
                <c:pt idx="9">
                  <c:v>6.0790273556230422E-3</c:v>
                </c:pt>
                <c:pt idx="10">
                  <c:v>6.0913705583755771E-3</c:v>
                </c:pt>
                <c:pt idx="11">
                  <c:v>7.1210579857579129E-3</c:v>
                </c:pt>
                <c:pt idx="12">
                  <c:v>1.0214504596527068E-2</c:v>
                </c:pt>
                <c:pt idx="13">
                  <c:v>5.0505050505050509E-3</c:v>
                </c:pt>
                <c:pt idx="14">
                  <c:v>3.0211480362537478E-3</c:v>
                </c:pt>
                <c:pt idx="15">
                  <c:v>7.0635721493441262E-3</c:v>
                </c:pt>
                <c:pt idx="16">
                  <c:v>5.0403225806451612E-3</c:v>
                </c:pt>
                <c:pt idx="17">
                  <c:v>6.054490413723598E-3</c:v>
                </c:pt>
                <c:pt idx="18">
                  <c:v>7.0850202429150085E-3</c:v>
                </c:pt>
                <c:pt idx="19">
                  <c:v>5.0556117290192111E-3</c:v>
                </c:pt>
                <c:pt idx="20">
                  <c:v>5.0403225806451612E-3</c:v>
                </c:pt>
                <c:pt idx="21">
                  <c:v>5.0352467270896274E-3</c:v>
                </c:pt>
                <c:pt idx="22">
                  <c:v>5.0454086781029266E-3</c:v>
                </c:pt>
                <c:pt idx="23">
                  <c:v>4.0404040404040976E-3</c:v>
                </c:pt>
                <c:pt idx="24">
                  <c:v>-1.0111223458039284E-3</c:v>
                </c:pt>
                <c:pt idx="25">
                  <c:v>3.0150753768843934E-3</c:v>
                </c:pt>
                <c:pt idx="26">
                  <c:v>6.0240963855422549E-3</c:v>
                </c:pt>
                <c:pt idx="27">
                  <c:v>5.0100200400801601E-3</c:v>
                </c:pt>
                <c:pt idx="28">
                  <c:v>7.0210631895687341E-3</c:v>
                </c:pt>
                <c:pt idx="29">
                  <c:v>6.0180541624874056E-3</c:v>
                </c:pt>
                <c:pt idx="30">
                  <c:v>7.0351758793970138E-3</c:v>
                </c:pt>
                <c:pt idx="31">
                  <c:v>6.03621730382288E-3</c:v>
                </c:pt>
                <c:pt idx="32">
                  <c:v>5.0150451354062184E-3</c:v>
                </c:pt>
                <c:pt idx="33">
                  <c:v>3.006012024048068E-3</c:v>
                </c:pt>
                <c:pt idx="34">
                  <c:v>3.0120481927711986E-3</c:v>
                </c:pt>
                <c:pt idx="35">
                  <c:v>4.0241448692152054E-3</c:v>
                </c:pt>
                <c:pt idx="36">
                  <c:v>6.0728744939272123E-3</c:v>
                </c:pt>
                <c:pt idx="37">
                  <c:v>3.006012024048068E-3</c:v>
                </c:pt>
                <c:pt idx="38">
                  <c:v>0</c:v>
                </c:pt>
                <c:pt idx="39">
                  <c:v>0</c:v>
                </c:pt>
                <c:pt idx="40">
                  <c:v>9.9601593625492347E-4</c:v>
                </c:pt>
                <c:pt idx="41">
                  <c:v>2.9910269192422448E-3</c:v>
                </c:pt>
                <c:pt idx="42">
                  <c:v>2.9940119760478758E-3</c:v>
                </c:pt>
                <c:pt idx="43">
                  <c:v>2.0000000000000282E-3</c:v>
                </c:pt>
                <c:pt idx="44">
                  <c:v>0</c:v>
                </c:pt>
                <c:pt idx="45">
                  <c:v>2.9970029970031106E-3</c:v>
                </c:pt>
                <c:pt idx="46">
                  <c:v>4.0040040040039181E-3</c:v>
                </c:pt>
                <c:pt idx="47">
                  <c:v>5.0100200400801601E-3</c:v>
                </c:pt>
                <c:pt idx="48">
                  <c:v>9.05432595573432E-3</c:v>
                </c:pt>
                <c:pt idx="49">
                  <c:v>9.99000999000999E-3</c:v>
                </c:pt>
                <c:pt idx="50">
                  <c:v>9.9800399201596807E-3</c:v>
                </c:pt>
                <c:pt idx="51">
                  <c:v>1.096709870388842E-2</c:v>
                </c:pt>
                <c:pt idx="52">
                  <c:v>7.9601990049750961E-3</c:v>
                </c:pt>
                <c:pt idx="53">
                  <c:v>5.9642147117297071E-3</c:v>
                </c:pt>
                <c:pt idx="54">
                  <c:v>1.4925373134328358E-2</c:v>
                </c:pt>
                <c:pt idx="55">
                  <c:v>1.4970059880239521E-2</c:v>
                </c:pt>
                <c:pt idx="56">
                  <c:v>1.5968063872255432E-2</c:v>
                </c:pt>
                <c:pt idx="57">
                  <c:v>1.49402390438247E-2</c:v>
                </c:pt>
                <c:pt idx="58">
                  <c:v>1.2961116650049823E-2</c:v>
                </c:pt>
                <c:pt idx="59">
                  <c:v>9.9700897308075773E-3</c:v>
                </c:pt>
                <c:pt idx="60">
                  <c:v>6.9790628115653326E-3</c:v>
                </c:pt>
                <c:pt idx="61">
                  <c:v>5.9347181008902921E-3</c:v>
                </c:pt>
                <c:pt idx="62">
                  <c:v>4.940711462450593E-3</c:v>
                </c:pt>
                <c:pt idx="63">
                  <c:v>7.8895463510847835E-3</c:v>
                </c:pt>
                <c:pt idx="64">
                  <c:v>1.0858835143139275E-2</c:v>
                </c:pt>
                <c:pt idx="65">
                  <c:v>1.0869565217391249E-2</c:v>
                </c:pt>
                <c:pt idx="66">
                  <c:v>1.078431372549014E-2</c:v>
                </c:pt>
                <c:pt idx="67">
                  <c:v>9.8328416912487702E-3</c:v>
                </c:pt>
                <c:pt idx="68">
                  <c:v>5.8939096267191411E-3</c:v>
                </c:pt>
                <c:pt idx="69">
                  <c:v>7.8508341511285291E-3</c:v>
                </c:pt>
                <c:pt idx="70">
                  <c:v>7.8740157480316087E-3</c:v>
                </c:pt>
                <c:pt idx="71">
                  <c:v>7.8973346495557466E-3</c:v>
                </c:pt>
                <c:pt idx="72">
                  <c:v>1.2871287128712843E-2</c:v>
                </c:pt>
                <c:pt idx="73">
                  <c:v>1.0816125860373591E-2</c:v>
                </c:pt>
                <c:pt idx="74">
                  <c:v>1.1799410029498553E-2</c:v>
                </c:pt>
                <c:pt idx="75">
                  <c:v>9.7847358121330719E-3</c:v>
                </c:pt>
                <c:pt idx="76">
                  <c:v>6.835937499999889E-3</c:v>
                </c:pt>
                <c:pt idx="77">
                  <c:v>5.8651026392962709E-3</c:v>
                </c:pt>
                <c:pt idx="78">
                  <c:v>3.8797284190107248E-3</c:v>
                </c:pt>
                <c:pt idx="79">
                  <c:v>3.8948393378772294E-3</c:v>
                </c:pt>
                <c:pt idx="80">
                  <c:v>4.8828125E-3</c:v>
                </c:pt>
                <c:pt idx="81">
                  <c:v>5.8422590068159131E-3</c:v>
                </c:pt>
                <c:pt idx="82">
                  <c:v>6.835937499999889E-3</c:v>
                </c:pt>
                <c:pt idx="83">
                  <c:v>7.8354554358473199E-3</c:v>
                </c:pt>
                <c:pt idx="84">
                  <c:v>6.84261974584558E-3</c:v>
                </c:pt>
                <c:pt idx="85">
                  <c:v>7.7821011673151474E-3</c:v>
                </c:pt>
                <c:pt idx="86">
                  <c:v>3.8872691933915593E-3</c:v>
                </c:pt>
                <c:pt idx="87">
                  <c:v>0</c:v>
                </c:pt>
                <c:pt idx="88">
                  <c:v>0</c:v>
                </c:pt>
                <c:pt idx="89">
                  <c:v>2.915451895043704E-3</c:v>
                </c:pt>
                <c:pt idx="90">
                  <c:v>4.830917874396135E-3</c:v>
                </c:pt>
                <c:pt idx="91">
                  <c:v>4.849660523763337E-3</c:v>
                </c:pt>
                <c:pt idx="92">
                  <c:v>5.830903790087408E-3</c:v>
                </c:pt>
                <c:pt idx="93">
                  <c:v>3.8722168441433272E-3</c:v>
                </c:pt>
                <c:pt idx="94">
                  <c:v>4.849660523763337E-3</c:v>
                </c:pt>
                <c:pt idx="95">
                  <c:v>4.859086491739553E-3</c:v>
                </c:pt>
                <c:pt idx="96">
                  <c:v>5.8252427184465466E-3</c:v>
                </c:pt>
                <c:pt idx="97">
                  <c:v>5.7915057915058745E-3</c:v>
                </c:pt>
                <c:pt idx="98">
                  <c:v>9.6805421103581795E-3</c:v>
                </c:pt>
                <c:pt idx="99">
                  <c:v>1.4534883720930232E-2</c:v>
                </c:pt>
                <c:pt idx="100">
                  <c:v>1.7458777885548123E-2</c:v>
                </c:pt>
                <c:pt idx="101">
                  <c:v>1.7441860465116251E-2</c:v>
                </c:pt>
                <c:pt idx="102">
                  <c:v>1.6346153846153875E-2</c:v>
                </c:pt>
                <c:pt idx="103">
                  <c:v>1.8339768339768397E-2</c:v>
                </c:pt>
                <c:pt idx="104">
                  <c:v>2.2222222222222195E-2</c:v>
                </c:pt>
                <c:pt idx="105">
                  <c:v>2.9893924783027909E-2</c:v>
                </c:pt>
                <c:pt idx="106">
                  <c:v>3.3783783783783786E-2</c:v>
                </c:pt>
                <c:pt idx="107">
                  <c:v>3.0947775628626582E-2</c:v>
                </c:pt>
                <c:pt idx="108">
                  <c:v>4.343629343629344E-2</c:v>
                </c:pt>
                <c:pt idx="109">
                  <c:v>4.7984644913627639E-2</c:v>
                </c:pt>
                <c:pt idx="110">
                  <c:v>5.3691275167785317E-2</c:v>
                </c:pt>
                <c:pt idx="111">
                  <c:v>6.6857688634192933E-2</c:v>
                </c:pt>
                <c:pt idx="112">
                  <c:v>7.4356530028598627E-2</c:v>
                </c:pt>
                <c:pt idx="113">
                  <c:v>8.1904761904761855E-2</c:v>
                </c:pt>
                <c:pt idx="114">
                  <c:v>8.7038789025544017E-2</c:v>
                </c:pt>
                <c:pt idx="115">
                  <c:v>8.909952606635077E-2</c:v>
                </c:pt>
                <c:pt idx="116">
                  <c:v>0.10018903591682428</c:v>
                </c:pt>
                <c:pt idx="117">
                  <c:v>0.10112359550561795</c:v>
                </c:pt>
                <c:pt idx="118">
                  <c:v>8.8702147525676941E-2</c:v>
                </c:pt>
                <c:pt idx="119">
                  <c:v>8.7242026266416625E-2</c:v>
                </c:pt>
                <c:pt idx="120">
                  <c:v>7.678075855689187E-2</c:v>
                </c:pt>
                <c:pt idx="121">
                  <c:v>7.6007326007325973E-2</c:v>
                </c:pt>
                <c:pt idx="122">
                  <c:v>6.7333939945404833E-2</c:v>
                </c:pt>
                <c:pt idx="123">
                  <c:v>5.2820053715308783E-2</c:v>
                </c:pt>
                <c:pt idx="124">
                  <c:v>2.9281277728482671E-2</c:v>
                </c:pt>
                <c:pt idx="125">
                  <c:v>2.4647887323943764E-2</c:v>
                </c:pt>
                <c:pt idx="126">
                  <c:v>3.1331592689294988E-2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D7-4CE3-AF43-C6E112684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2302944"/>
        <c:axId val="902305344"/>
      </c:lineChart>
      <c:dateAx>
        <c:axId val="9023029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05344"/>
        <c:crosses val="autoZero"/>
        <c:auto val="1"/>
        <c:lblOffset val="100"/>
        <c:baseTimeUnit val="months"/>
        <c:majorUnit val="1"/>
        <c:majorTimeUnit val="years"/>
      </c:dateAx>
      <c:valAx>
        <c:axId val="9023053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0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Sheet1!$F$1</c:f>
              <c:strCache>
                <c:ptCount val="1"/>
                <c:pt idx="0">
                  <c:v>Euro zone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Sheet1!$A$2:$A$130</c:f>
              <c:numCache>
                <c:formatCode>m/d/yyyy</c:formatCode>
                <c:ptCount val="129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  <c:pt idx="66">
                  <c:v>43282</c:v>
                </c:pt>
                <c:pt idx="67">
                  <c:v>43313</c:v>
                </c:pt>
                <c:pt idx="68">
                  <c:v>43344</c:v>
                </c:pt>
                <c:pt idx="69">
                  <c:v>43374</c:v>
                </c:pt>
                <c:pt idx="70">
                  <c:v>43405</c:v>
                </c:pt>
                <c:pt idx="71">
                  <c:v>43435</c:v>
                </c:pt>
                <c:pt idx="72">
                  <c:v>43466</c:v>
                </c:pt>
                <c:pt idx="73">
                  <c:v>43497</c:v>
                </c:pt>
                <c:pt idx="74">
                  <c:v>43525</c:v>
                </c:pt>
                <c:pt idx="75">
                  <c:v>43556</c:v>
                </c:pt>
                <c:pt idx="76">
                  <c:v>43586</c:v>
                </c:pt>
                <c:pt idx="77">
                  <c:v>43617</c:v>
                </c:pt>
                <c:pt idx="78">
                  <c:v>43647</c:v>
                </c:pt>
                <c:pt idx="79">
                  <c:v>43678</c:v>
                </c:pt>
                <c:pt idx="80">
                  <c:v>43709</c:v>
                </c:pt>
                <c:pt idx="81">
                  <c:v>43739</c:v>
                </c:pt>
                <c:pt idx="82">
                  <c:v>43770</c:v>
                </c:pt>
                <c:pt idx="83">
                  <c:v>43800</c:v>
                </c:pt>
                <c:pt idx="84">
                  <c:v>43831</c:v>
                </c:pt>
                <c:pt idx="85">
                  <c:v>43862</c:v>
                </c:pt>
                <c:pt idx="86">
                  <c:v>43891</c:v>
                </c:pt>
                <c:pt idx="87">
                  <c:v>43922</c:v>
                </c:pt>
                <c:pt idx="88">
                  <c:v>43952</c:v>
                </c:pt>
                <c:pt idx="89">
                  <c:v>43983</c:v>
                </c:pt>
                <c:pt idx="90">
                  <c:v>44013</c:v>
                </c:pt>
                <c:pt idx="91">
                  <c:v>44044</c:v>
                </c:pt>
                <c:pt idx="92">
                  <c:v>44075</c:v>
                </c:pt>
                <c:pt idx="93">
                  <c:v>44105</c:v>
                </c:pt>
                <c:pt idx="94">
                  <c:v>44136</c:v>
                </c:pt>
                <c:pt idx="95">
                  <c:v>44166</c:v>
                </c:pt>
                <c:pt idx="96">
                  <c:v>44197</c:v>
                </c:pt>
                <c:pt idx="97">
                  <c:v>44228</c:v>
                </c:pt>
                <c:pt idx="98">
                  <c:v>44256</c:v>
                </c:pt>
                <c:pt idx="99">
                  <c:v>44287</c:v>
                </c:pt>
                <c:pt idx="100">
                  <c:v>44317</c:v>
                </c:pt>
                <c:pt idx="101">
                  <c:v>44348</c:v>
                </c:pt>
                <c:pt idx="102">
                  <c:v>44378</c:v>
                </c:pt>
                <c:pt idx="103">
                  <c:v>44409</c:v>
                </c:pt>
                <c:pt idx="104">
                  <c:v>44440</c:v>
                </c:pt>
                <c:pt idx="105">
                  <c:v>44470</c:v>
                </c:pt>
                <c:pt idx="106">
                  <c:v>44501</c:v>
                </c:pt>
                <c:pt idx="107">
                  <c:v>44531</c:v>
                </c:pt>
                <c:pt idx="108">
                  <c:v>44562</c:v>
                </c:pt>
                <c:pt idx="109">
                  <c:v>44593</c:v>
                </c:pt>
                <c:pt idx="110">
                  <c:v>44621</c:v>
                </c:pt>
                <c:pt idx="111">
                  <c:v>44652</c:v>
                </c:pt>
                <c:pt idx="112">
                  <c:v>44682</c:v>
                </c:pt>
                <c:pt idx="113">
                  <c:v>44713</c:v>
                </c:pt>
                <c:pt idx="114">
                  <c:v>44743</c:v>
                </c:pt>
                <c:pt idx="115">
                  <c:v>44774</c:v>
                </c:pt>
                <c:pt idx="116">
                  <c:v>44805</c:v>
                </c:pt>
                <c:pt idx="117">
                  <c:v>44835</c:v>
                </c:pt>
                <c:pt idx="118">
                  <c:v>44866</c:v>
                </c:pt>
                <c:pt idx="119">
                  <c:v>44896</c:v>
                </c:pt>
                <c:pt idx="120">
                  <c:v>44927</c:v>
                </c:pt>
                <c:pt idx="121">
                  <c:v>44958</c:v>
                </c:pt>
                <c:pt idx="122">
                  <c:v>44986</c:v>
                </c:pt>
                <c:pt idx="123">
                  <c:v>45017</c:v>
                </c:pt>
                <c:pt idx="124">
                  <c:v>45047</c:v>
                </c:pt>
                <c:pt idx="125">
                  <c:v>45078</c:v>
                </c:pt>
                <c:pt idx="126">
                  <c:v>45108</c:v>
                </c:pt>
                <c:pt idx="127">
                  <c:v>45139</c:v>
                </c:pt>
                <c:pt idx="128">
                  <c:v>45170</c:v>
                </c:pt>
              </c:numCache>
            </c:numRef>
          </c:cat>
          <c:val>
            <c:numRef>
              <c:f>Sheet1!$F$2:$F$130</c:f>
              <c:numCache>
                <c:formatCode>General</c:formatCode>
                <c:ptCount val="129"/>
                <c:pt idx="0">
                  <c:v>1.3049999999999999E-2</c:v>
                </c:pt>
                <c:pt idx="1">
                  <c:v>1.6659999999999998E-2</c:v>
                </c:pt>
                <c:pt idx="2">
                  <c:v>1.413E-2</c:v>
                </c:pt>
                <c:pt idx="3">
                  <c:v>1.2800000000000001E-2</c:v>
                </c:pt>
                <c:pt idx="4">
                  <c:v>1.2070000000000001E-2</c:v>
                </c:pt>
                <c:pt idx="5">
                  <c:v>1.5180000000000001E-2</c:v>
                </c:pt>
                <c:pt idx="6">
                  <c:v>1.719E-2</c:v>
                </c:pt>
                <c:pt idx="7">
                  <c:v>1.6719999999999999E-2</c:v>
                </c:pt>
                <c:pt idx="8">
                  <c:v>1.9060000000000001E-2</c:v>
                </c:pt>
                <c:pt idx="9">
                  <c:v>1.804E-2</c:v>
                </c:pt>
                <c:pt idx="10">
                  <c:v>1.6930000000000001E-2</c:v>
                </c:pt>
                <c:pt idx="11">
                  <c:v>1.7399999999999999E-2</c:v>
                </c:pt>
                <c:pt idx="12">
                  <c:v>1.941E-2</c:v>
                </c:pt>
                <c:pt idx="13">
                  <c:v>1.6469999999999999E-2</c:v>
                </c:pt>
                <c:pt idx="14">
                  <c:v>1.5629999999999998E-2</c:v>
                </c:pt>
                <c:pt idx="15">
                  <c:v>1.5810000000000001E-2</c:v>
                </c:pt>
                <c:pt idx="16">
                  <c:v>1.47E-2</c:v>
                </c:pt>
                <c:pt idx="17">
                  <c:v>1.3680000000000001E-2</c:v>
                </c:pt>
                <c:pt idx="18">
                  <c:v>1.2490000000000001E-2</c:v>
                </c:pt>
                <c:pt idx="19">
                  <c:v>1.1390000000000001E-2</c:v>
                </c:pt>
                <c:pt idx="20">
                  <c:v>8.8400000000000006E-3</c:v>
                </c:pt>
                <c:pt idx="21">
                  <c:v>9.0600000000000003E-3</c:v>
                </c:pt>
                <c:pt idx="22">
                  <c:v>8.6E-3</c:v>
                </c:pt>
                <c:pt idx="23">
                  <c:v>7.2899999999999996E-3</c:v>
                </c:pt>
                <c:pt idx="24">
                  <c:v>5.4100000000000007E-3</c:v>
                </c:pt>
                <c:pt idx="25">
                  <c:v>3.14E-3</c:v>
                </c:pt>
                <c:pt idx="26">
                  <c:v>3.5499999999999998E-3</c:v>
                </c:pt>
                <c:pt idx="27">
                  <c:v>1.72E-3</c:v>
                </c:pt>
                <c:pt idx="28">
                  <c:v>3.63E-3</c:v>
                </c:pt>
                <c:pt idx="29">
                  <c:v>5.3100000000000005E-3</c:v>
                </c:pt>
                <c:pt idx="30">
                  <c:v>8.2299999999999995E-3</c:v>
                </c:pt>
                <c:pt idx="31">
                  <c:v>6.3400000000000001E-3</c:v>
                </c:pt>
                <c:pt idx="32">
                  <c:v>8.0700000000000008E-3</c:v>
                </c:pt>
                <c:pt idx="33">
                  <c:v>5.45E-3</c:v>
                </c:pt>
                <c:pt idx="34">
                  <c:v>5.6000000000000008E-3</c:v>
                </c:pt>
                <c:pt idx="35">
                  <c:v>4.6899999999999997E-3</c:v>
                </c:pt>
                <c:pt idx="36">
                  <c:v>6.3400000000000001E-3</c:v>
                </c:pt>
                <c:pt idx="37">
                  <c:v>3.5999999999999999E-3</c:v>
                </c:pt>
                <c:pt idx="38">
                  <c:v>1.49E-3</c:v>
                </c:pt>
                <c:pt idx="39">
                  <c:v>1.4499999999999999E-3</c:v>
                </c:pt>
                <c:pt idx="40">
                  <c:v>2.7500000000000003E-3</c:v>
                </c:pt>
                <c:pt idx="41">
                  <c:v>1.34E-3</c:v>
                </c:pt>
                <c:pt idx="42">
                  <c:v>-1.2900000000000001E-3</c:v>
                </c:pt>
                <c:pt idx="43">
                  <c:v>-9.5E-4</c:v>
                </c:pt>
                <c:pt idx="44">
                  <c:v>-6.6E-4</c:v>
                </c:pt>
                <c:pt idx="45">
                  <c:v>-9.6000000000000002E-4</c:v>
                </c:pt>
                <c:pt idx="46">
                  <c:v>1.7299999999999998E-3</c:v>
                </c:pt>
                <c:pt idx="47">
                  <c:v>3.5599999999999998E-3</c:v>
                </c:pt>
                <c:pt idx="48">
                  <c:v>1.8500000000000001E-3</c:v>
                </c:pt>
                <c:pt idx="49">
                  <c:v>4.6899999999999997E-3</c:v>
                </c:pt>
                <c:pt idx="50">
                  <c:v>2.8299999999999996E-3</c:v>
                </c:pt>
                <c:pt idx="51">
                  <c:v>2.7900000000000004E-3</c:v>
                </c:pt>
                <c:pt idx="52">
                  <c:v>3.2700000000000003E-3</c:v>
                </c:pt>
                <c:pt idx="53">
                  <c:v>3.0100000000000001E-3</c:v>
                </c:pt>
                <c:pt idx="54">
                  <c:v>4.8199999999999996E-3</c:v>
                </c:pt>
                <c:pt idx="55">
                  <c:v>4.8700000000000002E-3</c:v>
                </c:pt>
                <c:pt idx="56">
                  <c:v>3.79E-3</c:v>
                </c:pt>
                <c:pt idx="57">
                  <c:v>4.5199999999999997E-3</c:v>
                </c:pt>
                <c:pt idx="58">
                  <c:v>3.7000000000000002E-3</c:v>
                </c:pt>
                <c:pt idx="59">
                  <c:v>3.64E-3</c:v>
                </c:pt>
                <c:pt idx="60">
                  <c:v>4.2399999999999998E-3</c:v>
                </c:pt>
                <c:pt idx="61">
                  <c:v>7.11E-3</c:v>
                </c:pt>
                <c:pt idx="62">
                  <c:v>6.4400000000000004E-3</c:v>
                </c:pt>
                <c:pt idx="63">
                  <c:v>4.9399999999999999E-3</c:v>
                </c:pt>
                <c:pt idx="64">
                  <c:v>5.6299999999999996E-3</c:v>
                </c:pt>
                <c:pt idx="65">
                  <c:v>3.7699999999999999E-3</c:v>
                </c:pt>
                <c:pt idx="66">
                  <c:v>3.0299999999999997E-3</c:v>
                </c:pt>
                <c:pt idx="67">
                  <c:v>4.9199999999999999E-3</c:v>
                </c:pt>
                <c:pt idx="68">
                  <c:v>3.3500000000000001E-3</c:v>
                </c:pt>
                <c:pt idx="69">
                  <c:v>4.6899999999999997E-3</c:v>
                </c:pt>
                <c:pt idx="70">
                  <c:v>3.9700000000000004E-3</c:v>
                </c:pt>
                <c:pt idx="71">
                  <c:v>3.0699999999999998E-3</c:v>
                </c:pt>
                <c:pt idx="72">
                  <c:v>2.4599999999999999E-3</c:v>
                </c:pt>
                <c:pt idx="73">
                  <c:v>1.66E-3</c:v>
                </c:pt>
                <c:pt idx="74">
                  <c:v>1.8699999999999999E-3</c:v>
                </c:pt>
                <c:pt idx="75">
                  <c:v>-2.5999999999999998E-4</c:v>
                </c:pt>
                <c:pt idx="76">
                  <c:v>1.4000000000000001E-4</c:v>
                </c:pt>
                <c:pt idx="77">
                  <c:v>-1.99E-3</c:v>
                </c:pt>
                <c:pt idx="78">
                  <c:v>-3.5999999999999999E-3</c:v>
                </c:pt>
                <c:pt idx="79">
                  <c:v>-4.5300000000000002E-3</c:v>
                </c:pt>
                <c:pt idx="80">
                  <c:v>-7.0099999999999997E-3</c:v>
                </c:pt>
                <c:pt idx="81">
                  <c:v>-5.5700000000000003E-3</c:v>
                </c:pt>
                <c:pt idx="82">
                  <c:v>-3.7699999999999999E-3</c:v>
                </c:pt>
                <c:pt idx="83">
                  <c:v>-2.7800000000000004E-3</c:v>
                </c:pt>
                <c:pt idx="84">
                  <c:v>-1.8699999999999999E-3</c:v>
                </c:pt>
                <c:pt idx="85">
                  <c:v>-4.3600000000000002E-3</c:v>
                </c:pt>
                <c:pt idx="86">
                  <c:v>-6.1999999999999998E-3</c:v>
                </c:pt>
                <c:pt idx="87">
                  <c:v>-4.6999999999999993E-3</c:v>
                </c:pt>
                <c:pt idx="88">
                  <c:v>-5.8599999999999998E-3</c:v>
                </c:pt>
                <c:pt idx="89">
                  <c:v>-3.9300000000000003E-3</c:v>
                </c:pt>
                <c:pt idx="90">
                  <c:v>-4.0000000000000001E-3</c:v>
                </c:pt>
                <c:pt idx="91">
                  <c:v>-5.2199999999999998E-3</c:v>
                </c:pt>
                <c:pt idx="92">
                  <c:v>-4.1599999999999996E-3</c:v>
                </c:pt>
                <c:pt idx="93">
                  <c:v>-5.28E-3</c:v>
                </c:pt>
                <c:pt idx="94">
                  <c:v>-6.3800000000000003E-3</c:v>
                </c:pt>
                <c:pt idx="95">
                  <c:v>-5.2199999999999998E-3</c:v>
                </c:pt>
                <c:pt idx="96">
                  <c:v>-5.7499999999999999E-3</c:v>
                </c:pt>
                <c:pt idx="97">
                  <c:v>-5.13E-3</c:v>
                </c:pt>
                <c:pt idx="98">
                  <c:v>-3.3600000000000001E-3</c:v>
                </c:pt>
                <c:pt idx="99">
                  <c:v>-3.2500000000000003E-3</c:v>
                </c:pt>
                <c:pt idx="100">
                  <c:v>-2.0399999999999997E-3</c:v>
                </c:pt>
                <c:pt idx="101">
                  <c:v>-1.7499999999999998E-3</c:v>
                </c:pt>
                <c:pt idx="102">
                  <c:v>-1.98E-3</c:v>
                </c:pt>
                <c:pt idx="103">
                  <c:v>-4.79E-3</c:v>
                </c:pt>
                <c:pt idx="104">
                  <c:v>-3.7099999999999998E-3</c:v>
                </c:pt>
                <c:pt idx="105">
                  <c:v>-2.2100000000000002E-3</c:v>
                </c:pt>
                <c:pt idx="106">
                  <c:v>-1.0199999999999999E-3</c:v>
                </c:pt>
                <c:pt idx="107">
                  <c:v>-3.31E-3</c:v>
                </c:pt>
                <c:pt idx="108">
                  <c:v>-1.24E-3</c:v>
                </c:pt>
                <c:pt idx="109">
                  <c:v>3.4000000000000002E-4</c:v>
                </c:pt>
                <c:pt idx="110">
                  <c:v>-6.9000000000000008E-4</c:v>
                </c:pt>
                <c:pt idx="111">
                  <c:v>5.6399999999999992E-3</c:v>
                </c:pt>
                <c:pt idx="112">
                  <c:v>9.5899999999999996E-3</c:v>
                </c:pt>
                <c:pt idx="113">
                  <c:v>1.179E-2</c:v>
                </c:pt>
                <c:pt idx="114">
                  <c:v>1.2310000000000001E-2</c:v>
                </c:pt>
                <c:pt idx="115">
                  <c:v>7.6300000000000005E-3</c:v>
                </c:pt>
                <c:pt idx="116">
                  <c:v>1.5640000000000001E-2</c:v>
                </c:pt>
                <c:pt idx="117">
                  <c:v>1.8939999999999999E-2</c:v>
                </c:pt>
                <c:pt idx="118">
                  <c:v>2.1250000000000002E-2</c:v>
                </c:pt>
                <c:pt idx="119">
                  <c:v>1.8239999999999999E-2</c:v>
                </c:pt>
                <c:pt idx="120">
                  <c:v>2.4470000000000002E-2</c:v>
                </c:pt>
                <c:pt idx="121">
                  <c:v>2.291E-2</c:v>
                </c:pt>
                <c:pt idx="122">
                  <c:v>2.7140000000000001E-2</c:v>
                </c:pt>
                <c:pt idx="123">
                  <c:v>2.2409999999999999E-2</c:v>
                </c:pt>
                <c:pt idx="124">
                  <c:v>2.3199999999999998E-2</c:v>
                </c:pt>
                <c:pt idx="125">
                  <c:v>2.2599999999999999E-2</c:v>
                </c:pt>
                <c:pt idx="126">
                  <c:v>2.4319999999999998E-2</c:v>
                </c:pt>
                <c:pt idx="127">
                  <c:v>2.5230000000000002E-2</c:v>
                </c:pt>
                <c:pt idx="128">
                  <c:v>2.545E-2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61-4BDC-85F7-64DE22780D06}"/>
            </c:ext>
          </c:extLst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Danmark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Sheet1!$A$2:$A$130</c:f>
              <c:numCache>
                <c:formatCode>m/d/yyyy</c:formatCode>
                <c:ptCount val="129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  <c:pt idx="66">
                  <c:v>43282</c:v>
                </c:pt>
                <c:pt idx="67">
                  <c:v>43313</c:v>
                </c:pt>
                <c:pt idx="68">
                  <c:v>43344</c:v>
                </c:pt>
                <c:pt idx="69">
                  <c:v>43374</c:v>
                </c:pt>
                <c:pt idx="70">
                  <c:v>43405</c:v>
                </c:pt>
                <c:pt idx="71">
                  <c:v>43435</c:v>
                </c:pt>
                <c:pt idx="72">
                  <c:v>43466</c:v>
                </c:pt>
                <c:pt idx="73">
                  <c:v>43497</c:v>
                </c:pt>
                <c:pt idx="74">
                  <c:v>43525</c:v>
                </c:pt>
                <c:pt idx="75">
                  <c:v>43556</c:v>
                </c:pt>
                <c:pt idx="76">
                  <c:v>43586</c:v>
                </c:pt>
                <c:pt idx="77">
                  <c:v>43617</c:v>
                </c:pt>
                <c:pt idx="78">
                  <c:v>43647</c:v>
                </c:pt>
                <c:pt idx="79">
                  <c:v>43678</c:v>
                </c:pt>
                <c:pt idx="80">
                  <c:v>43709</c:v>
                </c:pt>
                <c:pt idx="81">
                  <c:v>43739</c:v>
                </c:pt>
                <c:pt idx="82">
                  <c:v>43770</c:v>
                </c:pt>
                <c:pt idx="83">
                  <c:v>43800</c:v>
                </c:pt>
                <c:pt idx="84">
                  <c:v>43831</c:v>
                </c:pt>
                <c:pt idx="85">
                  <c:v>43862</c:v>
                </c:pt>
                <c:pt idx="86">
                  <c:v>43891</c:v>
                </c:pt>
                <c:pt idx="87">
                  <c:v>43922</c:v>
                </c:pt>
                <c:pt idx="88">
                  <c:v>43952</c:v>
                </c:pt>
                <c:pt idx="89">
                  <c:v>43983</c:v>
                </c:pt>
                <c:pt idx="90">
                  <c:v>44013</c:v>
                </c:pt>
                <c:pt idx="91">
                  <c:v>44044</c:v>
                </c:pt>
                <c:pt idx="92">
                  <c:v>44075</c:v>
                </c:pt>
                <c:pt idx="93">
                  <c:v>44105</c:v>
                </c:pt>
                <c:pt idx="94">
                  <c:v>44136</c:v>
                </c:pt>
                <c:pt idx="95">
                  <c:v>44166</c:v>
                </c:pt>
                <c:pt idx="96">
                  <c:v>44197</c:v>
                </c:pt>
                <c:pt idx="97">
                  <c:v>44228</c:v>
                </c:pt>
                <c:pt idx="98">
                  <c:v>44256</c:v>
                </c:pt>
                <c:pt idx="99">
                  <c:v>44287</c:v>
                </c:pt>
                <c:pt idx="100">
                  <c:v>44317</c:v>
                </c:pt>
                <c:pt idx="101">
                  <c:v>44348</c:v>
                </c:pt>
                <c:pt idx="102">
                  <c:v>44378</c:v>
                </c:pt>
                <c:pt idx="103">
                  <c:v>44409</c:v>
                </c:pt>
                <c:pt idx="104">
                  <c:v>44440</c:v>
                </c:pt>
                <c:pt idx="105">
                  <c:v>44470</c:v>
                </c:pt>
                <c:pt idx="106">
                  <c:v>44501</c:v>
                </c:pt>
                <c:pt idx="107">
                  <c:v>44531</c:v>
                </c:pt>
                <c:pt idx="108">
                  <c:v>44562</c:v>
                </c:pt>
                <c:pt idx="109">
                  <c:v>44593</c:v>
                </c:pt>
                <c:pt idx="110">
                  <c:v>44621</c:v>
                </c:pt>
                <c:pt idx="111">
                  <c:v>44652</c:v>
                </c:pt>
                <c:pt idx="112">
                  <c:v>44682</c:v>
                </c:pt>
                <c:pt idx="113">
                  <c:v>44713</c:v>
                </c:pt>
                <c:pt idx="114">
                  <c:v>44743</c:v>
                </c:pt>
                <c:pt idx="115">
                  <c:v>44774</c:v>
                </c:pt>
                <c:pt idx="116">
                  <c:v>44805</c:v>
                </c:pt>
                <c:pt idx="117">
                  <c:v>44835</c:v>
                </c:pt>
                <c:pt idx="118">
                  <c:v>44866</c:v>
                </c:pt>
                <c:pt idx="119">
                  <c:v>44896</c:v>
                </c:pt>
                <c:pt idx="120">
                  <c:v>44927</c:v>
                </c:pt>
                <c:pt idx="121">
                  <c:v>44958</c:v>
                </c:pt>
                <c:pt idx="122">
                  <c:v>44986</c:v>
                </c:pt>
                <c:pt idx="123">
                  <c:v>45017</c:v>
                </c:pt>
                <c:pt idx="124">
                  <c:v>45047</c:v>
                </c:pt>
                <c:pt idx="125">
                  <c:v>45078</c:v>
                </c:pt>
                <c:pt idx="126">
                  <c:v>45108</c:v>
                </c:pt>
                <c:pt idx="127">
                  <c:v>45139</c:v>
                </c:pt>
                <c:pt idx="128">
                  <c:v>45170</c:v>
                </c:pt>
              </c:numCache>
            </c:numRef>
          </c:cat>
          <c:val>
            <c:numRef>
              <c:f>Sheet1!$G$2:$G$130</c:f>
              <c:numCache>
                <c:formatCode>General</c:formatCode>
                <c:ptCount val="129"/>
                <c:pt idx="0">
                  <c:v>1.376E-2</c:v>
                </c:pt>
                <c:pt idx="1">
                  <c:v>1.78E-2</c:v>
                </c:pt>
                <c:pt idx="2">
                  <c:v>1.583E-2</c:v>
                </c:pt>
                <c:pt idx="3">
                  <c:v>1.4919999999999999E-2</c:v>
                </c:pt>
                <c:pt idx="4">
                  <c:v>1.3440000000000001E-2</c:v>
                </c:pt>
                <c:pt idx="5">
                  <c:v>1.6120000000000002E-2</c:v>
                </c:pt>
                <c:pt idx="6">
                  <c:v>1.865E-2</c:v>
                </c:pt>
                <c:pt idx="7">
                  <c:v>1.8110000000000001E-2</c:v>
                </c:pt>
                <c:pt idx="8">
                  <c:v>2.1010000000000001E-2</c:v>
                </c:pt>
                <c:pt idx="9">
                  <c:v>1.9790000000000002E-2</c:v>
                </c:pt>
                <c:pt idx="10">
                  <c:v>1.7840000000000002E-2</c:v>
                </c:pt>
                <c:pt idx="11">
                  <c:v>1.7920000000000002E-2</c:v>
                </c:pt>
                <c:pt idx="12">
                  <c:v>1.9890000000000001E-2</c:v>
                </c:pt>
                <c:pt idx="13">
                  <c:v>1.6830000000000001E-2</c:v>
                </c:pt>
                <c:pt idx="14">
                  <c:v>1.6209999999999999E-2</c:v>
                </c:pt>
                <c:pt idx="15">
                  <c:v>1.635E-2</c:v>
                </c:pt>
                <c:pt idx="16">
                  <c:v>1.5339999999999999E-2</c:v>
                </c:pt>
                <c:pt idx="17">
                  <c:v>1.406E-2</c:v>
                </c:pt>
                <c:pt idx="18">
                  <c:v>1.6230000000000001E-2</c:v>
                </c:pt>
                <c:pt idx="19">
                  <c:v>1.502E-2</c:v>
                </c:pt>
                <c:pt idx="20">
                  <c:v>1.179E-2</c:v>
                </c:pt>
                <c:pt idx="21">
                  <c:v>1.1679999999999999E-2</c:v>
                </c:pt>
                <c:pt idx="22">
                  <c:v>1.1160000000000002E-2</c:v>
                </c:pt>
                <c:pt idx="23">
                  <c:v>9.4699999999999993E-3</c:v>
                </c:pt>
                <c:pt idx="24">
                  <c:v>8.3999999999999995E-3</c:v>
                </c:pt>
                <c:pt idx="25">
                  <c:v>1.7599999999999998E-3</c:v>
                </c:pt>
                <c:pt idx="26">
                  <c:v>3.5899999999999999E-3</c:v>
                </c:pt>
                <c:pt idx="27">
                  <c:v>2.97E-3</c:v>
                </c:pt>
                <c:pt idx="28">
                  <c:v>5.2399999999999999E-3</c:v>
                </c:pt>
                <c:pt idx="29">
                  <c:v>6.7800000000000004E-3</c:v>
                </c:pt>
                <c:pt idx="30">
                  <c:v>1.0540000000000001E-2</c:v>
                </c:pt>
                <c:pt idx="31">
                  <c:v>8.3199999999999993E-3</c:v>
                </c:pt>
                <c:pt idx="32">
                  <c:v>1.043E-2</c:v>
                </c:pt>
                <c:pt idx="33">
                  <c:v>8.4799999999999997E-3</c:v>
                </c:pt>
                <c:pt idx="34">
                  <c:v>8.94E-3</c:v>
                </c:pt>
                <c:pt idx="35">
                  <c:v>7.1999999999999998E-3</c:v>
                </c:pt>
                <c:pt idx="36">
                  <c:v>9.4199999999999996E-3</c:v>
                </c:pt>
                <c:pt idx="37">
                  <c:v>6.5000000000000006E-3</c:v>
                </c:pt>
                <c:pt idx="38">
                  <c:v>5.0200000000000002E-3</c:v>
                </c:pt>
                <c:pt idx="39">
                  <c:v>4.2500000000000003E-3</c:v>
                </c:pt>
                <c:pt idx="40">
                  <c:v>5.2300000000000003E-3</c:v>
                </c:pt>
                <c:pt idx="41">
                  <c:v>4.2300000000000003E-3</c:v>
                </c:pt>
                <c:pt idx="42">
                  <c:v>1.25E-3</c:v>
                </c:pt>
                <c:pt idx="43">
                  <c:v>7.1999999999999994E-4</c:v>
                </c:pt>
                <c:pt idx="44">
                  <c:v>6.9000000000000008E-4</c:v>
                </c:pt>
                <c:pt idx="45">
                  <c:v>2.5000000000000001E-4</c:v>
                </c:pt>
                <c:pt idx="46">
                  <c:v>3.0899999999999999E-3</c:v>
                </c:pt>
                <c:pt idx="47">
                  <c:v>4.4000000000000003E-3</c:v>
                </c:pt>
                <c:pt idx="48">
                  <c:v>3.14E-3</c:v>
                </c:pt>
                <c:pt idx="49">
                  <c:v>5.3300000000000005E-3</c:v>
                </c:pt>
                <c:pt idx="50">
                  <c:v>3.0299999999999997E-3</c:v>
                </c:pt>
                <c:pt idx="51">
                  <c:v>5.6899999999999997E-3</c:v>
                </c:pt>
                <c:pt idx="52">
                  <c:v>6.1399999999999996E-3</c:v>
                </c:pt>
                <c:pt idx="53">
                  <c:v>5.9099999999999995E-3</c:v>
                </c:pt>
                <c:pt idx="54">
                  <c:v>6.8200000000000005E-3</c:v>
                </c:pt>
                <c:pt idx="55">
                  <c:v>6.0499999999999998E-3</c:v>
                </c:pt>
                <c:pt idx="56">
                  <c:v>5.3200000000000001E-3</c:v>
                </c:pt>
                <c:pt idx="57">
                  <c:v>5.4000000000000003E-3</c:v>
                </c:pt>
                <c:pt idx="58">
                  <c:v>4.7799999999999995E-3</c:v>
                </c:pt>
                <c:pt idx="59">
                  <c:v>4.0400000000000002E-3</c:v>
                </c:pt>
                <c:pt idx="60">
                  <c:v>4.7499999999999999E-3</c:v>
                </c:pt>
                <c:pt idx="61">
                  <c:v>7.3299999999999997E-3</c:v>
                </c:pt>
                <c:pt idx="62">
                  <c:v>7.0399999999999994E-3</c:v>
                </c:pt>
                <c:pt idx="63">
                  <c:v>5.3700000000000006E-3</c:v>
                </c:pt>
                <c:pt idx="64">
                  <c:v>5.8499999999999993E-3</c:v>
                </c:pt>
                <c:pt idx="65">
                  <c:v>3.9399999999999999E-3</c:v>
                </c:pt>
                <c:pt idx="66">
                  <c:v>3.29E-3</c:v>
                </c:pt>
                <c:pt idx="67">
                  <c:v>4.5199999999999997E-3</c:v>
                </c:pt>
                <c:pt idx="68">
                  <c:v>2.99E-3</c:v>
                </c:pt>
                <c:pt idx="69">
                  <c:v>4.15E-3</c:v>
                </c:pt>
                <c:pt idx="70">
                  <c:v>3.63E-3</c:v>
                </c:pt>
                <c:pt idx="71">
                  <c:v>2.7600000000000003E-3</c:v>
                </c:pt>
                <c:pt idx="72">
                  <c:v>2.3799999999999997E-3</c:v>
                </c:pt>
                <c:pt idx="73">
                  <c:v>3.1800000000000001E-3</c:v>
                </c:pt>
                <c:pt idx="74">
                  <c:v>3.0299999999999997E-3</c:v>
                </c:pt>
                <c:pt idx="75">
                  <c:v>4.6000000000000001E-4</c:v>
                </c:pt>
                <c:pt idx="76">
                  <c:v>9.2000000000000003E-4</c:v>
                </c:pt>
                <c:pt idx="77">
                  <c:v>-1.1000000000000001E-3</c:v>
                </c:pt>
                <c:pt idx="78">
                  <c:v>-2.8399999999999996E-3</c:v>
                </c:pt>
                <c:pt idx="79">
                  <c:v>-3.9700000000000004E-3</c:v>
                </c:pt>
                <c:pt idx="80">
                  <c:v>-6.6100000000000004E-3</c:v>
                </c:pt>
                <c:pt idx="81">
                  <c:v>-5.4000000000000003E-3</c:v>
                </c:pt>
                <c:pt idx="82">
                  <c:v>-3.5199999999999997E-3</c:v>
                </c:pt>
                <c:pt idx="83">
                  <c:v>-2.6099999999999999E-3</c:v>
                </c:pt>
                <c:pt idx="84">
                  <c:v>-1.4000000000000002E-3</c:v>
                </c:pt>
                <c:pt idx="85">
                  <c:v>-4.15E-3</c:v>
                </c:pt>
                <c:pt idx="86">
                  <c:v>-6.0400000000000002E-3</c:v>
                </c:pt>
                <c:pt idx="87">
                  <c:v>-2.3499999999999997E-3</c:v>
                </c:pt>
                <c:pt idx="88">
                  <c:v>-3.0799999999999998E-3</c:v>
                </c:pt>
                <c:pt idx="89">
                  <c:v>-2.5100000000000001E-3</c:v>
                </c:pt>
                <c:pt idx="90">
                  <c:v>-2.4299999999999999E-3</c:v>
                </c:pt>
                <c:pt idx="91">
                  <c:v>-3.6099999999999999E-3</c:v>
                </c:pt>
                <c:pt idx="92">
                  <c:v>-3.0100000000000001E-3</c:v>
                </c:pt>
                <c:pt idx="93">
                  <c:v>-4.0600000000000002E-3</c:v>
                </c:pt>
                <c:pt idx="94">
                  <c:v>-4.9800000000000001E-3</c:v>
                </c:pt>
                <c:pt idx="95">
                  <c:v>-4.0200000000000001E-3</c:v>
                </c:pt>
                <c:pt idx="96">
                  <c:v>-4.5700000000000003E-3</c:v>
                </c:pt>
                <c:pt idx="97">
                  <c:v>-3.9300000000000003E-3</c:v>
                </c:pt>
                <c:pt idx="98">
                  <c:v>-1.7000000000000001E-3</c:v>
                </c:pt>
                <c:pt idx="99">
                  <c:v>2.1000000000000001E-4</c:v>
                </c:pt>
                <c:pt idx="100">
                  <c:v>8.4000000000000003E-4</c:v>
                </c:pt>
                <c:pt idx="101">
                  <c:v>1.65E-3</c:v>
                </c:pt>
                <c:pt idx="102">
                  <c:v>9.8999999999999999E-4</c:v>
                </c:pt>
                <c:pt idx="103">
                  <c:v>-1.5199999999999999E-3</c:v>
                </c:pt>
                <c:pt idx="104">
                  <c:v>-5.6000000000000006E-4</c:v>
                </c:pt>
                <c:pt idx="105">
                  <c:v>5.8999999999999992E-4</c:v>
                </c:pt>
                <c:pt idx="106">
                  <c:v>1.7899999999999999E-3</c:v>
                </c:pt>
                <c:pt idx="107">
                  <c:v>-4.6000000000000001E-4</c:v>
                </c:pt>
                <c:pt idx="108">
                  <c:v>1.0199999999999999E-3</c:v>
                </c:pt>
                <c:pt idx="109">
                  <c:v>2.5000000000000001E-3</c:v>
                </c:pt>
                <c:pt idx="110">
                  <c:v>2.4599999999999999E-3</c:v>
                </c:pt>
                <c:pt idx="111">
                  <c:v>8.3800000000000003E-3</c:v>
                </c:pt>
                <c:pt idx="112">
                  <c:v>1.264E-2</c:v>
                </c:pt>
                <c:pt idx="113">
                  <c:v>1.542E-2</c:v>
                </c:pt>
                <c:pt idx="114">
                  <c:v>1.5689999999999999E-2</c:v>
                </c:pt>
                <c:pt idx="115">
                  <c:v>1.06E-2</c:v>
                </c:pt>
                <c:pt idx="116">
                  <c:v>1.933E-2</c:v>
                </c:pt>
                <c:pt idx="117">
                  <c:v>2.3889999999999998E-2</c:v>
                </c:pt>
                <c:pt idx="118">
                  <c:v>2.528E-2</c:v>
                </c:pt>
                <c:pt idx="119">
                  <c:v>2.043E-2</c:v>
                </c:pt>
                <c:pt idx="120">
                  <c:v>2.6680000000000002E-2</c:v>
                </c:pt>
                <c:pt idx="121">
                  <c:v>2.5169999999999998E-2</c:v>
                </c:pt>
                <c:pt idx="122">
                  <c:v>2.9569999999999999E-2</c:v>
                </c:pt>
                <c:pt idx="123">
                  <c:v>2.538E-2</c:v>
                </c:pt>
                <c:pt idx="124">
                  <c:v>2.6440000000000002E-2</c:v>
                </c:pt>
                <c:pt idx="125">
                  <c:v>2.5770000000000001E-2</c:v>
                </c:pt>
                <c:pt idx="126">
                  <c:v>2.758E-2</c:v>
                </c:pt>
                <c:pt idx="127">
                  <c:v>2.8250000000000001E-2</c:v>
                </c:pt>
                <c:pt idx="128">
                  <c:v>2.8140000000000002E-2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61-4BDC-85F7-64DE22780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20880"/>
        <c:axId val="110721360"/>
      </c:lineChart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USA (højre akse)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Sheet1!$A$2:$A$130</c:f>
              <c:numCache>
                <c:formatCode>m/d/yyyy</c:formatCode>
                <c:ptCount val="129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  <c:pt idx="66">
                  <c:v>43282</c:v>
                </c:pt>
                <c:pt idx="67">
                  <c:v>43313</c:v>
                </c:pt>
                <c:pt idx="68">
                  <c:v>43344</c:v>
                </c:pt>
                <c:pt idx="69">
                  <c:v>43374</c:v>
                </c:pt>
                <c:pt idx="70">
                  <c:v>43405</c:v>
                </c:pt>
                <c:pt idx="71">
                  <c:v>43435</c:v>
                </c:pt>
                <c:pt idx="72">
                  <c:v>43466</c:v>
                </c:pt>
                <c:pt idx="73">
                  <c:v>43497</c:v>
                </c:pt>
                <c:pt idx="74">
                  <c:v>43525</c:v>
                </c:pt>
                <c:pt idx="75">
                  <c:v>43556</c:v>
                </c:pt>
                <c:pt idx="76">
                  <c:v>43586</c:v>
                </c:pt>
                <c:pt idx="77">
                  <c:v>43617</c:v>
                </c:pt>
                <c:pt idx="78">
                  <c:v>43647</c:v>
                </c:pt>
                <c:pt idx="79">
                  <c:v>43678</c:v>
                </c:pt>
                <c:pt idx="80">
                  <c:v>43709</c:v>
                </c:pt>
                <c:pt idx="81">
                  <c:v>43739</c:v>
                </c:pt>
                <c:pt idx="82">
                  <c:v>43770</c:v>
                </c:pt>
                <c:pt idx="83">
                  <c:v>43800</c:v>
                </c:pt>
                <c:pt idx="84">
                  <c:v>43831</c:v>
                </c:pt>
                <c:pt idx="85">
                  <c:v>43862</c:v>
                </c:pt>
                <c:pt idx="86">
                  <c:v>43891</c:v>
                </c:pt>
                <c:pt idx="87">
                  <c:v>43922</c:v>
                </c:pt>
                <c:pt idx="88">
                  <c:v>43952</c:v>
                </c:pt>
                <c:pt idx="89">
                  <c:v>43983</c:v>
                </c:pt>
                <c:pt idx="90">
                  <c:v>44013</c:v>
                </c:pt>
                <c:pt idx="91">
                  <c:v>44044</c:v>
                </c:pt>
                <c:pt idx="92">
                  <c:v>44075</c:v>
                </c:pt>
                <c:pt idx="93">
                  <c:v>44105</c:v>
                </c:pt>
                <c:pt idx="94">
                  <c:v>44136</c:v>
                </c:pt>
                <c:pt idx="95">
                  <c:v>44166</c:v>
                </c:pt>
                <c:pt idx="96">
                  <c:v>44197</c:v>
                </c:pt>
                <c:pt idx="97">
                  <c:v>44228</c:v>
                </c:pt>
                <c:pt idx="98">
                  <c:v>44256</c:v>
                </c:pt>
                <c:pt idx="99">
                  <c:v>44287</c:v>
                </c:pt>
                <c:pt idx="100">
                  <c:v>44317</c:v>
                </c:pt>
                <c:pt idx="101">
                  <c:v>44348</c:v>
                </c:pt>
                <c:pt idx="102">
                  <c:v>44378</c:v>
                </c:pt>
                <c:pt idx="103">
                  <c:v>44409</c:v>
                </c:pt>
                <c:pt idx="104">
                  <c:v>44440</c:v>
                </c:pt>
                <c:pt idx="105">
                  <c:v>44470</c:v>
                </c:pt>
                <c:pt idx="106">
                  <c:v>44501</c:v>
                </c:pt>
                <c:pt idx="107">
                  <c:v>44531</c:v>
                </c:pt>
                <c:pt idx="108">
                  <c:v>44562</c:v>
                </c:pt>
                <c:pt idx="109">
                  <c:v>44593</c:v>
                </c:pt>
                <c:pt idx="110">
                  <c:v>44621</c:v>
                </c:pt>
                <c:pt idx="111">
                  <c:v>44652</c:v>
                </c:pt>
                <c:pt idx="112">
                  <c:v>44682</c:v>
                </c:pt>
                <c:pt idx="113">
                  <c:v>44713</c:v>
                </c:pt>
                <c:pt idx="114">
                  <c:v>44743</c:v>
                </c:pt>
                <c:pt idx="115">
                  <c:v>44774</c:v>
                </c:pt>
                <c:pt idx="116">
                  <c:v>44805</c:v>
                </c:pt>
                <c:pt idx="117">
                  <c:v>44835</c:v>
                </c:pt>
                <c:pt idx="118">
                  <c:v>44866</c:v>
                </c:pt>
                <c:pt idx="119">
                  <c:v>44896</c:v>
                </c:pt>
                <c:pt idx="120">
                  <c:v>44927</c:v>
                </c:pt>
                <c:pt idx="121">
                  <c:v>44958</c:v>
                </c:pt>
                <c:pt idx="122">
                  <c:v>44986</c:v>
                </c:pt>
                <c:pt idx="123">
                  <c:v>45017</c:v>
                </c:pt>
                <c:pt idx="124">
                  <c:v>45047</c:v>
                </c:pt>
                <c:pt idx="125">
                  <c:v>45078</c:v>
                </c:pt>
                <c:pt idx="126">
                  <c:v>45108</c:v>
                </c:pt>
                <c:pt idx="127">
                  <c:v>45139</c:v>
                </c:pt>
                <c:pt idx="128">
                  <c:v>45170</c:v>
                </c:pt>
              </c:numCache>
            </c:numRef>
          </c:cat>
          <c:val>
            <c:numRef>
              <c:f>Sheet1!$E$2:$E$130</c:f>
              <c:numCache>
                <c:formatCode>General</c:formatCode>
                <c:ptCount val="129"/>
                <c:pt idx="0">
                  <c:v>1.7569999999999999E-2</c:v>
                </c:pt>
                <c:pt idx="1">
                  <c:v>2.0250000000000001E-2</c:v>
                </c:pt>
                <c:pt idx="2">
                  <c:v>1.8450000000000001E-2</c:v>
                </c:pt>
                <c:pt idx="3">
                  <c:v>1.8349999999999998E-2</c:v>
                </c:pt>
                <c:pt idx="4">
                  <c:v>1.6319999999999998E-2</c:v>
                </c:pt>
                <c:pt idx="5">
                  <c:v>2.128E-2</c:v>
                </c:pt>
                <c:pt idx="6">
                  <c:v>2.477E-2</c:v>
                </c:pt>
                <c:pt idx="7">
                  <c:v>2.7080000000000003E-2</c:v>
                </c:pt>
                <c:pt idx="8">
                  <c:v>2.7890000000000002E-2</c:v>
                </c:pt>
                <c:pt idx="9">
                  <c:v>2.6499999999999999E-2</c:v>
                </c:pt>
                <c:pt idx="10">
                  <c:v>2.6200000000000001E-2</c:v>
                </c:pt>
                <c:pt idx="11">
                  <c:v>2.801E-2</c:v>
                </c:pt>
                <c:pt idx="12">
                  <c:v>3.0059999999999996E-2</c:v>
                </c:pt>
                <c:pt idx="13">
                  <c:v>2.5819999999999999E-2</c:v>
                </c:pt>
                <c:pt idx="14">
                  <c:v>2.6080000000000002E-2</c:v>
                </c:pt>
                <c:pt idx="15">
                  <c:v>2.7549999999999998E-2</c:v>
                </c:pt>
                <c:pt idx="16">
                  <c:v>2.613E-2</c:v>
                </c:pt>
                <c:pt idx="17">
                  <c:v>2.5270000000000001E-2</c:v>
                </c:pt>
                <c:pt idx="18">
                  <c:v>2.5659999999999999E-2</c:v>
                </c:pt>
                <c:pt idx="19">
                  <c:v>2.4940000000000004E-2</c:v>
                </c:pt>
                <c:pt idx="20">
                  <c:v>2.3450000000000002E-2</c:v>
                </c:pt>
                <c:pt idx="21">
                  <c:v>2.3889999999999998E-2</c:v>
                </c:pt>
                <c:pt idx="22">
                  <c:v>2.3460000000000002E-2</c:v>
                </c:pt>
                <c:pt idx="23">
                  <c:v>2.2360000000000001E-2</c:v>
                </c:pt>
                <c:pt idx="24">
                  <c:v>2.1700000000000001E-2</c:v>
                </c:pt>
                <c:pt idx="25">
                  <c:v>1.6739999999999998E-2</c:v>
                </c:pt>
                <c:pt idx="26">
                  <c:v>2.0889999999999999E-2</c:v>
                </c:pt>
                <c:pt idx="27">
                  <c:v>1.8589999999999999E-2</c:v>
                </c:pt>
                <c:pt idx="28">
                  <c:v>2.1170000000000001E-2</c:v>
                </c:pt>
                <c:pt idx="29">
                  <c:v>2.1829999999999999E-2</c:v>
                </c:pt>
                <c:pt idx="30">
                  <c:v>2.427E-2</c:v>
                </c:pt>
                <c:pt idx="31">
                  <c:v>2.1499999999999998E-2</c:v>
                </c:pt>
                <c:pt idx="32">
                  <c:v>2.1589999999999998E-2</c:v>
                </c:pt>
                <c:pt idx="33">
                  <c:v>2.0419999999999997E-2</c:v>
                </c:pt>
                <c:pt idx="34">
                  <c:v>2.1760000000000002E-2</c:v>
                </c:pt>
                <c:pt idx="35">
                  <c:v>2.145E-2</c:v>
                </c:pt>
                <c:pt idx="36">
                  <c:v>2.2749999999999999E-2</c:v>
                </c:pt>
                <c:pt idx="37">
                  <c:v>1.966E-2</c:v>
                </c:pt>
                <c:pt idx="38">
                  <c:v>1.8349999999999998E-2</c:v>
                </c:pt>
                <c:pt idx="39">
                  <c:v>1.7909999999999999E-2</c:v>
                </c:pt>
                <c:pt idx="40">
                  <c:v>1.865E-2</c:v>
                </c:pt>
                <c:pt idx="41">
                  <c:v>1.8460000000000001E-2</c:v>
                </c:pt>
                <c:pt idx="42">
                  <c:v>1.4610000000000001E-2</c:v>
                </c:pt>
                <c:pt idx="43">
                  <c:v>1.4970000000000001E-2</c:v>
                </c:pt>
                <c:pt idx="44">
                  <c:v>1.5700000000000002E-2</c:v>
                </c:pt>
                <c:pt idx="45">
                  <c:v>1.6240000000000001E-2</c:v>
                </c:pt>
                <c:pt idx="46">
                  <c:v>1.8200000000000001E-2</c:v>
                </c:pt>
                <c:pt idx="47">
                  <c:v>2.4409999999999998E-2</c:v>
                </c:pt>
                <c:pt idx="48">
                  <c:v>2.4319999999999998E-2</c:v>
                </c:pt>
                <c:pt idx="49">
                  <c:v>2.4740000000000002E-2</c:v>
                </c:pt>
                <c:pt idx="50">
                  <c:v>2.4620000000000003E-2</c:v>
                </c:pt>
                <c:pt idx="51">
                  <c:v>2.35E-2</c:v>
                </c:pt>
                <c:pt idx="52">
                  <c:v>2.3269999999999999E-2</c:v>
                </c:pt>
                <c:pt idx="53">
                  <c:v>2.2170000000000002E-2</c:v>
                </c:pt>
                <c:pt idx="54">
                  <c:v>2.3460000000000002E-2</c:v>
                </c:pt>
                <c:pt idx="55">
                  <c:v>2.2509999999999999E-2</c:v>
                </c:pt>
                <c:pt idx="56">
                  <c:v>2.1569999999999999E-2</c:v>
                </c:pt>
                <c:pt idx="57">
                  <c:v>2.3370000000000002E-2</c:v>
                </c:pt>
                <c:pt idx="58">
                  <c:v>2.376E-2</c:v>
                </c:pt>
                <c:pt idx="59">
                  <c:v>2.3629999999999998E-2</c:v>
                </c:pt>
                <c:pt idx="60">
                  <c:v>2.4109999999999999E-2</c:v>
                </c:pt>
                <c:pt idx="61">
                  <c:v>2.7730000000000001E-2</c:v>
                </c:pt>
                <c:pt idx="62">
                  <c:v>2.802E-2</c:v>
                </c:pt>
                <c:pt idx="63">
                  <c:v>2.7320000000000001E-2</c:v>
                </c:pt>
                <c:pt idx="64">
                  <c:v>2.9759999999999998E-2</c:v>
                </c:pt>
                <c:pt idx="65">
                  <c:v>2.895E-2</c:v>
                </c:pt>
                <c:pt idx="66">
                  <c:v>2.8670000000000001E-2</c:v>
                </c:pt>
                <c:pt idx="67">
                  <c:v>3.0030000000000001E-2</c:v>
                </c:pt>
                <c:pt idx="68">
                  <c:v>2.8530000000000003E-2</c:v>
                </c:pt>
                <c:pt idx="69">
                  <c:v>3.0800000000000001E-2</c:v>
                </c:pt>
                <c:pt idx="70">
                  <c:v>3.1440000000000003E-2</c:v>
                </c:pt>
                <c:pt idx="71">
                  <c:v>2.9910000000000003E-2</c:v>
                </c:pt>
                <c:pt idx="72">
                  <c:v>2.691E-2</c:v>
                </c:pt>
                <c:pt idx="73">
                  <c:v>2.691E-2</c:v>
                </c:pt>
                <c:pt idx="74">
                  <c:v>2.7549999999999998E-2</c:v>
                </c:pt>
                <c:pt idx="75">
                  <c:v>2.4969999999999999E-2</c:v>
                </c:pt>
                <c:pt idx="76">
                  <c:v>2.511E-2</c:v>
                </c:pt>
                <c:pt idx="77">
                  <c:v>2.0809999999999999E-2</c:v>
                </c:pt>
                <c:pt idx="78">
                  <c:v>2.0330000000000001E-2</c:v>
                </c:pt>
                <c:pt idx="79">
                  <c:v>1.8919999999999999E-2</c:v>
                </c:pt>
                <c:pt idx="80">
                  <c:v>1.506E-2</c:v>
                </c:pt>
                <c:pt idx="81">
                  <c:v>1.644E-2</c:v>
                </c:pt>
                <c:pt idx="82">
                  <c:v>1.728E-2</c:v>
                </c:pt>
                <c:pt idx="83">
                  <c:v>1.8360000000000001E-2</c:v>
                </c:pt>
                <c:pt idx="84">
                  <c:v>1.9099999999999999E-2</c:v>
                </c:pt>
                <c:pt idx="85">
                  <c:v>1.52E-2</c:v>
                </c:pt>
                <c:pt idx="86">
                  <c:v>1.0880000000000001E-2</c:v>
                </c:pt>
                <c:pt idx="87">
                  <c:v>6.3499999999999997E-3</c:v>
                </c:pt>
                <c:pt idx="88">
                  <c:v>6.4000000000000003E-3</c:v>
                </c:pt>
                <c:pt idx="89">
                  <c:v>6.62E-3</c:v>
                </c:pt>
                <c:pt idx="90">
                  <c:v>6.8200000000000005E-3</c:v>
                </c:pt>
                <c:pt idx="91">
                  <c:v>5.6299999999999996E-3</c:v>
                </c:pt>
                <c:pt idx="92">
                  <c:v>6.7100000000000007E-3</c:v>
                </c:pt>
                <c:pt idx="93">
                  <c:v>6.7700000000000008E-3</c:v>
                </c:pt>
                <c:pt idx="94">
                  <c:v>8.4799999999999997E-3</c:v>
                </c:pt>
                <c:pt idx="95">
                  <c:v>9.3400000000000011E-3</c:v>
                </c:pt>
                <c:pt idx="96">
                  <c:v>9.1199999999999996E-3</c:v>
                </c:pt>
                <c:pt idx="97">
                  <c:v>1.077E-2</c:v>
                </c:pt>
                <c:pt idx="98">
                  <c:v>1.4459999999999999E-2</c:v>
                </c:pt>
                <c:pt idx="99">
                  <c:v>1.6789999999999999E-2</c:v>
                </c:pt>
                <c:pt idx="100">
                  <c:v>1.6060000000000001E-2</c:v>
                </c:pt>
                <c:pt idx="101">
                  <c:v>1.6150000000000001E-2</c:v>
                </c:pt>
                <c:pt idx="102">
                  <c:v>1.4800000000000001E-2</c:v>
                </c:pt>
                <c:pt idx="103">
                  <c:v>1.172E-2</c:v>
                </c:pt>
                <c:pt idx="104">
                  <c:v>1.302E-2</c:v>
                </c:pt>
                <c:pt idx="105">
                  <c:v>1.4670000000000001E-2</c:v>
                </c:pt>
                <c:pt idx="106">
                  <c:v>1.5730000000000001E-2</c:v>
                </c:pt>
                <c:pt idx="107">
                  <c:v>1.4339999999999999E-2</c:v>
                </c:pt>
                <c:pt idx="108">
                  <c:v>1.6299999999999999E-2</c:v>
                </c:pt>
                <c:pt idx="109">
                  <c:v>1.8000000000000002E-2</c:v>
                </c:pt>
                <c:pt idx="110">
                  <c:v>1.711E-2</c:v>
                </c:pt>
                <c:pt idx="111">
                  <c:v>2.375E-2</c:v>
                </c:pt>
                <c:pt idx="112">
                  <c:v>2.9960000000000001E-2</c:v>
                </c:pt>
                <c:pt idx="113">
                  <c:v>2.9309999999999999E-2</c:v>
                </c:pt>
                <c:pt idx="114">
                  <c:v>2.904E-2</c:v>
                </c:pt>
                <c:pt idx="115">
                  <c:v>2.605E-2</c:v>
                </c:pt>
                <c:pt idx="116">
                  <c:v>3.2649999999999998E-2</c:v>
                </c:pt>
                <c:pt idx="117">
                  <c:v>3.6510000000000001E-2</c:v>
                </c:pt>
                <c:pt idx="118">
                  <c:v>4.0519999999999994E-2</c:v>
                </c:pt>
                <c:pt idx="119">
                  <c:v>3.5270000000000003E-2</c:v>
                </c:pt>
                <c:pt idx="120">
                  <c:v>3.8309999999999997E-2</c:v>
                </c:pt>
                <c:pt idx="121">
                  <c:v>3.3980000000000003E-2</c:v>
                </c:pt>
                <c:pt idx="122">
                  <c:v>3.9960000000000002E-2</c:v>
                </c:pt>
                <c:pt idx="123">
                  <c:v>3.4230000000000003E-2</c:v>
                </c:pt>
                <c:pt idx="124">
                  <c:v>3.5929999999999997E-2</c:v>
                </c:pt>
                <c:pt idx="125">
                  <c:v>3.6049999999999999E-2</c:v>
                </c:pt>
                <c:pt idx="126">
                  <c:v>3.8580000000000003E-2</c:v>
                </c:pt>
                <c:pt idx="127">
                  <c:v>4.0369999999999996E-2</c:v>
                </c:pt>
                <c:pt idx="128">
                  <c:v>4.1870000000000004E-2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61-4BDC-85F7-64DE22780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33727"/>
        <c:axId val="71883279"/>
      </c:lineChart>
      <c:dateAx>
        <c:axId val="11072088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721360"/>
        <c:crosses val="autoZero"/>
        <c:auto val="1"/>
        <c:lblOffset val="100"/>
        <c:baseTimeUnit val="months"/>
        <c:majorUnit val="1"/>
        <c:majorTimeUnit val="years"/>
      </c:dateAx>
      <c:valAx>
        <c:axId val="110721360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720880"/>
        <c:crosses val="autoZero"/>
        <c:crossBetween val="between"/>
      </c:valAx>
      <c:valAx>
        <c:axId val="71883279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3727"/>
        <c:crosses val="max"/>
        <c:crossBetween val="between"/>
      </c:valAx>
      <c:dateAx>
        <c:axId val="72133727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71883279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Kerneinflation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Sheet1!$A$290:$A$332</c:f>
              <c:numCache>
                <c:formatCode>m/d/yyyy</c:formatCode>
                <c:ptCount val="43"/>
                <c:pt idx="0">
                  <c:v>43845</c:v>
                </c:pt>
                <c:pt idx="1">
                  <c:v>43876</c:v>
                </c:pt>
                <c:pt idx="2">
                  <c:v>43905</c:v>
                </c:pt>
                <c:pt idx="3">
                  <c:v>43936</c:v>
                </c:pt>
                <c:pt idx="4">
                  <c:v>43966</c:v>
                </c:pt>
                <c:pt idx="5">
                  <c:v>43997</c:v>
                </c:pt>
                <c:pt idx="6">
                  <c:v>44027</c:v>
                </c:pt>
                <c:pt idx="7">
                  <c:v>44058</c:v>
                </c:pt>
                <c:pt idx="8">
                  <c:v>44089</c:v>
                </c:pt>
                <c:pt idx="9">
                  <c:v>44119</c:v>
                </c:pt>
                <c:pt idx="10">
                  <c:v>44150</c:v>
                </c:pt>
                <c:pt idx="11">
                  <c:v>44180</c:v>
                </c:pt>
                <c:pt idx="12">
                  <c:v>44211</c:v>
                </c:pt>
                <c:pt idx="13">
                  <c:v>44242</c:v>
                </c:pt>
                <c:pt idx="14">
                  <c:v>44270</c:v>
                </c:pt>
                <c:pt idx="15">
                  <c:v>44301</c:v>
                </c:pt>
                <c:pt idx="16">
                  <c:v>44331</c:v>
                </c:pt>
                <c:pt idx="17">
                  <c:v>44362</c:v>
                </c:pt>
                <c:pt idx="18">
                  <c:v>44392</c:v>
                </c:pt>
                <c:pt idx="19">
                  <c:v>44423</c:v>
                </c:pt>
                <c:pt idx="20">
                  <c:v>44454</c:v>
                </c:pt>
                <c:pt idx="21">
                  <c:v>44484</c:v>
                </c:pt>
                <c:pt idx="22">
                  <c:v>44515</c:v>
                </c:pt>
                <c:pt idx="23">
                  <c:v>44545</c:v>
                </c:pt>
                <c:pt idx="24">
                  <c:v>44576</c:v>
                </c:pt>
                <c:pt idx="25">
                  <c:v>44607</c:v>
                </c:pt>
                <c:pt idx="26">
                  <c:v>44635</c:v>
                </c:pt>
                <c:pt idx="27">
                  <c:v>44666</c:v>
                </c:pt>
                <c:pt idx="28">
                  <c:v>44696</c:v>
                </c:pt>
                <c:pt idx="29">
                  <c:v>44727</c:v>
                </c:pt>
                <c:pt idx="30">
                  <c:v>44757</c:v>
                </c:pt>
                <c:pt idx="31">
                  <c:v>44788</c:v>
                </c:pt>
                <c:pt idx="32">
                  <c:v>44819</c:v>
                </c:pt>
                <c:pt idx="33">
                  <c:v>44849</c:v>
                </c:pt>
                <c:pt idx="34">
                  <c:v>44880</c:v>
                </c:pt>
                <c:pt idx="35">
                  <c:v>44910</c:v>
                </c:pt>
                <c:pt idx="36">
                  <c:v>44941</c:v>
                </c:pt>
                <c:pt idx="37">
                  <c:v>44972</c:v>
                </c:pt>
                <c:pt idx="38">
                  <c:v>45000</c:v>
                </c:pt>
                <c:pt idx="39">
                  <c:v>45031</c:v>
                </c:pt>
                <c:pt idx="40">
                  <c:v>45061</c:v>
                </c:pt>
                <c:pt idx="41">
                  <c:v>45092</c:v>
                </c:pt>
                <c:pt idx="42">
                  <c:v>45122</c:v>
                </c:pt>
              </c:numCache>
            </c:numRef>
          </c:cat>
          <c:val>
            <c:numRef>
              <c:f>Sheet1!$C$290:$C$332</c:f>
              <c:numCache>
                <c:formatCode>General</c:formatCode>
                <c:ptCount val="43"/>
                <c:pt idx="0">
                  <c:v>1.0896152990882828E-2</c:v>
                </c:pt>
                <c:pt idx="1">
                  <c:v>1.2142606317112455E-2</c:v>
                </c:pt>
                <c:pt idx="2">
                  <c:v>1.0351589219754711E-2</c:v>
                </c:pt>
                <c:pt idx="3">
                  <c:v>8.5312511296678113E-3</c:v>
                </c:pt>
                <c:pt idx="4">
                  <c:v>9.0145480519715354E-3</c:v>
                </c:pt>
                <c:pt idx="5">
                  <c:v>8.3135926789944595E-3</c:v>
                </c:pt>
                <c:pt idx="6">
                  <c:v>1.181748153518512E-2</c:v>
                </c:pt>
                <c:pt idx="7">
                  <c:v>3.7432526514706412E-3</c:v>
                </c:pt>
                <c:pt idx="8">
                  <c:v>2.0988532874527295E-3</c:v>
                </c:pt>
                <c:pt idx="9">
                  <c:v>2.2854057944934757E-3</c:v>
                </c:pt>
                <c:pt idx="10">
                  <c:v>2.4966982070811811E-3</c:v>
                </c:pt>
                <c:pt idx="11">
                  <c:v>2.288453221853743E-3</c:v>
                </c:pt>
                <c:pt idx="12">
                  <c:v>1.4096641736324944E-2</c:v>
                </c:pt>
                <c:pt idx="13">
                  <c:v>1.1138704258271846E-2</c:v>
                </c:pt>
                <c:pt idx="14">
                  <c:v>9.3699223686585734E-3</c:v>
                </c:pt>
                <c:pt idx="15">
                  <c:v>7.4106598802824311E-3</c:v>
                </c:pt>
                <c:pt idx="16">
                  <c:v>9.4985483350657936E-3</c:v>
                </c:pt>
                <c:pt idx="17">
                  <c:v>8.8971468386543073E-3</c:v>
                </c:pt>
                <c:pt idx="18">
                  <c:v>7.1205295166101058E-3</c:v>
                </c:pt>
                <c:pt idx="19">
                  <c:v>1.5655824092673826E-2</c:v>
                </c:pt>
                <c:pt idx="20">
                  <c:v>1.8778203261240842E-2</c:v>
                </c:pt>
                <c:pt idx="21">
                  <c:v>2.0467888755229195E-2</c:v>
                </c:pt>
                <c:pt idx="22">
                  <c:v>2.611394849398126E-2</c:v>
                </c:pt>
                <c:pt idx="23">
                  <c:v>2.6212178415403801E-2</c:v>
                </c:pt>
                <c:pt idx="24">
                  <c:v>2.2703855678675371E-2</c:v>
                </c:pt>
                <c:pt idx="25">
                  <c:v>2.7187849893451761E-2</c:v>
                </c:pt>
                <c:pt idx="26">
                  <c:v>2.9583787941118666E-2</c:v>
                </c:pt>
                <c:pt idx="27">
                  <c:v>3.4797150049367051E-2</c:v>
                </c:pt>
                <c:pt idx="28">
                  <c:v>3.7547933532168634E-2</c:v>
                </c:pt>
                <c:pt idx="29">
                  <c:v>3.7266915762072597E-2</c:v>
                </c:pt>
                <c:pt idx="30">
                  <c:v>4.0260040553519984E-2</c:v>
                </c:pt>
                <c:pt idx="31">
                  <c:v>4.2979663151546235E-2</c:v>
                </c:pt>
                <c:pt idx="32">
                  <c:v>4.7514007146953766E-2</c:v>
                </c:pt>
                <c:pt idx="33">
                  <c:v>5.017858085402109E-2</c:v>
                </c:pt>
                <c:pt idx="34">
                  <c:v>4.9790706672763786E-2</c:v>
                </c:pt>
                <c:pt idx="35">
                  <c:v>5.1812336854645077E-2</c:v>
                </c:pt>
                <c:pt idx="36">
                  <c:v>5.2936705728476315E-2</c:v>
                </c:pt>
                <c:pt idx="37">
                  <c:v>5.6101055740644737E-2</c:v>
                </c:pt>
                <c:pt idx="38">
                  <c:v>5.6633601445372862E-2</c:v>
                </c:pt>
                <c:pt idx="39">
                  <c:v>5.5950487815360821E-2</c:v>
                </c:pt>
                <c:pt idx="40">
                  <c:v>5.3334017760895309E-2</c:v>
                </c:pt>
                <c:pt idx="41">
                  <c:v>5.4570596921921288E-2</c:v>
                </c:pt>
                <c:pt idx="42">
                  <c:v>5.456053209769935E-2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6-4FF2-A04A-65D3E1165EA6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Sheet1!$G$290:$G$332</c:f>
              <c:numCache>
                <c:formatCode>General</c:formatCode>
                <c:ptCount val="43"/>
                <c:pt idx="0">
                  <c:v>1.3596193065941592E-2</c:v>
                </c:pt>
                <c:pt idx="1">
                  <c:v>1.2197483059051356E-2</c:v>
                </c:pt>
                <c:pt idx="2">
                  <c:v>7.4748442740776343E-3</c:v>
                </c:pt>
                <c:pt idx="3">
                  <c:v>3.1398667935300904E-3</c:v>
                </c:pt>
                <c:pt idx="4">
                  <c:v>8.5518814139113849E-4</c:v>
                </c:pt>
                <c:pt idx="5">
                  <c:v>2.6562944692154551E-3</c:v>
                </c:pt>
                <c:pt idx="6">
                  <c:v>3.9081117148031322E-3</c:v>
                </c:pt>
                <c:pt idx="7">
                  <c:v>-1.7133066818961244E-3</c:v>
                </c:pt>
                <c:pt idx="8">
                  <c:v>-3.1342007788015243E-3</c:v>
                </c:pt>
                <c:pt idx="9">
                  <c:v>-2.7503793626706377E-3</c:v>
                </c:pt>
                <c:pt idx="10">
                  <c:v>-2.8544243577544926E-3</c:v>
                </c:pt>
                <c:pt idx="11">
                  <c:v>-2.6557905719434803E-3</c:v>
                </c:pt>
                <c:pt idx="12">
                  <c:v>9.1022324422725745E-3</c:v>
                </c:pt>
                <c:pt idx="13">
                  <c:v>9.372609028309142E-3</c:v>
                </c:pt>
                <c:pt idx="14">
                  <c:v>1.3316845809949641E-2</c:v>
                </c:pt>
                <c:pt idx="15">
                  <c:v>1.6219292421511843E-2</c:v>
                </c:pt>
                <c:pt idx="16">
                  <c:v>1.9842400075951803E-2</c:v>
                </c:pt>
                <c:pt idx="17">
                  <c:v>1.9017882486517222E-2</c:v>
                </c:pt>
                <c:pt idx="18">
                  <c:v>2.1648309912647181E-2</c:v>
                </c:pt>
                <c:pt idx="19">
                  <c:v>2.9557589626239594E-2</c:v>
                </c:pt>
                <c:pt idx="20">
                  <c:v>3.3631859756097573E-2</c:v>
                </c:pt>
                <c:pt idx="21">
                  <c:v>4.051355206847352E-2</c:v>
                </c:pt>
                <c:pt idx="22">
                  <c:v>4.8664122137404661E-2</c:v>
                </c:pt>
                <c:pt idx="23">
                  <c:v>4.9643366619115538E-2</c:v>
                </c:pt>
                <c:pt idx="24">
                  <c:v>5.1082415495632451E-2</c:v>
                </c:pt>
                <c:pt idx="25">
                  <c:v>5.874549933674425E-2</c:v>
                </c:pt>
                <c:pt idx="26">
                  <c:v>7.4439125129071554E-2</c:v>
                </c:pt>
                <c:pt idx="27">
                  <c:v>7.4388650364009698E-2</c:v>
                </c:pt>
                <c:pt idx="28">
                  <c:v>8.0525041891640212E-2</c:v>
                </c:pt>
                <c:pt idx="29">
                  <c:v>8.6443825441039943E-2</c:v>
                </c:pt>
                <c:pt idx="30">
                  <c:v>8.8661710037174782E-2</c:v>
                </c:pt>
                <c:pt idx="31">
                  <c:v>9.1405815891831721E-2</c:v>
                </c:pt>
                <c:pt idx="32">
                  <c:v>9.9271822287768555E-2</c:v>
                </c:pt>
                <c:pt idx="33">
                  <c:v>0.10620601407549589</c:v>
                </c:pt>
                <c:pt idx="34">
                  <c:v>0.10054595086442217</c:v>
                </c:pt>
                <c:pt idx="35">
                  <c:v>9.1963395850321566E-2</c:v>
                </c:pt>
                <c:pt idx="36">
                  <c:v>8.6449864498644918E-2</c:v>
                </c:pt>
                <c:pt idx="37">
                  <c:v>8.5018793628065151E-2</c:v>
                </c:pt>
                <c:pt idx="38">
                  <c:v>6.8845011357679634E-2</c:v>
                </c:pt>
                <c:pt idx="39">
                  <c:v>6.9585613760750634E-2</c:v>
                </c:pt>
                <c:pt idx="40">
                  <c:v>6.0997673817524016E-2</c:v>
                </c:pt>
                <c:pt idx="41">
                  <c:v>5.5208956499444434E-2</c:v>
                </c:pt>
                <c:pt idx="42">
                  <c:v>5.3098856069660229E-2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6-4FF2-A04A-65D3E1165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283391"/>
        <c:axId val="157082975"/>
      </c:lineChart>
      <c:dateAx>
        <c:axId val="153283391"/>
        <c:scaling>
          <c:orientation val="minMax"/>
        </c:scaling>
        <c:delete val="0"/>
        <c:axPos val="b"/>
        <c:numFmt formatCode="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82975"/>
        <c:crosses val="autoZero"/>
        <c:auto val="1"/>
        <c:lblOffset val="100"/>
        <c:baseTimeUnit val="months"/>
        <c:majorUnit val="6"/>
        <c:majorTimeUnit val="months"/>
      </c:dateAx>
      <c:valAx>
        <c:axId val="157082975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83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'FRED Graph'!$E$860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'FRED Graph'!$A$888:$A$918</c:f>
              <c:numCache>
                <c:formatCode>yyyy\-mm\-dd</c:formatCode>
                <c:ptCount val="31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  <c:pt idx="27">
                  <c:v>45017</c:v>
                </c:pt>
                <c:pt idx="28">
                  <c:v>45047</c:v>
                </c:pt>
                <c:pt idx="29">
                  <c:v>45078</c:v>
                </c:pt>
                <c:pt idx="30">
                  <c:v>45108</c:v>
                </c:pt>
              </c:numCache>
            </c:numRef>
          </c:cat>
          <c:val>
            <c:numRef>
              <c:f>'FRED Graph'!$G$900:$G$917</c:f>
              <c:numCache>
                <c:formatCode>General</c:formatCode>
                <c:ptCount val="18"/>
                <c:pt idx="0">
                  <c:v>7.5952788882543365E-2</c:v>
                </c:pt>
                <c:pt idx="1">
                  <c:v>7.9548471768106407E-2</c:v>
                </c:pt>
                <c:pt idx="2">
                  <c:v>8.5152162588613634E-2</c:v>
                </c:pt>
                <c:pt idx="3">
                  <c:v>8.2277721528480785E-2</c:v>
                </c:pt>
                <c:pt idx="4">
                  <c:v>8.5023319575032244E-2</c:v>
                </c:pt>
                <c:pt idx="5">
                  <c:v>8.9329868901052933E-2</c:v>
                </c:pt>
                <c:pt idx="6">
                  <c:v>8.4131820255810091E-2</c:v>
                </c:pt>
                <c:pt idx="7">
                  <c:v>8.2273610144024581E-2</c:v>
                </c:pt>
                <c:pt idx="8">
                  <c:v>8.2148539565299772E-2</c:v>
                </c:pt>
                <c:pt idx="9">
                  <c:v>7.7624926768937133E-2</c:v>
                </c:pt>
                <c:pt idx="10">
                  <c:v>7.1353480845750619E-2</c:v>
                </c:pt>
                <c:pt idx="11">
                  <c:v>6.4449404920840087E-2</c:v>
                </c:pt>
                <c:pt idx="12">
                  <c:v>6.3471562178210164E-2</c:v>
                </c:pt>
                <c:pt idx="13">
                  <c:v>5.9864375812515407E-2</c:v>
                </c:pt>
                <c:pt idx="14">
                  <c:v>4.9869204652974945E-2</c:v>
                </c:pt>
                <c:pt idx="15">
                  <c:v>4.9571915138369699E-2</c:v>
                </c:pt>
                <c:pt idx="16">
                  <c:v>4.1288435392834132E-2</c:v>
                </c:pt>
                <c:pt idx="17">
                  <c:v>3.0920034743899458E-2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46-4204-9813-8F944474C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657184"/>
        <c:axId val="965663904"/>
      </c:lineChart>
      <c:lineChart>
        <c:grouping val="standard"/>
        <c:varyColors val="0"/>
        <c:ser>
          <c:idx val="0"/>
          <c:order val="0"/>
          <c:tx>
            <c:strRef>
              <c:f>'FRED Graph'!$E$861</c:f>
              <c:strCache>
                <c:ptCount val="1"/>
                <c:pt idx="0">
                  <c:v>Arbejdsløshed (højre akse)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Graph'!$A$900:$A$918</c:f>
              <c:numCache>
                <c:formatCode>yyyy\-mm\-dd</c:formatCode>
                <c:ptCount val="19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</c:numCache>
            </c:numRef>
          </c:cat>
          <c:val>
            <c:numRef>
              <c:f>'FRED Graph'!$E$900:$E$918</c:f>
              <c:numCache>
                <c:formatCode>General</c:formatCode>
                <c:ptCount val="19"/>
                <c:pt idx="0">
                  <c:v>0.04</c:v>
                </c:pt>
                <c:pt idx="1">
                  <c:v>3.7999999999999999E-2</c:v>
                </c:pt>
                <c:pt idx="2">
                  <c:v>3.6000000000000004E-2</c:v>
                </c:pt>
                <c:pt idx="3">
                  <c:v>3.6000000000000004E-2</c:v>
                </c:pt>
                <c:pt idx="4">
                  <c:v>3.6000000000000004E-2</c:v>
                </c:pt>
                <c:pt idx="5">
                  <c:v>3.6000000000000004E-2</c:v>
                </c:pt>
                <c:pt idx="6">
                  <c:v>3.5000000000000003E-2</c:v>
                </c:pt>
                <c:pt idx="7">
                  <c:v>3.7000000000000005E-2</c:v>
                </c:pt>
                <c:pt idx="8">
                  <c:v>3.5000000000000003E-2</c:v>
                </c:pt>
                <c:pt idx="9">
                  <c:v>3.7000000000000005E-2</c:v>
                </c:pt>
                <c:pt idx="10">
                  <c:v>3.6000000000000004E-2</c:v>
                </c:pt>
                <c:pt idx="11">
                  <c:v>3.5000000000000003E-2</c:v>
                </c:pt>
                <c:pt idx="12">
                  <c:v>3.4000000000000002E-2</c:v>
                </c:pt>
                <c:pt idx="13">
                  <c:v>3.6000000000000004E-2</c:v>
                </c:pt>
                <c:pt idx="14">
                  <c:v>3.5000000000000003E-2</c:v>
                </c:pt>
                <c:pt idx="15">
                  <c:v>3.4000000000000002E-2</c:v>
                </c:pt>
                <c:pt idx="16">
                  <c:v>3.7000000000000005E-2</c:v>
                </c:pt>
                <c:pt idx="17">
                  <c:v>3.6000000000000004E-2</c:v>
                </c:pt>
                <c:pt idx="18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46-4204-9813-8F944474C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161584"/>
        <c:axId val="1339166384"/>
      </c:lineChart>
      <c:dateAx>
        <c:axId val="965657184"/>
        <c:scaling>
          <c:orientation val="minMax"/>
        </c:scaling>
        <c:delete val="0"/>
        <c:axPos val="b"/>
        <c:numFmt formatCode="yyyy\-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663904"/>
        <c:crosses val="autoZero"/>
        <c:auto val="1"/>
        <c:lblOffset val="100"/>
        <c:baseTimeUnit val="months"/>
        <c:majorUnit val="6"/>
        <c:majorTimeUnit val="months"/>
      </c:dateAx>
      <c:valAx>
        <c:axId val="965663904"/>
        <c:scaling>
          <c:orientation val="minMax"/>
          <c:min val="3.0000000000000006E-2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657184"/>
        <c:crosses val="autoZero"/>
        <c:crossBetween val="between"/>
      </c:valAx>
      <c:valAx>
        <c:axId val="1339166384"/>
        <c:scaling>
          <c:orientation val="minMax"/>
          <c:min val="2.0000000000000004E-2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161584"/>
        <c:crosses val="max"/>
        <c:crossBetween val="between"/>
      </c:valAx>
      <c:dateAx>
        <c:axId val="1339161584"/>
        <c:scaling>
          <c:orientation val="minMax"/>
        </c:scaling>
        <c:delete val="1"/>
        <c:axPos val="b"/>
        <c:numFmt formatCode="yyyy\-mm\-dd" sourceLinked="1"/>
        <c:majorTickMark val="out"/>
        <c:minorTickMark val="none"/>
        <c:tickLblPos val="nextTo"/>
        <c:crossAx val="133916638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'FRED Graph'!$E$860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'FRED Graph'!$D$888:$D$918</c:f>
              <c:numCache>
                <c:formatCode>yyyy\-mm\-dd</c:formatCode>
                <c:ptCount val="31"/>
                <c:pt idx="0">
                  <c:v>26816</c:v>
                </c:pt>
                <c:pt idx="1">
                  <c:v>26846</c:v>
                </c:pt>
                <c:pt idx="2">
                  <c:v>26877</c:v>
                </c:pt>
                <c:pt idx="3">
                  <c:v>26908</c:v>
                </c:pt>
                <c:pt idx="4">
                  <c:v>26938</c:v>
                </c:pt>
                <c:pt idx="5">
                  <c:v>26969</c:v>
                </c:pt>
                <c:pt idx="6">
                  <c:v>26999</c:v>
                </c:pt>
                <c:pt idx="7">
                  <c:v>27030</c:v>
                </c:pt>
                <c:pt idx="8">
                  <c:v>27061</c:v>
                </c:pt>
                <c:pt idx="9">
                  <c:v>27089</c:v>
                </c:pt>
                <c:pt idx="10">
                  <c:v>27120</c:v>
                </c:pt>
                <c:pt idx="11">
                  <c:v>27150</c:v>
                </c:pt>
                <c:pt idx="12">
                  <c:v>27181</c:v>
                </c:pt>
                <c:pt idx="13">
                  <c:v>27211</c:v>
                </c:pt>
                <c:pt idx="14">
                  <c:v>27242</c:v>
                </c:pt>
                <c:pt idx="15">
                  <c:v>27273</c:v>
                </c:pt>
                <c:pt idx="16">
                  <c:v>27303</c:v>
                </c:pt>
                <c:pt idx="17">
                  <c:v>27334</c:v>
                </c:pt>
                <c:pt idx="18">
                  <c:v>27364</c:v>
                </c:pt>
                <c:pt idx="19">
                  <c:v>27395</c:v>
                </c:pt>
                <c:pt idx="20">
                  <c:v>27426</c:v>
                </c:pt>
                <c:pt idx="21">
                  <c:v>27454</c:v>
                </c:pt>
                <c:pt idx="22">
                  <c:v>27485</c:v>
                </c:pt>
                <c:pt idx="23">
                  <c:v>27515</c:v>
                </c:pt>
                <c:pt idx="24">
                  <c:v>27546</c:v>
                </c:pt>
                <c:pt idx="25">
                  <c:v>27576</c:v>
                </c:pt>
                <c:pt idx="26">
                  <c:v>27607</c:v>
                </c:pt>
                <c:pt idx="27">
                  <c:v>27638</c:v>
                </c:pt>
                <c:pt idx="28">
                  <c:v>27668</c:v>
                </c:pt>
                <c:pt idx="29">
                  <c:v>27699</c:v>
                </c:pt>
                <c:pt idx="30">
                  <c:v>27729</c:v>
                </c:pt>
              </c:numCache>
            </c:numRef>
          </c:cat>
          <c:val>
            <c:numRef>
              <c:f>'FRED Graph'!$H$900:$H$917</c:f>
              <c:numCache>
                <c:formatCode>General</c:formatCode>
                <c:ptCount val="18"/>
                <c:pt idx="0">
                  <c:v>0.10859728506787324</c:v>
                </c:pt>
                <c:pt idx="1">
                  <c:v>0.11538461538461525</c:v>
                </c:pt>
                <c:pt idx="2">
                  <c:v>0.10888888888888885</c:v>
                </c:pt>
                <c:pt idx="3">
                  <c:v>0.11946902654867253</c:v>
                </c:pt>
                <c:pt idx="4">
                  <c:v>0.11842105263157891</c:v>
                </c:pt>
                <c:pt idx="5">
                  <c:v>0.12200435729847497</c:v>
                </c:pt>
                <c:pt idx="6">
                  <c:v>0.12095032397408211</c:v>
                </c:pt>
                <c:pt idx="7">
                  <c:v>0.11752136752136753</c:v>
                </c:pt>
                <c:pt idx="8">
                  <c:v>0.11205073995771681</c:v>
                </c:pt>
                <c:pt idx="9">
                  <c:v>0.10460251046025106</c:v>
                </c:pt>
                <c:pt idx="10">
                  <c:v>0.10187110187110184</c:v>
                </c:pt>
                <c:pt idx="11">
                  <c:v>9.2592592592592587E-2</c:v>
                </c:pt>
                <c:pt idx="12">
                  <c:v>9.1836734693877556E-2</c:v>
                </c:pt>
                <c:pt idx="13">
                  <c:v>9.533468559837735E-2</c:v>
                </c:pt>
                <c:pt idx="14">
                  <c:v>8.6172344689378844E-2</c:v>
                </c:pt>
                <c:pt idx="15">
                  <c:v>7.9051383399209488E-2</c:v>
                </c:pt>
                <c:pt idx="16">
                  <c:v>7.6470588235294096E-2</c:v>
                </c:pt>
                <c:pt idx="17">
                  <c:v>7.3786407766990234E-2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BC-48C5-98AF-43D853C42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657184"/>
        <c:axId val="965663904"/>
      </c:lineChart>
      <c:lineChart>
        <c:grouping val="standard"/>
        <c:varyColors val="0"/>
        <c:ser>
          <c:idx val="0"/>
          <c:order val="0"/>
          <c:tx>
            <c:strRef>
              <c:f>'FRED Graph'!$E$861</c:f>
              <c:strCache>
                <c:ptCount val="1"/>
                <c:pt idx="0">
                  <c:v>Arbejdsløshed (højre akse)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Graph'!$A$900:$A$918</c:f>
              <c:numCache>
                <c:formatCode>yyyy\-mm\-dd</c:formatCode>
                <c:ptCount val="19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</c:numCache>
            </c:numRef>
          </c:cat>
          <c:val>
            <c:numRef>
              <c:f>'FRED Graph'!$F$900:$F$918</c:f>
              <c:numCache>
                <c:formatCode>General</c:formatCode>
                <c:ptCount val="19"/>
                <c:pt idx="0">
                  <c:v>5.4000000000000006E-2</c:v>
                </c:pt>
                <c:pt idx="1">
                  <c:v>5.5E-2</c:v>
                </c:pt>
                <c:pt idx="2">
                  <c:v>5.5E-2</c:v>
                </c:pt>
                <c:pt idx="3">
                  <c:v>5.9000000000000004E-2</c:v>
                </c:pt>
                <c:pt idx="4">
                  <c:v>0.06</c:v>
                </c:pt>
                <c:pt idx="5">
                  <c:v>6.6000000000000003E-2</c:v>
                </c:pt>
                <c:pt idx="6">
                  <c:v>7.2000000000000008E-2</c:v>
                </c:pt>
                <c:pt idx="7">
                  <c:v>8.1000000000000003E-2</c:v>
                </c:pt>
                <c:pt idx="8">
                  <c:v>8.1000000000000003E-2</c:v>
                </c:pt>
                <c:pt idx="9">
                  <c:v>8.5999999999999993E-2</c:v>
                </c:pt>
                <c:pt idx="10">
                  <c:v>8.8000000000000009E-2</c:v>
                </c:pt>
                <c:pt idx="11">
                  <c:v>0.09</c:v>
                </c:pt>
                <c:pt idx="12">
                  <c:v>8.8000000000000009E-2</c:v>
                </c:pt>
                <c:pt idx="13">
                  <c:v>8.5999999999999993E-2</c:v>
                </c:pt>
                <c:pt idx="14">
                  <c:v>8.4000000000000005E-2</c:v>
                </c:pt>
                <c:pt idx="15">
                  <c:v>8.4000000000000005E-2</c:v>
                </c:pt>
                <c:pt idx="16">
                  <c:v>8.4000000000000005E-2</c:v>
                </c:pt>
                <c:pt idx="17">
                  <c:v>8.3000000000000004E-2</c:v>
                </c:pt>
                <c:pt idx="18">
                  <c:v>8.199999999999999E-2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BC-48C5-98AF-43D853C42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161584"/>
        <c:axId val="1339166384"/>
      </c:lineChart>
      <c:dateAx>
        <c:axId val="965657184"/>
        <c:scaling>
          <c:orientation val="minMax"/>
        </c:scaling>
        <c:delete val="0"/>
        <c:axPos val="b"/>
        <c:numFmt formatCode="yyyy\-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663904"/>
        <c:crosses val="autoZero"/>
        <c:auto val="1"/>
        <c:lblOffset val="100"/>
        <c:baseTimeUnit val="months"/>
        <c:majorUnit val="6"/>
        <c:majorTimeUnit val="months"/>
      </c:dateAx>
      <c:valAx>
        <c:axId val="965663904"/>
        <c:scaling>
          <c:orientation val="minMax"/>
          <c:min val="7.0000000000000007E-2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657184"/>
        <c:crosses val="autoZero"/>
        <c:crossBetween val="between"/>
      </c:valAx>
      <c:valAx>
        <c:axId val="1339166384"/>
        <c:scaling>
          <c:orientation val="minMax"/>
          <c:min val="4.0000000000000008E-2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161584"/>
        <c:crosses val="max"/>
        <c:crossBetween val="between"/>
      </c:valAx>
      <c:dateAx>
        <c:axId val="1339161584"/>
        <c:scaling>
          <c:orientation val="minMax"/>
        </c:scaling>
        <c:delete val="1"/>
        <c:axPos val="b"/>
        <c:numFmt formatCode="yyyy\-mm\-dd" sourceLinked="1"/>
        <c:majorTickMark val="out"/>
        <c:minorTickMark val="none"/>
        <c:tickLblPos val="nextTo"/>
        <c:crossAx val="133916638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Graph'!$C$11</c:f>
              <c:strCache>
                <c:ptCount val="1"/>
                <c:pt idx="0">
                  <c:v>2019:1-2022:12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'FRED Graph'!$A$876:$A$1031</c:f>
              <c:numCache>
                <c:formatCode>yyyy\-mm\-dd</c:formatCode>
                <c:ptCount val="156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  <c:pt idx="53">
                  <c:v>45078</c:v>
                </c:pt>
                <c:pt idx="54">
                  <c:v>45108</c:v>
                </c:pt>
                <c:pt idx="55">
                  <c:v>45139</c:v>
                </c:pt>
                <c:pt idx="56">
                  <c:v>45170</c:v>
                </c:pt>
                <c:pt idx="57">
                  <c:v>45200</c:v>
                </c:pt>
                <c:pt idx="58">
                  <c:v>45231</c:v>
                </c:pt>
                <c:pt idx="59">
                  <c:v>45261</c:v>
                </c:pt>
                <c:pt idx="60">
                  <c:v>45292</c:v>
                </c:pt>
                <c:pt idx="61">
                  <c:v>45323</c:v>
                </c:pt>
                <c:pt idx="62">
                  <c:v>45352</c:v>
                </c:pt>
                <c:pt idx="63">
                  <c:v>45383</c:v>
                </c:pt>
                <c:pt idx="64">
                  <c:v>45413</c:v>
                </c:pt>
                <c:pt idx="65">
                  <c:v>45444</c:v>
                </c:pt>
                <c:pt idx="66">
                  <c:v>45474</c:v>
                </c:pt>
                <c:pt idx="67">
                  <c:v>45505</c:v>
                </c:pt>
                <c:pt idx="68">
                  <c:v>45536</c:v>
                </c:pt>
                <c:pt idx="69">
                  <c:v>45566</c:v>
                </c:pt>
                <c:pt idx="70">
                  <c:v>45597</c:v>
                </c:pt>
                <c:pt idx="71">
                  <c:v>45627</c:v>
                </c:pt>
                <c:pt idx="72">
                  <c:v>45658</c:v>
                </c:pt>
                <c:pt idx="73">
                  <c:v>45689</c:v>
                </c:pt>
                <c:pt idx="74">
                  <c:v>45718</c:v>
                </c:pt>
                <c:pt idx="75">
                  <c:v>45749</c:v>
                </c:pt>
                <c:pt idx="76">
                  <c:v>45779</c:v>
                </c:pt>
                <c:pt idx="77">
                  <c:v>45810</c:v>
                </c:pt>
                <c:pt idx="78">
                  <c:v>45840</c:v>
                </c:pt>
                <c:pt idx="79">
                  <c:v>45871</c:v>
                </c:pt>
                <c:pt idx="80">
                  <c:v>45902</c:v>
                </c:pt>
                <c:pt idx="81">
                  <c:v>45932</c:v>
                </c:pt>
                <c:pt idx="82">
                  <c:v>45963</c:v>
                </c:pt>
                <c:pt idx="83">
                  <c:v>45993</c:v>
                </c:pt>
                <c:pt idx="84">
                  <c:v>46024</c:v>
                </c:pt>
                <c:pt idx="85">
                  <c:v>46055</c:v>
                </c:pt>
                <c:pt idx="86">
                  <c:v>46083</c:v>
                </c:pt>
                <c:pt idx="87">
                  <c:v>46114</c:v>
                </c:pt>
                <c:pt idx="88">
                  <c:v>46144</c:v>
                </c:pt>
                <c:pt idx="89">
                  <c:v>46175</c:v>
                </c:pt>
                <c:pt idx="90">
                  <c:v>46205</c:v>
                </c:pt>
                <c:pt idx="91">
                  <c:v>46236</c:v>
                </c:pt>
                <c:pt idx="92">
                  <c:v>46267</c:v>
                </c:pt>
                <c:pt idx="93">
                  <c:v>46297</c:v>
                </c:pt>
                <c:pt idx="94">
                  <c:v>46328</c:v>
                </c:pt>
                <c:pt idx="95">
                  <c:v>46358</c:v>
                </c:pt>
                <c:pt idx="96">
                  <c:v>46389</c:v>
                </c:pt>
                <c:pt idx="97">
                  <c:v>46420</c:v>
                </c:pt>
                <c:pt idx="98">
                  <c:v>46448</c:v>
                </c:pt>
                <c:pt idx="99">
                  <c:v>46479</c:v>
                </c:pt>
                <c:pt idx="100">
                  <c:v>46509</c:v>
                </c:pt>
                <c:pt idx="101">
                  <c:v>46540</c:v>
                </c:pt>
                <c:pt idx="102">
                  <c:v>46570</c:v>
                </c:pt>
                <c:pt idx="103">
                  <c:v>46601</c:v>
                </c:pt>
                <c:pt idx="104">
                  <c:v>46632</c:v>
                </c:pt>
                <c:pt idx="105">
                  <c:v>46662</c:v>
                </c:pt>
                <c:pt idx="106">
                  <c:v>46693</c:v>
                </c:pt>
                <c:pt idx="107">
                  <c:v>46723</c:v>
                </c:pt>
                <c:pt idx="108">
                  <c:v>46754</c:v>
                </c:pt>
                <c:pt idx="109">
                  <c:v>46785</c:v>
                </c:pt>
                <c:pt idx="110">
                  <c:v>46813</c:v>
                </c:pt>
                <c:pt idx="111">
                  <c:v>46844</c:v>
                </c:pt>
                <c:pt idx="112">
                  <c:v>46874</c:v>
                </c:pt>
                <c:pt idx="113">
                  <c:v>46905</c:v>
                </c:pt>
                <c:pt idx="114">
                  <c:v>46935</c:v>
                </c:pt>
                <c:pt idx="115">
                  <c:v>46966</c:v>
                </c:pt>
                <c:pt idx="116">
                  <c:v>46997</c:v>
                </c:pt>
                <c:pt idx="117">
                  <c:v>47027</c:v>
                </c:pt>
                <c:pt idx="118">
                  <c:v>47058</c:v>
                </c:pt>
                <c:pt idx="119">
                  <c:v>47088</c:v>
                </c:pt>
                <c:pt idx="120">
                  <c:v>47119</c:v>
                </c:pt>
                <c:pt idx="121">
                  <c:v>47150</c:v>
                </c:pt>
                <c:pt idx="122">
                  <c:v>47179</c:v>
                </c:pt>
                <c:pt idx="123">
                  <c:v>47210</c:v>
                </c:pt>
                <c:pt idx="124">
                  <c:v>47240</c:v>
                </c:pt>
                <c:pt idx="125">
                  <c:v>47271</c:v>
                </c:pt>
                <c:pt idx="126">
                  <c:v>47301</c:v>
                </c:pt>
                <c:pt idx="127">
                  <c:v>47332</c:v>
                </c:pt>
                <c:pt idx="128">
                  <c:v>47363</c:v>
                </c:pt>
                <c:pt idx="129">
                  <c:v>47393</c:v>
                </c:pt>
                <c:pt idx="130">
                  <c:v>47424</c:v>
                </c:pt>
                <c:pt idx="131">
                  <c:v>47454</c:v>
                </c:pt>
                <c:pt idx="132">
                  <c:v>47485</c:v>
                </c:pt>
                <c:pt idx="133">
                  <c:v>47516</c:v>
                </c:pt>
                <c:pt idx="134">
                  <c:v>47544</c:v>
                </c:pt>
                <c:pt idx="135">
                  <c:v>47575</c:v>
                </c:pt>
                <c:pt idx="136">
                  <c:v>47605</c:v>
                </c:pt>
                <c:pt idx="137">
                  <c:v>47636</c:v>
                </c:pt>
                <c:pt idx="138">
                  <c:v>47666</c:v>
                </c:pt>
                <c:pt idx="139">
                  <c:v>47697</c:v>
                </c:pt>
                <c:pt idx="140">
                  <c:v>47728</c:v>
                </c:pt>
                <c:pt idx="141">
                  <c:v>47758</c:v>
                </c:pt>
                <c:pt idx="142">
                  <c:v>47789</c:v>
                </c:pt>
                <c:pt idx="143">
                  <c:v>47819</c:v>
                </c:pt>
                <c:pt idx="144">
                  <c:v>47850</c:v>
                </c:pt>
                <c:pt idx="145">
                  <c:v>47881</c:v>
                </c:pt>
                <c:pt idx="146">
                  <c:v>47909</c:v>
                </c:pt>
                <c:pt idx="147">
                  <c:v>47940</c:v>
                </c:pt>
                <c:pt idx="148">
                  <c:v>47970</c:v>
                </c:pt>
                <c:pt idx="149">
                  <c:v>48001</c:v>
                </c:pt>
                <c:pt idx="150">
                  <c:v>48031</c:v>
                </c:pt>
                <c:pt idx="151">
                  <c:v>48062</c:v>
                </c:pt>
                <c:pt idx="152">
                  <c:v>48093</c:v>
                </c:pt>
                <c:pt idx="153">
                  <c:v>48123</c:v>
                </c:pt>
                <c:pt idx="154">
                  <c:v>48154</c:v>
                </c:pt>
                <c:pt idx="155">
                  <c:v>48184</c:v>
                </c:pt>
              </c:numCache>
            </c:numRef>
          </c:cat>
          <c:val>
            <c:numRef>
              <c:f>'FRED Graph'!$C$876:$C$1031</c:f>
              <c:numCache>
                <c:formatCode>General</c:formatCode>
                <c:ptCount val="156"/>
                <c:pt idx="0">
                  <c:v>1.5506772911568319E-2</c:v>
                </c:pt>
                <c:pt idx="1">
                  <c:v>1.5200638001995786E-2</c:v>
                </c:pt>
                <c:pt idx="2">
                  <c:v>1.8531355052749252E-2</c:v>
                </c:pt>
                <c:pt idx="3">
                  <c:v>1.9917914533603524E-2</c:v>
                </c:pt>
                <c:pt idx="4">
                  <c:v>1.7935181345497427E-2</c:v>
                </c:pt>
                <c:pt idx="5">
                  <c:v>1.6496824928889528E-2</c:v>
                </c:pt>
                <c:pt idx="6">
                  <c:v>1.7797574975916962E-2</c:v>
                </c:pt>
                <c:pt idx="7">
                  <c:v>1.7467804166683282E-2</c:v>
                </c:pt>
                <c:pt idx="8">
                  <c:v>1.7166173636500765E-2</c:v>
                </c:pt>
                <c:pt idx="9">
                  <c:v>1.7691832956182003E-2</c:v>
                </c:pt>
                <c:pt idx="10">
                  <c:v>2.0622025859679975E-2</c:v>
                </c:pt>
                <c:pt idx="11">
                  <c:v>2.3139887722685278E-2</c:v>
                </c:pt>
                <c:pt idx="12">
                  <c:v>2.5004154828702302E-2</c:v>
                </c:pt>
                <c:pt idx="13">
                  <c:v>2.3393151798896217E-2</c:v>
                </c:pt>
                <c:pt idx="14">
                  <c:v>1.542867483340031E-2</c:v>
                </c:pt>
                <c:pt idx="15">
                  <c:v>3.4520455622993199E-3</c:v>
                </c:pt>
                <c:pt idx="16">
                  <c:v>2.2640918171491363E-3</c:v>
                </c:pt>
                <c:pt idx="17">
                  <c:v>7.1602412613311628E-3</c:v>
                </c:pt>
                <c:pt idx="18">
                  <c:v>1.0141384907210112E-2</c:v>
                </c:pt>
                <c:pt idx="19">
                  <c:v>1.3090732995129931E-2</c:v>
                </c:pt>
                <c:pt idx="20">
                  <c:v>1.3714811450580957E-2</c:v>
                </c:pt>
                <c:pt idx="21">
                  <c:v>1.1825348696179397E-2</c:v>
                </c:pt>
                <c:pt idx="22">
                  <c:v>1.1675581742648421E-2</c:v>
                </c:pt>
                <c:pt idx="23">
                  <c:v>1.3220373062765025E-2</c:v>
                </c:pt>
                <c:pt idx="24">
                  <c:v>1.3947814404891965E-2</c:v>
                </c:pt>
                <c:pt idx="25">
                  <c:v>1.6933592544590457E-2</c:v>
                </c:pt>
                <c:pt idx="26">
                  <c:v>2.6305186654475999E-2</c:v>
                </c:pt>
                <c:pt idx="27">
                  <c:v>4.1305468347312808E-2</c:v>
                </c:pt>
                <c:pt idx="28">
                  <c:v>4.9150343145684582E-2</c:v>
                </c:pt>
                <c:pt idx="29">
                  <c:v>5.2816106713984561E-2</c:v>
                </c:pt>
                <c:pt idx="30">
                  <c:v>5.2215055095672064E-2</c:v>
                </c:pt>
                <c:pt idx="31">
                  <c:v>5.1882919382755563E-2</c:v>
                </c:pt>
                <c:pt idx="32">
                  <c:v>5.3836302873910308E-2</c:v>
                </c:pt>
                <c:pt idx="33">
                  <c:v>6.2377538553744685E-2</c:v>
                </c:pt>
                <c:pt idx="34">
                  <c:v>6.8623879944634758E-2</c:v>
                </c:pt>
                <c:pt idx="35">
                  <c:v>7.19445875550975E-2</c:v>
                </c:pt>
                <c:pt idx="36">
                  <c:v>7.5952788882543365E-2</c:v>
                </c:pt>
                <c:pt idx="37">
                  <c:v>7.9548471768106407E-2</c:v>
                </c:pt>
                <c:pt idx="38">
                  <c:v>8.5152162588613634E-2</c:v>
                </c:pt>
                <c:pt idx="39">
                  <c:v>8.2277721528480785E-2</c:v>
                </c:pt>
                <c:pt idx="40">
                  <c:v>8.5023319575032244E-2</c:v>
                </c:pt>
                <c:pt idx="41">
                  <c:v>8.9329868901052933E-2</c:v>
                </c:pt>
                <c:pt idx="42">
                  <c:v>8.4131820255810091E-2</c:v>
                </c:pt>
                <c:pt idx="43">
                  <c:v>8.2273610144024581E-2</c:v>
                </c:pt>
                <c:pt idx="44">
                  <c:v>8.2148539565299772E-2</c:v>
                </c:pt>
                <c:pt idx="45">
                  <c:v>7.7624926768937133E-2</c:v>
                </c:pt>
                <c:pt idx="46">
                  <c:v>7.1353480845750619E-2</c:v>
                </c:pt>
                <c:pt idx="47">
                  <c:v>6.4449404920840087E-2</c:v>
                </c:pt>
                <c:pt idx="48">
                  <c:v>6.3471562178210164E-2</c:v>
                </c:pt>
                <c:pt idx="49">
                  <c:v>5.9864375812515407E-2</c:v>
                </c:pt>
                <c:pt idx="50">
                  <c:v>4.9869204652974945E-2</c:v>
                </c:pt>
                <c:pt idx="51">
                  <c:v>4.9571915138369699E-2</c:v>
                </c:pt>
                <c:pt idx="52">
                  <c:v>4.1288435392834132E-2</c:v>
                </c:pt>
                <c:pt idx="53">
                  <c:v>3.0920034743899458E-2</c:v>
                </c:pt>
                <c:pt idx="54">
                  <c:v>3.2990754442890791E-2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25-4BAC-8601-8C3BB34BA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971184"/>
        <c:axId val="472969264"/>
      </c:lineChart>
      <c:lineChart>
        <c:grouping val="standard"/>
        <c:varyColors val="0"/>
        <c:ser>
          <c:idx val="1"/>
          <c:order val="1"/>
          <c:tx>
            <c:strRef>
              <c:f>'FRED Graph'!$F$11</c:f>
              <c:strCache>
                <c:ptCount val="1"/>
                <c:pt idx="0">
                  <c:v>1971:6-1985 (RHS)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'FRED Graph'!$E$876:$E$1031</c:f>
              <c:numCache>
                <c:formatCode>General</c:formatCode>
                <c:ptCount val="156"/>
                <c:pt idx="0">
                  <c:v>4.3814432989690795E-2</c:v>
                </c:pt>
                <c:pt idx="1">
                  <c:v>4.370179948586126E-2</c:v>
                </c:pt>
                <c:pt idx="2">
                  <c:v>4.3589743589743664E-2</c:v>
                </c:pt>
                <c:pt idx="3">
                  <c:v>4.0816326530612096E-2</c:v>
                </c:pt>
                <c:pt idx="4">
                  <c:v>3.8071065989847719E-2</c:v>
                </c:pt>
                <c:pt idx="5">
                  <c:v>3.5353535353535318E-2</c:v>
                </c:pt>
                <c:pt idx="6">
                  <c:v>3.266331658291468E-2</c:v>
                </c:pt>
                <c:pt idx="7">
                  <c:v>3.2581453634085322E-2</c:v>
                </c:pt>
                <c:pt idx="8">
                  <c:v>3.7593984962406013E-2</c:v>
                </c:pt>
                <c:pt idx="9">
                  <c:v>3.4999999999999962E-2</c:v>
                </c:pt>
                <c:pt idx="10">
                  <c:v>3.4912718204488741E-2</c:v>
                </c:pt>
                <c:pt idx="11">
                  <c:v>3.2258064516129142E-2</c:v>
                </c:pt>
                <c:pt idx="12">
                  <c:v>2.96296296296297E-2</c:v>
                </c:pt>
                <c:pt idx="13">
                  <c:v>2.9556650246305313E-2</c:v>
                </c:pt>
                <c:pt idx="14">
                  <c:v>2.9484029484029377E-2</c:v>
                </c:pt>
                <c:pt idx="15">
                  <c:v>3.1862745098039325E-2</c:v>
                </c:pt>
                <c:pt idx="16">
                  <c:v>3.1784841075794726E-2</c:v>
                </c:pt>
                <c:pt idx="17">
                  <c:v>3.4146341463414602E-2</c:v>
                </c:pt>
                <c:pt idx="18">
                  <c:v>3.4063260340632569E-2</c:v>
                </c:pt>
                <c:pt idx="19">
                  <c:v>3.640776699029126E-2</c:v>
                </c:pt>
                <c:pt idx="20">
                  <c:v>3.8647342995169115E-2</c:v>
                </c:pt>
                <c:pt idx="21">
                  <c:v>4.8309178743961352E-2</c:v>
                </c:pt>
                <c:pt idx="22">
                  <c:v>5.3012048192771152E-2</c:v>
                </c:pt>
                <c:pt idx="23">
                  <c:v>5.5288461538461467E-2</c:v>
                </c:pt>
                <c:pt idx="24">
                  <c:v>5.9952038369304551E-2</c:v>
                </c:pt>
                <c:pt idx="25">
                  <c:v>5.7416267942583872E-2</c:v>
                </c:pt>
                <c:pt idx="26">
                  <c:v>7.3985680190930825E-2</c:v>
                </c:pt>
                <c:pt idx="27">
                  <c:v>7.3634204275534479E-2</c:v>
                </c:pt>
                <c:pt idx="28">
                  <c:v>8.0568720379146877E-2</c:v>
                </c:pt>
                <c:pt idx="29">
                  <c:v>8.2547169811320764E-2</c:v>
                </c:pt>
                <c:pt idx="30">
                  <c:v>8.9411764705882288E-2</c:v>
                </c:pt>
                <c:pt idx="31">
                  <c:v>9.6018735362997515E-2</c:v>
                </c:pt>
                <c:pt idx="32">
                  <c:v>9.9999999999999936E-2</c:v>
                </c:pt>
                <c:pt idx="33">
                  <c:v>0.10138248847926265</c:v>
                </c:pt>
                <c:pt idx="34">
                  <c:v>0.10068649885583521</c:v>
                </c:pt>
                <c:pt idx="35">
                  <c:v>0.10706150341685657</c:v>
                </c:pt>
                <c:pt idx="36">
                  <c:v>0.10859728506787324</c:v>
                </c:pt>
                <c:pt idx="37">
                  <c:v>0.11538461538461525</c:v>
                </c:pt>
                <c:pt idx="38">
                  <c:v>0.10888888888888885</c:v>
                </c:pt>
                <c:pt idx="39">
                  <c:v>0.11946902654867253</c:v>
                </c:pt>
                <c:pt idx="40">
                  <c:v>0.11842105263157891</c:v>
                </c:pt>
                <c:pt idx="41">
                  <c:v>0.12200435729847497</c:v>
                </c:pt>
                <c:pt idx="42">
                  <c:v>0.12095032397408211</c:v>
                </c:pt>
                <c:pt idx="43">
                  <c:v>0.11752136752136753</c:v>
                </c:pt>
                <c:pt idx="44">
                  <c:v>0.11205073995771681</c:v>
                </c:pt>
                <c:pt idx="45">
                  <c:v>0.10460251046025106</c:v>
                </c:pt>
                <c:pt idx="46">
                  <c:v>0.10187110187110184</c:v>
                </c:pt>
                <c:pt idx="47">
                  <c:v>9.2592592592592587E-2</c:v>
                </c:pt>
                <c:pt idx="48">
                  <c:v>9.1836734693877556E-2</c:v>
                </c:pt>
                <c:pt idx="49">
                  <c:v>9.533468559837735E-2</c:v>
                </c:pt>
                <c:pt idx="50">
                  <c:v>8.6172344689378844E-2</c:v>
                </c:pt>
                <c:pt idx="51">
                  <c:v>7.9051383399209488E-2</c:v>
                </c:pt>
                <c:pt idx="52">
                  <c:v>7.6470588235294096E-2</c:v>
                </c:pt>
                <c:pt idx="53">
                  <c:v>7.3786407766990234E-2</c:v>
                </c:pt>
                <c:pt idx="54">
                  <c:v>7.1290944123314118E-2</c:v>
                </c:pt>
                <c:pt idx="55">
                  <c:v>6.6921606118546847E-2</c:v>
                </c:pt>
                <c:pt idx="56">
                  <c:v>6.273764258555127E-2</c:v>
                </c:pt>
                <c:pt idx="57">
                  <c:v>6.0606060606060663E-2</c:v>
                </c:pt>
                <c:pt idx="58">
                  <c:v>5.8490566037735878E-2</c:v>
                </c:pt>
                <c:pt idx="59">
                  <c:v>6.2146892655367179E-2</c:v>
                </c:pt>
                <c:pt idx="60">
                  <c:v>5.9813084112149584E-2</c:v>
                </c:pt>
                <c:pt idx="61">
                  <c:v>5.5555555555555552E-2</c:v>
                </c:pt>
                <c:pt idx="62">
                  <c:v>5.7195571955719449E-2</c:v>
                </c:pt>
                <c:pt idx="63">
                  <c:v>5.4945054945054944E-2</c:v>
                </c:pt>
                <c:pt idx="64">
                  <c:v>5.4644808743169397E-2</c:v>
                </c:pt>
                <c:pt idx="65">
                  <c:v>5.0632911392405146E-2</c:v>
                </c:pt>
                <c:pt idx="66">
                  <c:v>5.0359712230215778E-2</c:v>
                </c:pt>
                <c:pt idx="67">
                  <c:v>5.1971326164874654E-2</c:v>
                </c:pt>
                <c:pt idx="68">
                  <c:v>6.0822898032200333E-2</c:v>
                </c:pt>
                <c:pt idx="69">
                  <c:v>6.4285714285714307E-2</c:v>
                </c:pt>
                <c:pt idx="70">
                  <c:v>6.9518716577540079E-2</c:v>
                </c:pt>
                <c:pt idx="71">
                  <c:v>6.7375886524822778E-2</c:v>
                </c:pt>
                <c:pt idx="72">
                  <c:v>6.7019400352733627E-2</c:v>
                </c:pt>
                <c:pt idx="73">
                  <c:v>6.666666666666661E-2</c:v>
                </c:pt>
                <c:pt idx="74">
                  <c:v>6.6317626527050685E-2</c:v>
                </c:pt>
                <c:pt idx="75">
                  <c:v>6.4236111111111036E-2</c:v>
                </c:pt>
                <c:pt idx="76">
                  <c:v>6.3903281519861882E-2</c:v>
                </c:pt>
                <c:pt idx="77">
                  <c:v>6.7125645438898429E-2</c:v>
                </c:pt>
                <c:pt idx="78">
                  <c:v>6.6780821917808195E-2</c:v>
                </c:pt>
                <c:pt idx="79">
                  <c:v>6.8143100511073251E-2</c:v>
                </c:pt>
                <c:pt idx="80">
                  <c:v>6.239460370994946E-2</c:v>
                </c:pt>
                <c:pt idx="81">
                  <c:v>6.3758389261744916E-2</c:v>
                </c:pt>
                <c:pt idx="82">
                  <c:v>6.4999999999999974E-2</c:v>
                </c:pt>
                <c:pt idx="83">
                  <c:v>7.1428571428571383E-2</c:v>
                </c:pt>
                <c:pt idx="84">
                  <c:v>7.43801652892562E-2</c:v>
                </c:pt>
                <c:pt idx="85">
                  <c:v>7.7302631578947414E-2</c:v>
                </c:pt>
                <c:pt idx="86">
                  <c:v>7.8559738134206289E-2</c:v>
                </c:pt>
                <c:pt idx="87">
                  <c:v>8.4828711256117503E-2</c:v>
                </c:pt>
                <c:pt idx="88">
                  <c:v>8.9285714285714163E-2</c:v>
                </c:pt>
                <c:pt idx="89">
                  <c:v>8.8709677419354843E-2</c:v>
                </c:pt>
                <c:pt idx="90">
                  <c:v>8.9887640449438339E-2</c:v>
                </c:pt>
                <c:pt idx="91">
                  <c:v>9.2503987240829297E-2</c:v>
                </c:pt>
                <c:pt idx="92">
                  <c:v>9.8412698412698452E-2</c:v>
                </c:pt>
                <c:pt idx="93">
                  <c:v>0.1025236593059938</c:v>
                </c:pt>
                <c:pt idx="94">
                  <c:v>0.10485133020344281</c:v>
                </c:pt>
                <c:pt idx="95">
                  <c:v>0.10697674418604659</c:v>
                </c:pt>
                <c:pt idx="96">
                  <c:v>0.11076923076923081</c:v>
                </c:pt>
                <c:pt idx="97">
                  <c:v>0.11450381679389313</c:v>
                </c:pt>
                <c:pt idx="98">
                  <c:v>0.11836115326251892</c:v>
                </c:pt>
                <c:pt idx="99">
                  <c:v>0.1187969924812031</c:v>
                </c:pt>
                <c:pt idx="100">
                  <c:v>0.12071535022354708</c:v>
                </c:pt>
                <c:pt idx="101">
                  <c:v>0.12592592592592591</c:v>
                </c:pt>
                <c:pt idx="102">
                  <c:v>0.13254786450662739</c:v>
                </c:pt>
                <c:pt idx="103">
                  <c:v>0.13868613138686131</c:v>
                </c:pt>
                <c:pt idx="104">
                  <c:v>0.14161849710982655</c:v>
                </c:pt>
                <c:pt idx="105">
                  <c:v>0.14592274678111569</c:v>
                </c:pt>
                <c:pt idx="106">
                  <c:v>0.1458923512747877</c:v>
                </c:pt>
                <c:pt idx="107">
                  <c:v>0.14425770308123245</c:v>
                </c:pt>
                <c:pt idx="108">
                  <c:v>0.14265927977839329</c:v>
                </c:pt>
                <c:pt idx="109">
                  <c:v>0.13150684931506842</c:v>
                </c:pt>
                <c:pt idx="110">
                  <c:v>0.12890094979647218</c:v>
                </c:pt>
                <c:pt idx="111">
                  <c:v>0.12768817204301075</c:v>
                </c:pt>
                <c:pt idx="112">
                  <c:v>0.12632978723404256</c:v>
                </c:pt>
                <c:pt idx="113">
                  <c:v>0.12631578947368413</c:v>
                </c:pt>
                <c:pt idx="114">
                  <c:v>0.1235370611183355</c:v>
                </c:pt>
                <c:pt idx="115">
                  <c:v>0.11794871794871799</c:v>
                </c:pt>
                <c:pt idx="116">
                  <c:v>0.11392405063291139</c:v>
                </c:pt>
                <c:pt idx="117">
                  <c:v>0.10611735330836455</c:v>
                </c:pt>
                <c:pt idx="118">
                  <c:v>0.10135970333745351</c:v>
                </c:pt>
                <c:pt idx="119">
                  <c:v>9.7919216646266821E-2</c:v>
                </c:pt>
                <c:pt idx="120">
                  <c:v>9.696969696969697E-2</c:v>
                </c:pt>
                <c:pt idx="121">
                  <c:v>0.10774818401937053</c:v>
                </c:pt>
                <c:pt idx="122">
                  <c:v>0.10817307692307691</c:v>
                </c:pt>
                <c:pt idx="123">
                  <c:v>0.10965435041716315</c:v>
                </c:pt>
                <c:pt idx="124">
                  <c:v>0.10271546635183001</c:v>
                </c:pt>
                <c:pt idx="125">
                  <c:v>9.5794392523364524E-2</c:v>
                </c:pt>
                <c:pt idx="126">
                  <c:v>8.9120370370370239E-2</c:v>
                </c:pt>
                <c:pt idx="127">
                  <c:v>8.2568807339449574E-2</c:v>
                </c:pt>
                <c:pt idx="128">
                  <c:v>7.6136363636363669E-2</c:v>
                </c:pt>
                <c:pt idx="129">
                  <c:v>6.8848758465011387E-2</c:v>
                </c:pt>
                <c:pt idx="130">
                  <c:v>6.6217732884399624E-2</c:v>
                </c:pt>
                <c:pt idx="131">
                  <c:v>6.9119286510590891E-2</c:v>
                </c:pt>
                <c:pt idx="132">
                  <c:v>7.18232044198895E-2</c:v>
                </c:pt>
                <c:pt idx="133">
                  <c:v>6.5573770491803282E-2</c:v>
                </c:pt>
                <c:pt idx="134">
                  <c:v>5.9652928416485895E-2</c:v>
                </c:pt>
                <c:pt idx="135">
                  <c:v>4.9409237379162287E-2</c:v>
                </c:pt>
                <c:pt idx="136">
                  <c:v>5.0321199143468824E-2</c:v>
                </c:pt>
                <c:pt idx="137">
                  <c:v>4.4776119402985107E-2</c:v>
                </c:pt>
                <c:pt idx="138">
                  <c:v>3.8257173219978839E-2</c:v>
                </c:pt>
                <c:pt idx="139">
                  <c:v>3.7076271186440676E-2</c:v>
                </c:pt>
                <c:pt idx="140">
                  <c:v>3.4846884899683177E-2</c:v>
                </c:pt>
                <c:pt idx="141">
                  <c:v>3.5902851108764428E-2</c:v>
                </c:pt>
                <c:pt idx="142">
                  <c:v>3.9999999999999973E-2</c:v>
                </c:pt>
                <c:pt idx="143">
                  <c:v>3.4410844629822697E-2</c:v>
                </c:pt>
                <c:pt idx="144">
                  <c:v>2.4742268041237171E-2</c:v>
                </c:pt>
                <c:pt idx="145">
                  <c:v>2.3589743589743559E-2</c:v>
                </c:pt>
                <c:pt idx="146">
                  <c:v>2.4564994882292645E-2</c:v>
                </c:pt>
                <c:pt idx="147">
                  <c:v>2.7635619242579353E-2</c:v>
                </c:pt>
                <c:pt idx="148">
                  <c:v>2.7522935779816543E-2</c:v>
                </c:pt>
                <c:pt idx="149">
                  <c:v>3.1632653061224432E-2</c:v>
                </c:pt>
                <c:pt idx="150">
                  <c:v>3.7871033776867992E-2</c:v>
                </c:pt>
                <c:pt idx="151">
                  <c:v>4.2900919305413572E-2</c:v>
                </c:pt>
                <c:pt idx="152">
                  <c:v>4.6938775510204027E-2</c:v>
                </c:pt>
                <c:pt idx="153">
                  <c:v>4.8929663608562809E-2</c:v>
                </c:pt>
                <c:pt idx="154">
                  <c:v>4.5546558704453441E-2</c:v>
                </c:pt>
                <c:pt idx="155">
                  <c:v>4.3346774193548356E-2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25-4BAC-8601-8C3BB34BA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651727"/>
        <c:axId val="1540655087"/>
      </c:lineChart>
      <c:dateAx>
        <c:axId val="47297118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69264"/>
        <c:crosses val="autoZero"/>
        <c:auto val="1"/>
        <c:lblOffset val="100"/>
        <c:baseTimeUnit val="months"/>
        <c:majorUnit val="1"/>
        <c:majorTimeUnit val="years"/>
      </c:dateAx>
      <c:valAx>
        <c:axId val="472969264"/>
        <c:scaling>
          <c:orientation val="minMax"/>
          <c:min val="-2.0000000000000004E-2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71184"/>
        <c:crosses val="autoZero"/>
        <c:crossBetween val="between"/>
        <c:majorUnit val="1.0000000000000002E-2"/>
      </c:valAx>
      <c:valAx>
        <c:axId val="1540655087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0651727"/>
        <c:crosses val="max"/>
        <c:crossBetween val="between"/>
      </c:valAx>
      <c:catAx>
        <c:axId val="1540651727"/>
        <c:scaling>
          <c:orientation val="minMax"/>
        </c:scaling>
        <c:delete val="1"/>
        <c:axPos val="b"/>
        <c:majorTickMark val="out"/>
        <c:minorTickMark val="none"/>
        <c:tickLblPos val="nextTo"/>
        <c:crossAx val="15406550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'Ark1'!$F$2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B8-4049-9841-82A9D6E3F3E4}"/>
              </c:ext>
            </c:extLst>
          </c:dPt>
          <c:cat>
            <c:strRef>
              <c:f>'Ark1'!$D$4:$D$9</c:f>
              <c:strCache>
                <c:ptCount val="6"/>
                <c:pt idx="0">
                  <c:v>2023-Q3</c:v>
                </c:pt>
                <c:pt idx="1">
                  <c:v>2023-Q4</c:v>
                </c:pt>
                <c:pt idx="2">
                  <c:v>2024-Q1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'Ark1'!$F$4:$F$9</c:f>
              <c:numCache>
                <c:formatCode>0.0%</c:formatCode>
                <c:ptCount val="6"/>
                <c:pt idx="0">
                  <c:v>6.0000000000000001E-3</c:v>
                </c:pt>
                <c:pt idx="1">
                  <c:v>0</c:v>
                </c:pt>
                <c:pt idx="2">
                  <c:v>0.01</c:v>
                </c:pt>
                <c:pt idx="4">
                  <c:v>1.3000000000000001E-2</c:v>
                </c:pt>
                <c:pt idx="5" formatCode="0.0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B8-4049-9841-82A9D6E3F3E4}"/>
            </c:ext>
          </c:extLst>
        </c:ser>
        <c:ser>
          <c:idx val="1"/>
          <c:order val="1"/>
          <c:tx>
            <c:strRef>
              <c:f>'Ark1'!$G$2</c:f>
              <c:strCache>
                <c:ptCount val="1"/>
                <c:pt idx="0">
                  <c:v>August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'Ark1'!$G$4:$G$9</c:f>
              <c:numCache>
                <c:formatCode>0.0%</c:formatCode>
                <c:ptCount val="6"/>
                <c:pt idx="0">
                  <c:v>1.9E-2</c:v>
                </c:pt>
                <c:pt idx="1">
                  <c:v>1.2E-2</c:v>
                </c:pt>
                <c:pt idx="2">
                  <c:v>1.0999999999999999E-2</c:v>
                </c:pt>
                <c:pt idx="4">
                  <c:v>2.1000000000000001E-2</c:v>
                </c:pt>
                <c:pt idx="5" formatCode="0.00%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B8-4049-9841-82A9D6E3F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1122560"/>
        <c:axId val="931104256"/>
      </c:barChart>
      <c:catAx>
        <c:axId val="93112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104256"/>
        <c:crosses val="autoZero"/>
        <c:auto val="1"/>
        <c:lblAlgn val="ctr"/>
        <c:lblOffset val="100"/>
        <c:noMultiLvlLbl val="0"/>
      </c:catAx>
      <c:valAx>
        <c:axId val="9311042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12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0.81706</cdr:x>
      <cdr:y>0.1499</cdr:y>
    </cdr:from>
    <cdr:to>
      <cdr:x>0.92404</cdr:x>
      <cdr:y>0.49935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CA75A805-F7F1-BB29-B2D4-58DE2E65372A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299779" y="429518"/>
          <a:ext cx="432061" cy="100133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DF7CAAB-87F6-4A3E-A4F5-C3F8B5ACAA81}" type="datetimeFigureOut">
              <a:rPr lang="da-DK" smtClean="0"/>
              <a:pPr/>
              <a:t>11-09-2023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3B97F7E-9B4A-438E-B1E7-E4E8AC548F0E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35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B18BC1E-3CC0-4879-B6BB-175182100C27}" type="datetimeFigureOut">
              <a:rPr lang="da-DK" smtClean="0"/>
              <a:pPr/>
              <a:t>11-09-2023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7E0B0F5-03F1-4F6A-AC03-B1BC00DCCFFB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7467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2FF3-05D4-4AFC-9A15-8813F1AA5D0F}" type="datetime1">
              <a:rPr lang="da-DK" smtClean="0"/>
              <a:t>11-09-2023</a:t>
            </a:fld>
            <a:endParaRPr lang="da-D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3ABF-E3A1-440A-8DCD-5AC451B90F00}" type="datetime1">
              <a:rPr lang="da-DK" smtClean="0"/>
              <a:t>11-09-2023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8494-A7CA-4BE8-94CA-75F92208174C}" type="datetime1">
              <a:rPr lang="da-DK" smtClean="0"/>
              <a:t>11-09-2023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8AFE-BF14-45E4-B830-8A13CC73C5D4}" type="datetime1">
              <a:rPr lang="da-DK" smtClean="0"/>
              <a:t>11-09-2023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7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275-9875-47AC-BE0A-64C74E7052ED}" type="datetime1">
              <a:rPr lang="da-DK" smtClean="0"/>
              <a:t>11-09-2023</a:t>
            </a:fld>
            <a:endParaRPr lang="da-D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BAC2DD7D-1FAA-4B22-9A75-7831A97AAD75}" type="datetime1">
              <a:rPr lang="da-DK" smtClean="0"/>
              <a:t>11-09-2023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A55-927A-4D72-83CB-B333BDBA3268}" type="datetime1">
              <a:rPr lang="da-DK" smtClean="0"/>
              <a:t>11-09-2023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0763-22BC-4F9C-B01C-88F313807B4F}" type="datetime1">
              <a:rPr lang="da-DK" smtClean="0"/>
              <a:t>11-09-2023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5536-0A3E-4F1E-818E-65D2167A7F9D}" type="datetime1">
              <a:rPr lang="da-DK" smtClean="0"/>
              <a:t>11-09-2023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6F47-476C-4DBC-A2F1-E0F4BDC92AAC}" type="datetime1">
              <a:rPr lang="da-DK" smtClean="0"/>
              <a:t>11-09-2023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r>
              <a:rPr lang="da-DK"/>
              <a:t>J. Rangvid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76962C00-72B3-4B9D-8BBD-9B4DB1251FD5}" type="datetime1">
              <a:rPr lang="da-DK" smtClean="0"/>
              <a:t>11-09-2023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r>
              <a:rPr lang="da-DK"/>
              <a:t>J. Rangvid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E5AFEE-8D79-497F-A427-392E1B1E8206}" type="datetime1">
              <a:rPr lang="da-DK" smtClean="0"/>
              <a:t>11-09-2023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da-DK"/>
              <a:t>J. Rangvid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147435-CA8E-46AE-8871-3020BA06167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rangvid.com/" TargetMode="External"/><Relationship Id="rId2" Type="http://schemas.openxmlformats.org/officeDocument/2006/relationships/hyperlink" Target="http://www.rangvid.com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43608" y="2057400"/>
            <a:ext cx="7092006" cy="2750736"/>
          </a:xfrm>
        </p:spPr>
        <p:txBody>
          <a:bodyPr>
            <a:normAutofit/>
          </a:bodyPr>
          <a:lstStyle/>
          <a:p>
            <a:endParaRPr lang="en-US" sz="2100" dirty="0"/>
          </a:p>
          <a:p>
            <a:r>
              <a:rPr lang="en-US" sz="2100" dirty="0"/>
              <a:t>Jesper Rangvid</a:t>
            </a:r>
          </a:p>
          <a:p>
            <a:r>
              <a:rPr lang="en-US" sz="1400" dirty="0"/>
              <a:t>Professor, CBS</a:t>
            </a:r>
          </a:p>
          <a:p>
            <a:r>
              <a:rPr lang="en-US" sz="1400" dirty="0">
                <a:hlinkClick r:id="rId2"/>
              </a:rPr>
              <a:t>www.Rangvid.com</a:t>
            </a:r>
            <a:r>
              <a:rPr lang="en-US" sz="1400" dirty="0"/>
              <a:t>      </a:t>
            </a:r>
            <a:r>
              <a:rPr lang="en-US" sz="1400" dirty="0">
                <a:hlinkClick r:id="rId3"/>
              </a:rPr>
              <a:t>Blog.Rangvid.com</a:t>
            </a:r>
            <a:endParaRPr lang="en-US" sz="1400" dirty="0"/>
          </a:p>
          <a:p>
            <a:endParaRPr lang="en-US" sz="2000" b="0" dirty="0"/>
          </a:p>
          <a:p>
            <a:r>
              <a:rPr lang="en-US" sz="2000" b="0" dirty="0" err="1"/>
              <a:t>Landbrug</a:t>
            </a:r>
            <a:r>
              <a:rPr lang="en-US" sz="2000" b="0" dirty="0"/>
              <a:t> og </a:t>
            </a:r>
            <a:r>
              <a:rPr lang="en-US" sz="2000" b="0" dirty="0" err="1"/>
              <a:t>fødevarer</a:t>
            </a:r>
            <a:endParaRPr lang="en-US" sz="2000" b="0" dirty="0"/>
          </a:p>
          <a:p>
            <a:r>
              <a:rPr lang="en-US" sz="1800" b="0" dirty="0"/>
              <a:t>19. September 2023</a:t>
            </a:r>
            <a:endParaRPr lang="en-US" sz="1200" dirty="0"/>
          </a:p>
          <a:p>
            <a:endParaRPr lang="da-DK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7123" y="339502"/>
            <a:ext cx="8784975" cy="1143000"/>
          </a:xfrm>
        </p:spPr>
        <p:txBody>
          <a:bodyPr>
            <a:noAutofit/>
          </a:bodyPr>
          <a:lstStyle/>
          <a:p>
            <a:r>
              <a:rPr lang="da-DK" sz="3200" b="1" dirty="0"/>
              <a:t>Udsyn: Den globale økonomi</a:t>
            </a:r>
            <a:endParaRPr lang="da-DK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B8B9-0E62-1668-E87C-52308531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9819E-9D00-C903-2E41-8BF6B97A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</p:spTree>
    <p:extLst>
      <p:ext uri="{BB962C8B-B14F-4D97-AF65-F5344CB8AC3E}">
        <p14:creationId xmlns:p14="http://schemas.microsoft.com/office/powerpoint/2010/main" val="2050922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29A2590-5E4E-352D-BE6C-C29BABA7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Opbremsning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Europa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B6036-0E0D-E8DA-49A6-8FBEBB58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C7F59-B1C1-43E0-8C98-6033ADE7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10</a:t>
            </a:fld>
            <a:endParaRPr lang="da-DK"/>
          </a:p>
        </p:txBody>
      </p:sp>
      <p:pic>
        <p:nvPicPr>
          <p:cNvPr id="11" name="Content Placeholder 10" descr="A graph of a graph showing the economic forecast&#10;&#10;Description automatically generated with medium confidence">
            <a:extLst>
              <a:ext uri="{FF2B5EF4-FFF2-40B4-BE49-F238E27FC236}">
                <a16:creationId xmlns:a16="http://schemas.microsoft.com/office/drawing/2014/main" id="{9224428D-848E-1C44-D254-70F80489630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94" y="1144588"/>
            <a:ext cx="5143500" cy="3429000"/>
          </a:xfrm>
        </p:spPr>
      </p:pic>
    </p:spTree>
    <p:extLst>
      <p:ext uri="{BB962C8B-B14F-4D97-AF65-F5344CB8AC3E}">
        <p14:creationId xmlns:p14="http://schemas.microsoft.com/office/powerpoint/2010/main" val="380332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7D39-23FF-ADFC-F5A9-3CDF16DB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Konklusionen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43563-6A27-86DC-8B5B-0A58C367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J. Rangvid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9AA83-AA1F-C107-4A14-D2AFBAE3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2F2477-DF95-C32F-3F16-A7D5F83338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/>
              <a:t>Inflation kommet ned, men underliggende inflationspres (arbejdsmarkedet) stadig højt.</a:t>
            </a:r>
          </a:p>
          <a:p>
            <a:r>
              <a:rPr lang="da-DK" dirty="0"/>
              <a:t>Den økonomiske situation (i USA) bedre end forventet.</a:t>
            </a:r>
          </a:p>
          <a:p>
            <a:pPr lvl="1"/>
            <a:r>
              <a:rPr lang="da-DK" dirty="0"/>
              <a:t>Stor opsparing fra pandemien har holdt hånden under økonomien.</a:t>
            </a:r>
          </a:p>
          <a:p>
            <a:r>
              <a:rPr lang="da-DK" dirty="0"/>
              <a:t>Europa og Kina mere udfordret fremadrettet.</a:t>
            </a:r>
          </a:p>
        </p:txBody>
      </p:sp>
    </p:spTree>
    <p:extLst>
      <p:ext uri="{BB962C8B-B14F-4D97-AF65-F5344CB8AC3E}">
        <p14:creationId xmlns:p14="http://schemas.microsoft.com/office/powerpoint/2010/main" val="402519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2C16E7-70F7-9B67-9C0E-3B02CF3ACD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Inflation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F252EF-E7EF-307D-B324-57BE3E748C8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Renter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E9FAB-DEDC-8A2F-9301-3D1DF42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81C9E-A9BF-8809-8281-383858BC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DF23EA-F632-1C30-FE06-32916CAD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Danmark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B3DEC28-5706-B311-AFB1-D365559B57FF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54413140"/>
              </p:ext>
            </p:extLst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5816DCE-20DE-EE3D-C866-95FA018111A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3563959"/>
              </p:ext>
            </p:extLst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0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167A03-E20D-F24F-6F50-C2962EA3B7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Inflation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7ABF5-FF2E-526A-9519-2EA2EF28471B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Renter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FD172-4CFE-51CB-B7E4-66A5DF59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51AFB-0EAA-53AF-D47E-8202ABA3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BF27B2A-AD30-62D0-C6E2-4AADAFF9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Hvorfor</a:t>
            </a:r>
            <a:r>
              <a:rPr lang="en-US" dirty="0"/>
              <a:t>? </a:t>
            </a:r>
            <a:r>
              <a:rPr lang="en-US" dirty="0" err="1"/>
              <a:t>Globalt</a:t>
            </a:r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E700BE2-AF65-5B93-931D-F06D7A5C3CEC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71154214"/>
              </p:ext>
            </p:extLst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7ADA6E7-ACA3-46A0-5F0B-B8D264E48F1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6199388"/>
              </p:ext>
            </p:extLst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513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5C58FD-E99D-7529-A281-7E6EC85C9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Kerneinflation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1B8E8-6300-5005-7E2B-81B12CA206BA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err="1"/>
              <a:t>Lønstigninger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42E09-BD09-A8F8-F343-AD61D6BB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11AF5-454C-9E78-C428-D2C60533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A225ADB-C74F-FD3D-C09D-71108CDE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 vi </a:t>
            </a:r>
            <a:r>
              <a:rPr lang="en-US" dirty="0" err="1"/>
              <a:t>fået</a:t>
            </a:r>
            <a:r>
              <a:rPr lang="en-US" dirty="0"/>
              <a:t> </a:t>
            </a:r>
            <a:r>
              <a:rPr lang="en-US" dirty="0" err="1"/>
              <a:t>bugt</a:t>
            </a:r>
            <a:r>
              <a:rPr lang="en-US" dirty="0"/>
              <a:t> med </a:t>
            </a:r>
            <a:r>
              <a:rPr lang="en-US" dirty="0" err="1"/>
              <a:t>inflationen</a:t>
            </a:r>
            <a:r>
              <a:rPr lang="en-US" dirty="0"/>
              <a:t>? Europa</a:t>
            </a:r>
            <a:endParaRPr lang="en-GB" dirty="0"/>
          </a:p>
        </p:txBody>
      </p:sp>
      <p:pic>
        <p:nvPicPr>
          <p:cNvPr id="20" name="Content Placeholder 12" descr="A graph of a blue line&#10;&#10;Description automatically generated">
            <a:extLst>
              <a:ext uri="{FF2B5EF4-FFF2-40B4-BE49-F238E27FC236}">
                <a16:creationId xmlns:a16="http://schemas.microsoft.com/office/drawing/2014/main" id="{2637133D-FA5B-3068-0BD4-75A8E2030C3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93" y="1854200"/>
            <a:ext cx="4011613" cy="2865438"/>
          </a:xfrm>
        </p:spPr>
      </p:pic>
      <p:graphicFrame>
        <p:nvGraphicFramePr>
          <p:cNvPr id="24" name="Content Placeholder 23">
            <a:extLst>
              <a:ext uri="{FF2B5EF4-FFF2-40B4-BE49-F238E27FC236}">
                <a16:creationId xmlns:a16="http://schemas.microsoft.com/office/drawing/2014/main" id="{94E1B7DF-96E4-E542-3612-7AE150502221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417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B1FE58-913C-9538-9326-39DDE5566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1970erne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DC9ED-452C-C714-5D86-0DED0CB5AA78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I </a:t>
            </a:r>
            <a:r>
              <a:rPr lang="en-US" dirty="0" err="1"/>
              <a:t>dag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21BF0-C0E6-7941-74B7-EE2CA97C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E1EBE-4934-0019-F3A4-2CC09C8B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5CCB318-732F-7EA6-F141-FCE803AA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 vi </a:t>
            </a:r>
            <a:r>
              <a:rPr lang="en-US" dirty="0" err="1"/>
              <a:t>fået</a:t>
            </a:r>
            <a:r>
              <a:rPr lang="en-US" dirty="0"/>
              <a:t> </a:t>
            </a:r>
            <a:r>
              <a:rPr lang="en-US" dirty="0" err="1"/>
              <a:t>bugt</a:t>
            </a:r>
            <a:r>
              <a:rPr lang="en-US" dirty="0"/>
              <a:t> med </a:t>
            </a:r>
            <a:r>
              <a:rPr lang="en-US" dirty="0" err="1"/>
              <a:t>inflationen</a:t>
            </a:r>
            <a:r>
              <a:rPr lang="en-US" dirty="0"/>
              <a:t>? USA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59BF4E9-B456-E832-2B7E-8D43AEE4B36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60760061"/>
              </p:ext>
            </p:extLst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43CBED9-3AE8-C2D6-B9FB-7C11D4CD0BFA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519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7425-47B5-4BC9-9BFA-EA8205C7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Frygten</a:t>
            </a:r>
            <a:r>
              <a:rPr lang="en-US" dirty="0"/>
              <a:t> – men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forhåbentlig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ske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ECB19-1BE6-4525-D733-3313FE86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FC922-4F5E-49CB-CCFF-ACDD0BB8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6</a:t>
            </a:fld>
            <a:endParaRPr lang="da-DK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9297E2-5869-816E-66D1-307A0399643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12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A9A849-340C-BAEB-043D-FAB725635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Pæn</a:t>
            </a:r>
            <a:r>
              <a:rPr lang="en-US" dirty="0"/>
              <a:t> </a:t>
            </a:r>
            <a:r>
              <a:rPr lang="en-US" dirty="0" err="1"/>
              <a:t>økonomisk</a:t>
            </a:r>
            <a:r>
              <a:rPr lang="en-US" dirty="0"/>
              <a:t> </a:t>
            </a:r>
            <a:r>
              <a:rPr lang="en-US" dirty="0" err="1"/>
              <a:t>vækst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48AEF-F6FF-AA45-2314-3E6A071FEC37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/>
              <a:t>Opjusterede</a:t>
            </a:r>
            <a:r>
              <a:rPr lang="en-US" dirty="0"/>
              <a:t> </a:t>
            </a:r>
            <a:r>
              <a:rPr lang="en-US" dirty="0" err="1"/>
              <a:t>forventnigner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00E99-2280-D26D-7FF2-45917A90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8B791-2A2A-5A0B-27FA-6D7CEC93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7F96CFA-9C95-BEC5-6185-505E8429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Ingen recession (</a:t>
            </a:r>
            <a:r>
              <a:rPr lang="en-US" dirty="0" err="1"/>
              <a:t>endnu</a:t>
            </a:r>
            <a:r>
              <a:rPr lang="en-US" dirty="0"/>
              <a:t>). USA</a:t>
            </a:r>
            <a:endParaRPr lang="en-GB" dirty="0"/>
          </a:p>
        </p:txBody>
      </p:sp>
      <p:graphicFrame>
        <p:nvGraphicFramePr>
          <p:cNvPr id="9" name="Diagram 1">
            <a:extLst>
              <a:ext uri="{FF2B5EF4-FFF2-40B4-BE49-F238E27FC236}">
                <a16:creationId xmlns:a16="http://schemas.microsoft.com/office/drawing/2014/main" id="{CB94682A-DDCB-E45D-38B1-D17050A8DB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1401008"/>
              </p:ext>
            </p:extLst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4D51C82-284F-08F5-2950-E54DAC952AD8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22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5250A0-25A0-65E3-96A1-805386E60D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Opsparingskvote</a:t>
            </a:r>
            <a:r>
              <a:rPr lang="en-US" dirty="0"/>
              <a:t> USA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BC6F7-6EBE-CCB5-4860-197AD988BE28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000" dirty="0"/>
              <a:t>Ekstra </a:t>
            </a:r>
            <a:r>
              <a:rPr lang="en-US" sz="2000" dirty="0" err="1"/>
              <a:t>opsparing</a:t>
            </a:r>
            <a:r>
              <a:rPr lang="en-US" sz="2000" dirty="0"/>
              <a:t>, % </a:t>
            </a:r>
            <a:r>
              <a:rPr lang="en-US" sz="2000" dirty="0" err="1"/>
              <a:t>af</a:t>
            </a:r>
            <a:r>
              <a:rPr lang="en-US" sz="2000" dirty="0"/>
              <a:t> BNP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EE9B1-2BCA-D5C1-6A51-F2833CFE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0952F-16F0-97B0-E201-D52150A7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8514E4F-17CC-2676-35B6-EC66306F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Årsag</a:t>
            </a:r>
            <a:r>
              <a:rPr lang="en-US" dirty="0"/>
              <a:t>: </a:t>
            </a:r>
            <a:r>
              <a:rPr lang="en-US" dirty="0" err="1"/>
              <a:t>Stor</a:t>
            </a:r>
            <a:r>
              <a:rPr lang="en-US" dirty="0"/>
              <a:t> </a:t>
            </a:r>
            <a:r>
              <a:rPr lang="en-US" dirty="0" err="1"/>
              <a:t>opsparing</a:t>
            </a:r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4F2FE6E-D225-C9BE-9209-F01D196B1867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EDBAC39-EF5F-82DB-26B6-1B98E3EB922D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829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1A2B9B-D18B-7811-AEB1-4D1279E519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Overudbud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jobs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AE44C-F027-DEE8-115C-41C126276B8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000" dirty="0" err="1"/>
              <a:t>Kreditkortlån</a:t>
            </a:r>
            <a:r>
              <a:rPr lang="en-US" sz="2000" dirty="0"/>
              <a:t>, </a:t>
            </a:r>
            <a:r>
              <a:rPr lang="en-US" sz="2000" dirty="0" err="1"/>
              <a:t>overskredent</a:t>
            </a:r>
            <a:r>
              <a:rPr lang="en-US" sz="2000" dirty="0"/>
              <a:t> </a:t>
            </a:r>
            <a:r>
              <a:rPr lang="en-US" sz="2000" dirty="0" err="1"/>
              <a:t>betalingsfrist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1B61D-7117-6390-1DC6-886E6D30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J. Rangvid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EF476-5557-2CA9-B1C9-7CB3DDDA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2147435-CA8E-46AE-8871-3020BA06167C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AC70048-DB16-BC92-908B-3D166938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Opbremsning</a:t>
            </a:r>
            <a:r>
              <a:rPr lang="en-US" dirty="0"/>
              <a:t> men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krise</a:t>
            </a:r>
            <a:r>
              <a:rPr lang="en-US" dirty="0"/>
              <a:t>. USA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F80A914-4010-0380-D099-0EC6ECDF5358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63679190"/>
              </p:ext>
            </p:extLst>
          </p:nvPr>
        </p:nvGraphicFramePr>
        <p:xfrm>
          <a:off x="301625" y="1854200"/>
          <a:ext cx="4041775" cy="286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A75A805-F7F1-BB29-B2D4-58DE2E65372A}"/>
              </a:ext>
            </a:extLst>
          </p:cNvPr>
          <p:cNvCxnSpPr>
            <a:cxnSpLocks/>
          </p:cNvCxnSpPr>
          <p:nvPr/>
        </p:nvCxnSpPr>
        <p:spPr>
          <a:xfrm>
            <a:off x="3563888" y="2499742"/>
            <a:ext cx="57606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FC3F1F0-1FFF-EF21-FF1E-D93047DFD74C}"/>
              </a:ext>
            </a:extLst>
          </p:cNvPr>
          <p:cNvSpPr txBox="1"/>
          <p:nvPr/>
        </p:nvSpPr>
        <p:spPr>
          <a:xfrm>
            <a:off x="827584" y="177966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</a:t>
            </a:r>
            <a:r>
              <a:rPr lang="en-US" sz="900" dirty="0" err="1"/>
              <a:t>Jobs+ledige</a:t>
            </a:r>
            <a:r>
              <a:rPr lang="en-US" sz="900" dirty="0"/>
              <a:t> jobs) – </a:t>
            </a:r>
            <a:r>
              <a:rPr lang="en-US" sz="900" dirty="0" err="1"/>
              <a:t>arbejdsstyrke</a:t>
            </a:r>
            <a:r>
              <a:rPr lang="en-US" sz="900" dirty="0"/>
              <a:t>, </a:t>
            </a:r>
            <a:r>
              <a:rPr lang="en-US" sz="900" dirty="0" err="1"/>
              <a:t>mio</a:t>
            </a:r>
            <a:r>
              <a:rPr lang="en-US" sz="900" dirty="0"/>
              <a:t>.</a:t>
            </a:r>
            <a:endParaRPr lang="en-GB" sz="900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3D08BD5A-07C1-04FB-8F54-7D00F0CBCF8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9246270"/>
              </p:ext>
            </p:extLst>
          </p:nvPr>
        </p:nvGraphicFramePr>
        <p:xfrm>
          <a:off x="4800600" y="1854200"/>
          <a:ext cx="4038600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7658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11057</TotalTime>
  <Words>199</Words>
  <Application>Microsoft Office PowerPoint</Application>
  <PresentationFormat>On-screen Show (16:9)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Civic</vt:lpstr>
      <vt:lpstr>Udsyn: Den globale økonomi</vt:lpstr>
      <vt:lpstr>Danmark</vt:lpstr>
      <vt:lpstr>Hvorfor? Globalt</vt:lpstr>
      <vt:lpstr>Har vi fået bugt med inflationen? Europa</vt:lpstr>
      <vt:lpstr>Har vi fået bugt med inflationen? USA</vt:lpstr>
      <vt:lpstr>Frygten – men vil forhåbentlig ikke ske</vt:lpstr>
      <vt:lpstr>Ingen recession (endnu). USA</vt:lpstr>
      <vt:lpstr>Årsag: Stor opsparing</vt:lpstr>
      <vt:lpstr>Opbremsning men ikke krise. USA</vt:lpstr>
      <vt:lpstr>Opbremsning i Europa</vt:lpstr>
      <vt:lpstr>Konklusionen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Jesper Rangvid</dc:creator>
  <cp:lastModifiedBy>Jesper Rangvid</cp:lastModifiedBy>
  <cp:revision>2771</cp:revision>
  <cp:lastPrinted>2021-09-11T13:04:00Z</cp:lastPrinted>
  <dcterms:created xsi:type="dcterms:W3CDTF">2009-08-21T10:17:20Z</dcterms:created>
  <dcterms:modified xsi:type="dcterms:W3CDTF">2023-09-11T10:16:55Z</dcterms:modified>
</cp:coreProperties>
</file>