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467" r:id="rId2"/>
    <p:sldId id="4170" r:id="rId3"/>
    <p:sldId id="4140" r:id="rId4"/>
    <p:sldId id="4152" r:id="rId5"/>
    <p:sldId id="4150" r:id="rId6"/>
    <p:sldId id="4148" r:id="rId7"/>
    <p:sldId id="4147" r:id="rId8"/>
    <p:sldId id="4156" r:id="rId9"/>
    <p:sldId id="4157" r:id="rId10"/>
    <p:sldId id="4158" r:id="rId11"/>
    <p:sldId id="4159" r:id="rId12"/>
    <p:sldId id="4166" r:id="rId13"/>
    <p:sldId id="4167" r:id="rId14"/>
    <p:sldId id="4142" r:id="rId15"/>
    <p:sldId id="4095" r:id="rId16"/>
    <p:sldId id="4144" r:id="rId17"/>
    <p:sldId id="4162" r:id="rId18"/>
    <p:sldId id="4164" r:id="rId19"/>
    <p:sldId id="4163" r:id="rId20"/>
    <p:sldId id="4169" r:id="rId21"/>
    <p:sldId id="300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LFPressSansOffc" panose="020B0604020202020204" charset="0"/>
      <p:regular r:id="rId28"/>
      <p:bold r:id="rId29"/>
      <p:italic r:id="rId30"/>
      <p:boldItalic r:id="rId31"/>
    </p:embeddedFont>
    <p:embeddedFont>
      <p:font typeface="LFPressSansOffc dBold" panose="020B0604020202020204" charset="0"/>
      <p:bold r:id="rId32"/>
      <p:boldItalic r:id="rId33"/>
    </p:embeddedFont>
    <p:embeddedFont>
      <p:font typeface="LFPressSerifOffc" panose="020B0604020202020204" charset="0"/>
      <p:regular r:id="rId34"/>
      <p:bold r:id="rId35"/>
      <p:italic r:id="rId36"/>
      <p:boldItalic r:id="rId37"/>
    </p:embeddedFont>
    <p:embeddedFont>
      <p:font typeface="LFPressSerifOffc Black" panose="020B0604020202020204" charset="0"/>
      <p:bold r:id="rId38"/>
      <p:boldItalic r:id="rId39"/>
    </p:embeddedFont>
  </p:embeddedFontLst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808F"/>
    <a:srgbClr val="F6CCD2"/>
    <a:srgbClr val="66BC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79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4378D8-BE49-4FE3-AC3A-FBF930FF3A22}" type="datetimeFigureOut">
              <a:rPr lang="da-DK" smtClean="0"/>
              <a:t>12-09-2023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D5F16F-3962-45D6-BF98-037B3FCF95B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61553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5F16F-3962-45D6-BF98-037B3FCF95BC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0928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12" Type="http://schemas.openxmlformats.org/officeDocument/2006/relationships/image" Target="../media/image17.jpg"/><Relationship Id="rId2" Type="http://schemas.openxmlformats.org/officeDocument/2006/relationships/image" Target="../media/image7.jpg"/><Relationship Id="rId16" Type="http://schemas.openxmlformats.org/officeDocument/2006/relationships/image" Target="../media/image2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g"/><Relationship Id="rId11" Type="http://schemas.openxmlformats.org/officeDocument/2006/relationships/image" Target="../media/image16.jpg"/><Relationship Id="rId5" Type="http://schemas.openxmlformats.org/officeDocument/2006/relationships/image" Target="../media/image10.jpg"/><Relationship Id="rId15" Type="http://schemas.openxmlformats.org/officeDocument/2006/relationships/image" Target="../media/image20.jpg"/><Relationship Id="rId10" Type="http://schemas.openxmlformats.org/officeDocument/2006/relationships/image" Target="../media/image15.jpg"/><Relationship Id="rId4" Type="http://schemas.openxmlformats.org/officeDocument/2006/relationships/image" Target="../media/image9.jpg"/><Relationship Id="rId9" Type="http://schemas.openxmlformats.org/officeDocument/2006/relationships/image" Target="../media/image14.jpg"/><Relationship Id="rId14" Type="http://schemas.openxmlformats.org/officeDocument/2006/relationships/image" Target="../media/image19.jp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A - Billede baggr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EA56E6B-7ACD-0D63-168C-B14A9E78872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solidFill>
            <a:schemeClr val="accent6"/>
          </a:solidFill>
        </p:spPr>
        <p:txBody>
          <a:bodyPr tIns="0" bIns="36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661F08-73F8-779A-02D6-4D14F1D993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1091902"/>
            <a:ext cx="11049000" cy="2354491"/>
          </a:xfrm>
        </p:spPr>
        <p:txBody>
          <a:bodyPr>
            <a:noAutofit/>
          </a:bodyPr>
          <a:lstStyle>
            <a:lvl1pPr>
              <a:defRPr sz="900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Kort overskrift          i to linjer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19DFCA9-41BE-4525-BBE4-E13E96AB1A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3755664"/>
            <a:ext cx="5384800" cy="756617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  <a:lvl2pPr marL="288000" indent="0">
              <a:buNone/>
              <a:defRPr/>
            </a:lvl2pPr>
          </a:lstStyle>
          <a:p>
            <a:pPr lvl="0"/>
            <a:r>
              <a:rPr lang="da-DK" noProof="0" dirty="0"/>
              <a:t>Manchet i </a:t>
            </a:r>
            <a:r>
              <a:rPr lang="da-DK" noProof="0" dirty="0" err="1"/>
              <a:t>maks</a:t>
            </a:r>
            <a:r>
              <a:rPr lang="da-DK" noProof="0" dirty="0"/>
              <a:t> tre linjer </a:t>
            </a:r>
            <a:r>
              <a:rPr lang="da-DK" noProof="0" dirty="0" err="1"/>
              <a:t>nostrum</a:t>
            </a:r>
            <a:r>
              <a:rPr lang="da-DK" noProof="0" dirty="0"/>
              <a:t> </a:t>
            </a:r>
            <a:r>
              <a:rPr lang="da-DK" noProof="0" dirty="0" err="1"/>
              <a:t>que</a:t>
            </a:r>
            <a:r>
              <a:rPr lang="da-DK" noProof="0" dirty="0"/>
              <a:t> </a:t>
            </a:r>
            <a:r>
              <a:rPr lang="da-DK" noProof="0" dirty="0" err="1"/>
              <a:t>veria</a:t>
            </a:r>
            <a:r>
              <a:rPr lang="da-DK" noProof="0" dirty="0"/>
              <a:t> </a:t>
            </a:r>
            <a:r>
              <a:rPr lang="da-DK" noProof="0" dirty="0" err="1"/>
              <a:t>velessus</a:t>
            </a:r>
            <a:r>
              <a:rPr lang="da-DK" noProof="0" dirty="0"/>
              <a:t> assimil </a:t>
            </a:r>
            <a:r>
              <a:rPr lang="da-DK" noProof="0" dirty="0" err="1"/>
              <a:t>imeni</a:t>
            </a:r>
            <a:r>
              <a:rPr lang="da-DK" noProof="0" dirty="0"/>
              <a:t> </a:t>
            </a:r>
            <a:r>
              <a:rPr lang="da-DK" noProof="0" dirty="0" err="1"/>
              <a:t>ilibus</a:t>
            </a:r>
            <a:r>
              <a:rPr lang="da-DK" noProof="0" dirty="0"/>
              <a:t> as </a:t>
            </a:r>
            <a:r>
              <a:rPr lang="da-DK" noProof="0" dirty="0" err="1"/>
              <a:t>ressum</a:t>
            </a:r>
            <a:r>
              <a:rPr lang="da-DK" noProof="0" dirty="0"/>
              <a:t> </a:t>
            </a:r>
            <a:r>
              <a:rPr lang="da-DK" noProof="0" dirty="0" err="1"/>
              <a:t>que</a:t>
            </a:r>
            <a:r>
              <a:rPr lang="da-DK" noProof="0" dirty="0"/>
              <a:t> </a:t>
            </a:r>
            <a:r>
              <a:rPr lang="da-DK" noProof="0" dirty="0" err="1"/>
              <a:t>repella</a:t>
            </a:r>
            <a:r>
              <a:rPr lang="da-DK" noProof="0" dirty="0"/>
              <a:t> </a:t>
            </a:r>
            <a:r>
              <a:rPr lang="da-DK" noProof="0" dirty="0" err="1"/>
              <a:t>borume</a:t>
            </a:r>
            <a:r>
              <a:rPr lang="da-DK" noProof="0" dirty="0"/>
              <a:t> </a:t>
            </a:r>
            <a:r>
              <a:rPr lang="da-DK" noProof="0" dirty="0" err="1"/>
              <a:t>exceperum</a:t>
            </a:r>
            <a:r>
              <a:rPr lang="da-DK" noProof="0" dirty="0"/>
              <a:t> </a:t>
            </a:r>
            <a:r>
              <a:rPr lang="da-DK" noProof="0" dirty="0" err="1"/>
              <a:t>quenim</a:t>
            </a:r>
            <a:r>
              <a:rPr lang="da-DK" noProof="0" dirty="0"/>
              <a:t> </a:t>
            </a:r>
            <a:r>
              <a:rPr lang="da-DK" noProof="0" dirty="0" err="1"/>
              <a:t>us</a:t>
            </a:r>
            <a:r>
              <a:rPr lang="da-DK" noProof="0" dirty="0"/>
              <a:t> </a:t>
            </a:r>
            <a:r>
              <a:rPr lang="da-DK" noProof="0" dirty="0" err="1"/>
              <a:t>dolupta</a:t>
            </a:r>
            <a:r>
              <a:rPr lang="da-DK" noProof="0" dirty="0"/>
              <a:t> </a:t>
            </a:r>
            <a:r>
              <a:rPr lang="da-DK" noProof="0" dirty="0" err="1"/>
              <a:t>tquam</a:t>
            </a:r>
            <a:r>
              <a:rPr lang="da-DK" noProof="0" dirty="0"/>
              <a:t> </a:t>
            </a:r>
            <a:r>
              <a:rPr lang="da-DK" noProof="0" dirty="0" err="1"/>
              <a:t>nate</a:t>
            </a:r>
            <a:r>
              <a:rPr lang="da-DK" noProof="0" dirty="0"/>
              <a:t> </a:t>
            </a:r>
            <a:r>
              <a:rPr lang="da-DK" noProof="0" dirty="0" err="1"/>
              <a:t>niminciis</a:t>
            </a:r>
            <a:r>
              <a:rPr lang="da-DK" noProof="0" dirty="0"/>
              <a:t> </a:t>
            </a:r>
            <a:r>
              <a:rPr lang="da-DK" noProof="0" dirty="0" err="1"/>
              <a:t>accaeserum</a:t>
            </a:r>
            <a:r>
              <a:rPr lang="da-DK" noProof="0" dirty="0"/>
              <a:t>.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D68EBEE-BF6B-93D5-33D4-0D24530513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 hasCustomPrompt="1"/>
          </p:nvPr>
        </p:nvSpPr>
        <p:spPr>
          <a:xfrm>
            <a:off x="10857360" y="5991228"/>
            <a:ext cx="763139" cy="43378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 dirty="0"/>
              <a:t>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905D3D-CD7A-A08C-3B46-04ADB6465D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7512" y="5971689"/>
            <a:ext cx="2023472" cy="363187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 sz="400"/>
            </a:lvl1pPr>
          </a:lstStyle>
          <a:p>
            <a:pPr lvl="0"/>
            <a:r>
              <a:rPr lang="en-US" dirty="0"/>
              <a:t> 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9358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- 1 k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9FAFE-45D3-895C-4DF6-3D1A2F2112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en til to linjer                            </a:t>
            </a:r>
            <a:r>
              <a:rPr lang="da-DK" noProof="0" dirty="0" err="1"/>
              <a:t>lorem</a:t>
            </a:r>
            <a:r>
              <a:rPr lang="da-DK" noProof="0" dirty="0"/>
              <a:t> </a:t>
            </a:r>
            <a:r>
              <a:rPr lang="da-DK" noProof="0" dirty="0" err="1"/>
              <a:t>ipsum</a:t>
            </a:r>
            <a:r>
              <a:rPr lang="da-DK" noProof="0" dirty="0"/>
              <a:t> </a:t>
            </a:r>
            <a:r>
              <a:rPr lang="da-DK" noProof="0" dirty="0" err="1"/>
              <a:t>dolor</a:t>
            </a:r>
            <a:r>
              <a:rPr lang="da-DK" noProof="0" dirty="0"/>
              <a:t> </a:t>
            </a:r>
            <a:r>
              <a:rPr lang="da-DK" noProof="0" dirty="0" err="1"/>
              <a:t>lip</a:t>
            </a:r>
            <a:endParaRPr lang="da-DK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3CA0B1-3EE6-5FA2-BAE4-46395D2BB13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71499" y="2276475"/>
            <a:ext cx="11049001" cy="3502025"/>
          </a:xfrm>
        </p:spPr>
        <p:txBody>
          <a:bodyPr/>
          <a:lstStyle/>
          <a:p>
            <a:pPr lvl="0"/>
            <a:r>
              <a:rPr lang="da-DK" noProof="0" dirty="0"/>
              <a:t>Indsæt tekst her – klik forøg eller formindsk listeniveau for at skifte imellem </a:t>
            </a:r>
            <a:r>
              <a:rPr lang="da-DK" noProof="0" dirty="0" err="1"/>
              <a:t>tekstniveauer</a:t>
            </a:r>
            <a:endParaRPr lang="da-DK" noProof="0" dirty="0"/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14737A20-054A-0870-CA5A-33FC8CC91B3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1255FD78-C43A-4BFC-A125-599C5504E2CB}" type="datetime2">
              <a:rPr lang="da-DK" smtClean="0"/>
              <a:t>12. september 2023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7E66B1E-543F-4350-A5BF-7B3494EE52D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117E9DF-090D-819D-4A8E-DBED0E10ED4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a-DK"/>
              <a:t>Side </a:t>
            </a:r>
            <a:fld id="{855F907D-1812-4146-A530-318126756F5D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15687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- 2 kol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9FAFE-45D3-895C-4DF6-3D1A2F2112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/>
              <a:t>Overskrift i en til to linjer                            lorem ipsum dolor lip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C3B7354E-3612-C2C1-BB1C-121A4AE8C9D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71500" y="2276475"/>
            <a:ext cx="5384800" cy="3502025"/>
          </a:xfrm>
        </p:spPr>
        <p:txBody>
          <a:bodyPr/>
          <a:lstStyle/>
          <a:p>
            <a:pPr lvl="0"/>
            <a:r>
              <a:rPr lang="da-DK" dirty="0"/>
              <a:t>Indsæt tekst her – klik forøg eller formindsk listeniveau for at skifte imellem </a:t>
            </a:r>
            <a:r>
              <a:rPr lang="da-DK" dirty="0" err="1"/>
              <a:t>tekstniveauer</a:t>
            </a:r>
            <a:endParaRPr lang="da-DK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A7BAD6-150F-CF44-F9FC-77909FD14E7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35700" y="2276475"/>
            <a:ext cx="5384800" cy="3502025"/>
          </a:xfrm>
        </p:spPr>
        <p:txBody>
          <a:bodyPr/>
          <a:lstStyle/>
          <a:p>
            <a:pPr lvl="0"/>
            <a:r>
              <a:rPr lang="da-DK" dirty="0"/>
              <a:t>Indsæt tekst her – klik forøg eller formindsk listeniveau for at skifte imellem </a:t>
            </a:r>
            <a:r>
              <a:rPr lang="da-DK" dirty="0" err="1"/>
              <a:t>tekstniveauer</a:t>
            </a:r>
            <a:endParaRPr lang="da-DK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569971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- 3 kol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9FAFE-45D3-895C-4DF6-3D1A2F2112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/>
              <a:t>Overskrift i en til to linjer                            lorem ipsum dolor lip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16459230-2EC8-1E0B-C5C5-F6F5F732C2D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71500" y="2276475"/>
            <a:ext cx="3495675" cy="3502025"/>
          </a:xfrm>
        </p:spPr>
        <p:txBody>
          <a:bodyPr/>
          <a:lstStyle/>
          <a:p>
            <a:pPr lvl="0"/>
            <a:r>
              <a:rPr lang="da-DK" dirty="0"/>
              <a:t>Indsæt tekst her – klik forøg eller formindsk listeniveau for at skifte imellem </a:t>
            </a:r>
            <a:r>
              <a:rPr lang="da-DK" dirty="0" err="1"/>
              <a:t>tekstniveauer</a:t>
            </a:r>
            <a:endParaRPr lang="da-DK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7FA8CC8-351D-A883-30BA-246C02FE8A34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346575" y="2276475"/>
            <a:ext cx="3497263" cy="3502025"/>
          </a:xfrm>
        </p:spPr>
        <p:txBody>
          <a:bodyPr/>
          <a:lstStyle/>
          <a:p>
            <a:pPr lvl="0"/>
            <a:r>
              <a:rPr lang="da-DK" dirty="0"/>
              <a:t>Indsæt tekst her – klik forøg eller formindsk listeniveau for at skifte imellem </a:t>
            </a:r>
            <a:r>
              <a:rPr lang="da-DK" dirty="0" err="1"/>
              <a:t>tekstniveauer</a:t>
            </a:r>
            <a:endParaRPr lang="da-DK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DC2F437-FA7A-3595-43FF-9567BFF79B1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123238" y="2276475"/>
            <a:ext cx="3497262" cy="3502025"/>
          </a:xfrm>
        </p:spPr>
        <p:txBody>
          <a:bodyPr/>
          <a:lstStyle/>
          <a:p>
            <a:pPr lvl="0"/>
            <a:r>
              <a:rPr lang="da-DK" dirty="0"/>
              <a:t>Indsæt tekst her – klik forøg eller formindsk listeniveau for at skifte imellem </a:t>
            </a:r>
            <a:r>
              <a:rPr lang="da-DK" dirty="0" err="1"/>
              <a:t>tekstniveauer</a:t>
            </a:r>
            <a:endParaRPr lang="da-DK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63521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1/2 - Billede 1/2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EBBF6DA-26BF-D15C-DAD8-F944BEBD8EB6}"/>
              </a:ext>
            </a:extLst>
          </p:cNvPr>
          <p:cNvSpPr/>
          <p:nvPr userDrawn="1"/>
        </p:nvSpPr>
        <p:spPr>
          <a:xfrm>
            <a:off x="0" y="0"/>
            <a:ext cx="62357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D428550-8EB3-3D9B-3ADB-A7C76318C53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5700" y="0"/>
            <a:ext cx="5956300" cy="6858000"/>
          </a:xfrm>
          <a:noFill/>
        </p:spPr>
        <p:txBody>
          <a:bodyPr bIns="576000"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49FAFE-45D3-895C-4DF6-3D1A2F2112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836613"/>
            <a:ext cx="5384800" cy="1046440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en til      to linjer med billede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E4C5F4C0-5FA8-089B-EEB3-C56C5B03515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1500" y="2276475"/>
            <a:ext cx="5384800" cy="3502025"/>
          </a:xfrm>
        </p:spPr>
        <p:txBody>
          <a:bodyPr/>
          <a:lstStyle/>
          <a:p>
            <a:pPr lvl="0"/>
            <a:r>
              <a:rPr lang="da-DK" dirty="0"/>
              <a:t>Indsæt tekst her – klik forøg eller formindsk listeniveau for at skifte imellem </a:t>
            </a:r>
            <a:r>
              <a:rPr lang="da-DK" dirty="0" err="1"/>
              <a:t>tekstniveauer</a:t>
            </a:r>
            <a:endParaRPr lang="da-DK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50573D3-3E90-122C-114F-E41BFE1C84C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>
          <a:xfrm>
            <a:off x="10857360" y="5991228"/>
            <a:ext cx="763139" cy="43378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40941406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1/2 - Indhold 1/2 Farv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2C87488-358D-5B5B-58D6-CB16248F444A}"/>
              </a:ext>
            </a:extLst>
          </p:cNvPr>
          <p:cNvSpPr/>
          <p:nvPr userDrawn="1"/>
        </p:nvSpPr>
        <p:spPr>
          <a:xfrm>
            <a:off x="0" y="0"/>
            <a:ext cx="62357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397C8D-9753-89A0-4BEF-604AF812F233}"/>
              </a:ext>
            </a:extLst>
          </p:cNvPr>
          <p:cNvSpPr/>
          <p:nvPr userDrawn="1"/>
        </p:nvSpPr>
        <p:spPr>
          <a:xfrm>
            <a:off x="6235700" y="0"/>
            <a:ext cx="59563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E142C2B-7F87-97B0-8E08-BEED3C05DF5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772275" y="1125538"/>
            <a:ext cx="4848225" cy="4652962"/>
          </a:xfrm>
        </p:spPr>
        <p:txBody>
          <a:bodyPr bIns="1260000"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 err="1"/>
              <a:t>Indsæt</a:t>
            </a:r>
            <a:r>
              <a:rPr lang="en-US" dirty="0"/>
              <a:t> </a:t>
            </a:r>
            <a:r>
              <a:rPr lang="en-US" dirty="0" err="1"/>
              <a:t>indhold</a:t>
            </a:r>
            <a:r>
              <a:rPr lang="en-US" dirty="0"/>
              <a:t> her</a:t>
            </a:r>
            <a:endParaRPr lang="da-D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49FAFE-45D3-895C-4DF6-3D1A2F2112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836613"/>
            <a:ext cx="5384800" cy="1046440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en til      to linjer med billede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5757119-3609-ECD3-512C-BB419E88E6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91791" y="1328744"/>
            <a:ext cx="1128708" cy="52322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Aft>
                <a:spcPts val="0"/>
              </a:spcAft>
              <a:buNone/>
              <a:defRPr sz="4000">
                <a:solidFill>
                  <a:schemeClr val="tx2"/>
                </a:solidFill>
                <a:latin typeface="+mj-lt"/>
              </a:defRPr>
            </a:lvl1pPr>
            <a:lvl6pPr>
              <a:defRPr/>
            </a:lvl6pPr>
          </a:lstStyle>
          <a:p>
            <a:pPr lvl="0"/>
            <a:r>
              <a:rPr lang="en-US" dirty="0"/>
              <a:t>xx%</a:t>
            </a:r>
            <a:endParaRPr lang="da-DK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A996AC7-06DB-29FF-0EC5-CE60C95BA9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1791" y="1868494"/>
            <a:ext cx="1128708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 sz="1200">
                <a:solidFill>
                  <a:schemeClr val="tx2"/>
                </a:solidFill>
              </a:defRPr>
            </a:lvl1pPr>
            <a:lvl6pPr>
              <a:defRPr/>
            </a:lvl6pPr>
          </a:lstStyle>
          <a:p>
            <a:pPr lvl="0"/>
            <a:r>
              <a:rPr lang="en-US" dirty="0" err="1"/>
              <a:t>Indsæt</a:t>
            </a:r>
            <a:r>
              <a:rPr lang="en-US" dirty="0"/>
              <a:t> </a:t>
            </a:r>
            <a:r>
              <a:rPr lang="en-US" dirty="0" err="1"/>
              <a:t>tekst</a:t>
            </a:r>
            <a:r>
              <a:rPr lang="en-US" dirty="0"/>
              <a:t> her</a:t>
            </a:r>
            <a:endParaRPr lang="da-DK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DCFD11CF-7A5C-9525-5ED1-3493C86EBCC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71500" y="2276475"/>
            <a:ext cx="5384800" cy="3502025"/>
          </a:xfrm>
        </p:spPr>
        <p:txBody>
          <a:bodyPr/>
          <a:lstStyle/>
          <a:p>
            <a:pPr lvl="0"/>
            <a:r>
              <a:rPr lang="da-DK" dirty="0"/>
              <a:t>Indsæt tekst her – klik forøg eller formindsk listeniveau for at skifte imellem </a:t>
            </a:r>
            <a:r>
              <a:rPr lang="da-DK" dirty="0" err="1"/>
              <a:t>tekstniveauer</a:t>
            </a:r>
            <a:endParaRPr lang="da-DK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3709BFD-5456-F0F1-56FB-8F95F7F189D4}"/>
              </a:ext>
            </a:extLst>
          </p:cNvPr>
          <p:cNvGrpSpPr/>
          <p:nvPr userDrawn="1"/>
        </p:nvGrpSpPr>
        <p:grpSpPr>
          <a:xfrm>
            <a:off x="10857361" y="5991228"/>
            <a:ext cx="762848" cy="433398"/>
            <a:chOff x="10857361" y="5991228"/>
            <a:chExt cx="762848" cy="43339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2252D3A-3688-B5EB-4D56-894C05967CBA}"/>
                </a:ext>
              </a:extLst>
            </p:cNvPr>
            <p:cNvSpPr/>
            <p:nvPr/>
          </p:nvSpPr>
          <p:spPr>
            <a:xfrm>
              <a:off x="10857361" y="5991228"/>
              <a:ext cx="433398" cy="433398"/>
            </a:xfrm>
            <a:custGeom>
              <a:avLst/>
              <a:gdLst>
                <a:gd name="connsiteX0" fmla="*/ 51652 w 433398"/>
                <a:gd name="connsiteY0" fmla="*/ 233649 h 433398"/>
                <a:gd name="connsiteX1" fmla="*/ 34470 w 433398"/>
                <a:gd name="connsiteY1" fmla="*/ 254623 h 433398"/>
                <a:gd name="connsiteX2" fmla="*/ 36165 w 433398"/>
                <a:gd name="connsiteY2" fmla="*/ 263492 h 433398"/>
                <a:gd name="connsiteX3" fmla="*/ 78009 w 433398"/>
                <a:gd name="connsiteY3" fmla="*/ 255459 h 433398"/>
                <a:gd name="connsiteX4" fmla="*/ 76177 w 433398"/>
                <a:gd name="connsiteY4" fmla="*/ 245915 h 433398"/>
                <a:gd name="connsiteX5" fmla="*/ 51652 w 433398"/>
                <a:gd name="connsiteY5" fmla="*/ 233649 h 433398"/>
                <a:gd name="connsiteX6" fmla="*/ 45451 w 433398"/>
                <a:gd name="connsiteY6" fmla="*/ 166123 h 433398"/>
                <a:gd name="connsiteX7" fmla="*/ 36020 w 433398"/>
                <a:gd name="connsiteY7" fmla="*/ 172003 h 433398"/>
                <a:gd name="connsiteX8" fmla="*/ 34486 w 433398"/>
                <a:gd name="connsiteY8" fmla="*/ 178221 h 433398"/>
                <a:gd name="connsiteX9" fmla="*/ 50552 w 433398"/>
                <a:gd name="connsiteY9" fmla="*/ 182237 h 433398"/>
                <a:gd name="connsiteX10" fmla="*/ 51998 w 433398"/>
                <a:gd name="connsiteY10" fmla="*/ 176414 h 433398"/>
                <a:gd name="connsiteX11" fmla="*/ 45451 w 433398"/>
                <a:gd name="connsiteY11" fmla="*/ 166123 h 433398"/>
                <a:gd name="connsiteX12" fmla="*/ 82885 w 433398"/>
                <a:gd name="connsiteY12" fmla="*/ 100349 h 433398"/>
                <a:gd name="connsiteX13" fmla="*/ 69598 w 433398"/>
                <a:gd name="connsiteY13" fmla="*/ 102783 h 433398"/>
                <a:gd name="connsiteX14" fmla="*/ 64377 w 433398"/>
                <a:gd name="connsiteY14" fmla="*/ 109498 h 433398"/>
                <a:gd name="connsiteX15" fmla="*/ 80017 w 433398"/>
                <a:gd name="connsiteY15" fmla="*/ 121628 h 433398"/>
                <a:gd name="connsiteX16" fmla="*/ 84805 w 433398"/>
                <a:gd name="connsiteY16" fmla="*/ 115443 h 433398"/>
                <a:gd name="connsiteX17" fmla="*/ 82885 w 433398"/>
                <a:gd name="connsiteY17" fmla="*/ 100349 h 433398"/>
                <a:gd name="connsiteX18" fmla="*/ 70273 w 433398"/>
                <a:gd name="connsiteY18" fmla="*/ 168726 h 433398"/>
                <a:gd name="connsiteX19" fmla="*/ 58489 w 433398"/>
                <a:gd name="connsiteY19" fmla="*/ 176960 h 433398"/>
                <a:gd name="connsiteX20" fmla="*/ 56777 w 433398"/>
                <a:gd name="connsiteY20" fmla="*/ 183788 h 433398"/>
                <a:gd name="connsiteX21" fmla="*/ 75808 w 433398"/>
                <a:gd name="connsiteY21" fmla="*/ 188527 h 433398"/>
                <a:gd name="connsiteX22" fmla="*/ 77454 w 433398"/>
                <a:gd name="connsiteY22" fmla="*/ 181876 h 433398"/>
                <a:gd name="connsiteX23" fmla="*/ 70273 w 433398"/>
                <a:gd name="connsiteY23" fmla="*/ 168726 h 433398"/>
                <a:gd name="connsiteX24" fmla="*/ 216707 w 433398"/>
                <a:gd name="connsiteY24" fmla="*/ 0 h 433398"/>
                <a:gd name="connsiteX25" fmla="*/ 0 w 433398"/>
                <a:gd name="connsiteY25" fmla="*/ 216691 h 433398"/>
                <a:gd name="connsiteX26" fmla="*/ 216707 w 433398"/>
                <a:gd name="connsiteY26" fmla="*/ 433398 h 433398"/>
                <a:gd name="connsiteX27" fmla="*/ 433398 w 433398"/>
                <a:gd name="connsiteY27" fmla="*/ 216691 h 433398"/>
                <a:gd name="connsiteX28" fmla="*/ 216707 w 433398"/>
                <a:gd name="connsiteY28" fmla="*/ 0 h 433398"/>
                <a:gd name="connsiteX29" fmla="*/ 221567 w 433398"/>
                <a:gd name="connsiteY29" fmla="*/ 22637 h 433398"/>
                <a:gd name="connsiteX30" fmla="*/ 237103 w 433398"/>
                <a:gd name="connsiteY30" fmla="*/ 24774 h 433398"/>
                <a:gd name="connsiteX31" fmla="*/ 237119 w 433398"/>
                <a:gd name="connsiteY31" fmla="*/ 32413 h 433398"/>
                <a:gd name="connsiteX32" fmla="*/ 221495 w 433398"/>
                <a:gd name="connsiteY32" fmla="*/ 29305 h 433398"/>
                <a:gd name="connsiteX33" fmla="*/ 202601 w 433398"/>
                <a:gd name="connsiteY33" fmla="*/ 51460 h 433398"/>
                <a:gd name="connsiteX34" fmla="*/ 220772 w 433398"/>
                <a:gd name="connsiteY34" fmla="*/ 74852 h 433398"/>
                <a:gd name="connsiteX35" fmla="*/ 228837 w 433398"/>
                <a:gd name="connsiteY35" fmla="*/ 73976 h 433398"/>
                <a:gd name="connsiteX36" fmla="*/ 228805 w 433398"/>
                <a:gd name="connsiteY36" fmla="*/ 49596 h 433398"/>
                <a:gd name="connsiteX37" fmla="*/ 238075 w 433398"/>
                <a:gd name="connsiteY37" fmla="*/ 49596 h 433398"/>
                <a:gd name="connsiteX38" fmla="*/ 238123 w 433398"/>
                <a:gd name="connsiteY38" fmla="*/ 78555 h 433398"/>
                <a:gd name="connsiteX39" fmla="*/ 219470 w 433398"/>
                <a:gd name="connsiteY39" fmla="*/ 81551 h 433398"/>
                <a:gd name="connsiteX40" fmla="*/ 193066 w 433398"/>
                <a:gd name="connsiteY40" fmla="*/ 51460 h 433398"/>
                <a:gd name="connsiteX41" fmla="*/ 221567 w 433398"/>
                <a:gd name="connsiteY41" fmla="*/ 22637 h 433398"/>
                <a:gd name="connsiteX42" fmla="*/ 118672 w 433398"/>
                <a:gd name="connsiteY42" fmla="*/ 50456 h 433398"/>
                <a:gd name="connsiteX43" fmla="*/ 136256 w 433398"/>
                <a:gd name="connsiteY43" fmla="*/ 85006 h 433398"/>
                <a:gd name="connsiteX44" fmla="*/ 152354 w 433398"/>
                <a:gd name="connsiteY44" fmla="*/ 90243 h 433398"/>
                <a:gd name="connsiteX45" fmla="*/ 157672 w 433398"/>
                <a:gd name="connsiteY45" fmla="*/ 74113 h 433398"/>
                <a:gd name="connsiteX46" fmla="*/ 140096 w 433398"/>
                <a:gd name="connsiteY46" fmla="*/ 39547 h 433398"/>
                <a:gd name="connsiteX47" fmla="*/ 148587 w 433398"/>
                <a:gd name="connsiteY47" fmla="*/ 35217 h 433398"/>
                <a:gd name="connsiteX48" fmla="*/ 166380 w 433398"/>
                <a:gd name="connsiteY48" fmla="*/ 70177 h 433398"/>
                <a:gd name="connsiteX49" fmla="*/ 155351 w 433398"/>
                <a:gd name="connsiteY49" fmla="*/ 96123 h 433398"/>
                <a:gd name="connsiteX50" fmla="*/ 127942 w 433398"/>
                <a:gd name="connsiteY50" fmla="*/ 89721 h 433398"/>
                <a:gd name="connsiteX51" fmla="*/ 110165 w 433398"/>
                <a:gd name="connsiteY51" fmla="*/ 54761 h 433398"/>
                <a:gd name="connsiteX52" fmla="*/ 118672 w 433398"/>
                <a:gd name="connsiteY52" fmla="*/ 50456 h 433398"/>
                <a:gd name="connsiteX53" fmla="*/ 65437 w 433398"/>
                <a:gd name="connsiteY53" fmla="*/ 97368 h 433398"/>
                <a:gd name="connsiteX54" fmla="*/ 88990 w 433398"/>
                <a:gd name="connsiteY54" fmla="*/ 92894 h 433398"/>
                <a:gd name="connsiteX55" fmla="*/ 93432 w 433398"/>
                <a:gd name="connsiteY55" fmla="*/ 112679 h 433398"/>
                <a:gd name="connsiteX56" fmla="*/ 123179 w 433398"/>
                <a:gd name="connsiteY56" fmla="*/ 113917 h 433398"/>
                <a:gd name="connsiteX57" fmla="*/ 116278 w 433398"/>
                <a:gd name="connsiteY57" fmla="*/ 122825 h 433398"/>
                <a:gd name="connsiteX58" fmla="*/ 88211 w 433398"/>
                <a:gd name="connsiteY58" fmla="*/ 121243 h 433398"/>
                <a:gd name="connsiteX59" fmla="*/ 84965 w 433398"/>
                <a:gd name="connsiteY59" fmla="*/ 125428 h 433398"/>
                <a:gd name="connsiteX60" fmla="*/ 103273 w 433398"/>
                <a:gd name="connsiteY60" fmla="*/ 139614 h 433398"/>
                <a:gd name="connsiteX61" fmla="*/ 97433 w 433398"/>
                <a:gd name="connsiteY61" fmla="*/ 147157 h 433398"/>
                <a:gd name="connsiteX62" fmla="*/ 53331 w 433398"/>
                <a:gd name="connsiteY62" fmla="*/ 113001 h 433398"/>
                <a:gd name="connsiteX63" fmla="*/ 65437 w 433398"/>
                <a:gd name="connsiteY63" fmla="*/ 97368 h 433398"/>
                <a:gd name="connsiteX64" fmla="*/ 29811 w 433398"/>
                <a:gd name="connsiteY64" fmla="*/ 169746 h 433398"/>
                <a:gd name="connsiteX65" fmla="*/ 47178 w 433398"/>
                <a:gd name="connsiteY65" fmla="*/ 156628 h 433398"/>
                <a:gd name="connsiteX66" fmla="*/ 56063 w 433398"/>
                <a:gd name="connsiteY66" fmla="*/ 168051 h 433398"/>
                <a:gd name="connsiteX67" fmla="*/ 56392 w 433398"/>
                <a:gd name="connsiteY67" fmla="*/ 168131 h 433398"/>
                <a:gd name="connsiteX68" fmla="*/ 72691 w 433398"/>
                <a:gd name="connsiteY68" fmla="*/ 159392 h 433398"/>
                <a:gd name="connsiteX69" fmla="*/ 83985 w 433398"/>
                <a:gd name="connsiteY69" fmla="*/ 182960 h 433398"/>
                <a:gd name="connsiteX70" fmla="*/ 79905 w 433398"/>
                <a:gd name="connsiteY70" fmla="*/ 199372 h 433398"/>
                <a:gd name="connsiteX71" fmla="*/ 25778 w 433398"/>
                <a:gd name="connsiteY71" fmla="*/ 185909 h 433398"/>
                <a:gd name="connsiteX72" fmla="*/ 29811 w 433398"/>
                <a:gd name="connsiteY72" fmla="*/ 169746 h 433398"/>
                <a:gd name="connsiteX73" fmla="*/ 27738 w 433398"/>
                <a:gd name="connsiteY73" fmla="*/ 254575 h 433398"/>
                <a:gd name="connsiteX74" fmla="*/ 49845 w 433398"/>
                <a:gd name="connsiteY74" fmla="*/ 224298 h 433398"/>
                <a:gd name="connsiteX75" fmla="*/ 82467 w 433398"/>
                <a:gd name="connsiteY75" fmla="*/ 243738 h 433398"/>
                <a:gd name="connsiteX76" fmla="*/ 86283 w 433398"/>
                <a:gd name="connsiteY76" fmla="*/ 263588 h 433398"/>
                <a:gd name="connsiteX77" fmla="*/ 31498 w 433398"/>
                <a:gd name="connsiteY77" fmla="*/ 274103 h 433398"/>
                <a:gd name="connsiteX78" fmla="*/ 27738 w 433398"/>
                <a:gd name="connsiteY78" fmla="*/ 254575 h 433398"/>
                <a:gd name="connsiteX79" fmla="*/ 79198 w 433398"/>
                <a:gd name="connsiteY79" fmla="*/ 353405 h 433398"/>
                <a:gd name="connsiteX80" fmla="*/ 72024 w 433398"/>
                <a:gd name="connsiteY80" fmla="*/ 344368 h 433398"/>
                <a:gd name="connsiteX81" fmla="*/ 90629 w 433398"/>
                <a:gd name="connsiteY81" fmla="*/ 298917 h 433398"/>
                <a:gd name="connsiteX82" fmla="*/ 57067 w 433398"/>
                <a:gd name="connsiteY82" fmla="*/ 325450 h 433398"/>
                <a:gd name="connsiteX83" fmla="*/ 51652 w 433398"/>
                <a:gd name="connsiteY83" fmla="*/ 318558 h 433398"/>
                <a:gd name="connsiteX84" fmla="*/ 95424 w 433398"/>
                <a:gd name="connsiteY84" fmla="*/ 283960 h 433398"/>
                <a:gd name="connsiteX85" fmla="*/ 101762 w 433398"/>
                <a:gd name="connsiteY85" fmla="*/ 292009 h 433398"/>
                <a:gd name="connsiteX86" fmla="*/ 82258 w 433398"/>
                <a:gd name="connsiteY86" fmla="*/ 339942 h 433398"/>
                <a:gd name="connsiteX87" fmla="*/ 117588 w 433398"/>
                <a:gd name="connsiteY87" fmla="*/ 312011 h 433398"/>
                <a:gd name="connsiteX88" fmla="*/ 122970 w 433398"/>
                <a:gd name="connsiteY88" fmla="*/ 318807 h 433398"/>
                <a:gd name="connsiteX89" fmla="*/ 79198 w 433398"/>
                <a:gd name="connsiteY89" fmla="*/ 353405 h 433398"/>
                <a:gd name="connsiteX90" fmla="*/ 140297 w 433398"/>
                <a:gd name="connsiteY90" fmla="*/ 393603 h 433398"/>
                <a:gd name="connsiteX91" fmla="*/ 129926 w 433398"/>
                <a:gd name="connsiteY91" fmla="*/ 388759 h 433398"/>
                <a:gd name="connsiteX92" fmla="*/ 136513 w 433398"/>
                <a:gd name="connsiteY92" fmla="*/ 330222 h 433398"/>
                <a:gd name="connsiteX93" fmla="*/ 145318 w 433398"/>
                <a:gd name="connsiteY93" fmla="*/ 334351 h 433398"/>
                <a:gd name="connsiteX94" fmla="*/ 143028 w 433398"/>
                <a:gd name="connsiteY94" fmla="*/ 352144 h 433398"/>
                <a:gd name="connsiteX95" fmla="*/ 160163 w 433398"/>
                <a:gd name="connsiteY95" fmla="*/ 360177 h 433398"/>
                <a:gd name="connsiteX96" fmla="*/ 172043 w 433398"/>
                <a:gd name="connsiteY96" fmla="*/ 346859 h 433398"/>
                <a:gd name="connsiteX97" fmla="*/ 180848 w 433398"/>
                <a:gd name="connsiteY97" fmla="*/ 350971 h 433398"/>
                <a:gd name="connsiteX98" fmla="*/ 140297 w 433398"/>
                <a:gd name="connsiteY98" fmla="*/ 393603 h 433398"/>
                <a:gd name="connsiteX99" fmla="*/ 219358 w 433398"/>
                <a:gd name="connsiteY99" fmla="*/ 409171 h 433398"/>
                <a:gd name="connsiteX100" fmla="*/ 219326 w 433398"/>
                <a:gd name="connsiteY100" fmla="*/ 359985 h 433398"/>
                <a:gd name="connsiteX101" fmla="*/ 195476 w 433398"/>
                <a:gd name="connsiteY101" fmla="*/ 359985 h 433398"/>
                <a:gd name="connsiteX102" fmla="*/ 195460 w 433398"/>
                <a:gd name="connsiteY102" fmla="*/ 353397 h 433398"/>
                <a:gd name="connsiteX103" fmla="*/ 228861 w 433398"/>
                <a:gd name="connsiteY103" fmla="*/ 353365 h 433398"/>
                <a:gd name="connsiteX104" fmla="*/ 228893 w 433398"/>
                <a:gd name="connsiteY104" fmla="*/ 409155 h 433398"/>
                <a:gd name="connsiteX105" fmla="*/ 219358 w 433398"/>
                <a:gd name="connsiteY105" fmla="*/ 409171 h 433398"/>
                <a:gd name="connsiteX106" fmla="*/ 216691 w 433398"/>
                <a:gd name="connsiteY106" fmla="*/ 329539 h 433398"/>
                <a:gd name="connsiteX107" fmla="*/ 103851 w 433398"/>
                <a:gd name="connsiteY107" fmla="*/ 216683 h 433398"/>
                <a:gd name="connsiteX108" fmla="*/ 216691 w 433398"/>
                <a:gd name="connsiteY108" fmla="*/ 103827 h 433398"/>
                <a:gd name="connsiteX109" fmla="*/ 329563 w 433398"/>
                <a:gd name="connsiteY109" fmla="*/ 216683 h 433398"/>
                <a:gd name="connsiteX110" fmla="*/ 216691 w 433398"/>
                <a:gd name="connsiteY110" fmla="*/ 329539 h 433398"/>
                <a:gd name="connsiteX111" fmla="*/ 138819 w 433398"/>
                <a:gd name="connsiteY111" fmla="*/ 383248 h 433398"/>
                <a:gd name="connsiteX112" fmla="*/ 139461 w 433398"/>
                <a:gd name="connsiteY112" fmla="*/ 383545 h 433398"/>
                <a:gd name="connsiteX113" fmla="*/ 155744 w 433398"/>
                <a:gd name="connsiteY113" fmla="*/ 365286 h 433398"/>
                <a:gd name="connsiteX114" fmla="*/ 142064 w 433398"/>
                <a:gd name="connsiteY114" fmla="*/ 358900 h 433398"/>
                <a:gd name="connsiteX115" fmla="*/ 138819 w 433398"/>
                <a:gd name="connsiteY115" fmla="*/ 383248 h 433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433398" h="433398">
                  <a:moveTo>
                    <a:pt x="51652" y="233649"/>
                  </a:moveTo>
                  <a:cubicBezTo>
                    <a:pt x="37498" y="236380"/>
                    <a:pt x="32229" y="242951"/>
                    <a:pt x="34470" y="254623"/>
                  </a:cubicBezTo>
                  <a:lnTo>
                    <a:pt x="36165" y="263492"/>
                  </a:lnTo>
                  <a:lnTo>
                    <a:pt x="78009" y="255459"/>
                  </a:lnTo>
                  <a:lnTo>
                    <a:pt x="76177" y="245915"/>
                  </a:lnTo>
                  <a:cubicBezTo>
                    <a:pt x="73864" y="233898"/>
                    <a:pt x="65019" y="231094"/>
                    <a:pt x="51652" y="233649"/>
                  </a:cubicBezTo>
                  <a:close/>
                  <a:moveTo>
                    <a:pt x="45451" y="166123"/>
                  </a:moveTo>
                  <a:cubicBezTo>
                    <a:pt x="40559" y="164918"/>
                    <a:pt x="37201" y="167288"/>
                    <a:pt x="36020" y="172003"/>
                  </a:cubicBezTo>
                  <a:lnTo>
                    <a:pt x="34486" y="178221"/>
                  </a:lnTo>
                  <a:lnTo>
                    <a:pt x="50552" y="182237"/>
                  </a:lnTo>
                  <a:lnTo>
                    <a:pt x="51998" y="176414"/>
                  </a:lnTo>
                  <a:cubicBezTo>
                    <a:pt x="53363" y="170951"/>
                    <a:pt x="50753" y="167441"/>
                    <a:pt x="45451" y="166123"/>
                  </a:cubicBezTo>
                  <a:close/>
                  <a:moveTo>
                    <a:pt x="82885" y="100349"/>
                  </a:moveTo>
                  <a:cubicBezTo>
                    <a:pt x="78081" y="96629"/>
                    <a:pt x="73518" y="97714"/>
                    <a:pt x="69598" y="102783"/>
                  </a:cubicBezTo>
                  <a:lnTo>
                    <a:pt x="64377" y="109498"/>
                  </a:lnTo>
                  <a:lnTo>
                    <a:pt x="80017" y="121628"/>
                  </a:lnTo>
                  <a:lnTo>
                    <a:pt x="84805" y="115443"/>
                  </a:lnTo>
                  <a:cubicBezTo>
                    <a:pt x="88789" y="110294"/>
                    <a:pt x="88379" y="104598"/>
                    <a:pt x="82885" y="100349"/>
                  </a:cubicBezTo>
                  <a:close/>
                  <a:moveTo>
                    <a:pt x="70273" y="168726"/>
                  </a:moveTo>
                  <a:cubicBezTo>
                    <a:pt x="63967" y="167159"/>
                    <a:pt x="59951" y="171080"/>
                    <a:pt x="58489" y="176960"/>
                  </a:cubicBezTo>
                  <a:lnTo>
                    <a:pt x="56777" y="183788"/>
                  </a:lnTo>
                  <a:lnTo>
                    <a:pt x="75808" y="188527"/>
                  </a:lnTo>
                  <a:lnTo>
                    <a:pt x="77454" y="181876"/>
                  </a:lnTo>
                  <a:cubicBezTo>
                    <a:pt x="79077" y="175393"/>
                    <a:pt x="77181" y="170453"/>
                    <a:pt x="70273" y="168726"/>
                  </a:cubicBezTo>
                  <a:close/>
                  <a:moveTo>
                    <a:pt x="216707" y="0"/>
                  </a:moveTo>
                  <a:cubicBezTo>
                    <a:pt x="97039" y="0"/>
                    <a:pt x="0" y="97007"/>
                    <a:pt x="0" y="216691"/>
                  </a:cubicBezTo>
                  <a:cubicBezTo>
                    <a:pt x="0" y="336367"/>
                    <a:pt x="97039" y="433398"/>
                    <a:pt x="216707" y="433398"/>
                  </a:cubicBezTo>
                  <a:cubicBezTo>
                    <a:pt x="336383" y="433398"/>
                    <a:pt x="433398" y="336375"/>
                    <a:pt x="433398" y="216691"/>
                  </a:cubicBezTo>
                  <a:cubicBezTo>
                    <a:pt x="433390" y="97007"/>
                    <a:pt x="336383" y="0"/>
                    <a:pt x="216707" y="0"/>
                  </a:cubicBezTo>
                  <a:close/>
                  <a:moveTo>
                    <a:pt x="221567" y="22637"/>
                  </a:moveTo>
                  <a:cubicBezTo>
                    <a:pt x="226411" y="22621"/>
                    <a:pt x="233536" y="23657"/>
                    <a:pt x="237103" y="24774"/>
                  </a:cubicBezTo>
                  <a:lnTo>
                    <a:pt x="237119" y="32413"/>
                  </a:lnTo>
                  <a:cubicBezTo>
                    <a:pt x="233368" y="30847"/>
                    <a:pt x="226266" y="29305"/>
                    <a:pt x="221495" y="29305"/>
                  </a:cubicBezTo>
                  <a:cubicBezTo>
                    <a:pt x="208835" y="29321"/>
                    <a:pt x="202585" y="35394"/>
                    <a:pt x="202601" y="51460"/>
                  </a:cubicBezTo>
                  <a:cubicBezTo>
                    <a:pt x="202617" y="65766"/>
                    <a:pt x="207590" y="74884"/>
                    <a:pt x="220772" y="74852"/>
                  </a:cubicBezTo>
                  <a:cubicBezTo>
                    <a:pt x="223013" y="74852"/>
                    <a:pt x="227013" y="74322"/>
                    <a:pt x="228837" y="73976"/>
                  </a:cubicBezTo>
                  <a:lnTo>
                    <a:pt x="228805" y="49596"/>
                  </a:lnTo>
                  <a:lnTo>
                    <a:pt x="238075" y="49596"/>
                  </a:lnTo>
                  <a:lnTo>
                    <a:pt x="238123" y="78555"/>
                  </a:lnTo>
                  <a:cubicBezTo>
                    <a:pt x="232934" y="80122"/>
                    <a:pt x="226499" y="81519"/>
                    <a:pt x="219470" y="81551"/>
                  </a:cubicBezTo>
                  <a:cubicBezTo>
                    <a:pt x="201428" y="81551"/>
                    <a:pt x="193082" y="70980"/>
                    <a:pt x="193066" y="51460"/>
                  </a:cubicBezTo>
                  <a:cubicBezTo>
                    <a:pt x="193026" y="33514"/>
                    <a:pt x="200826" y="22653"/>
                    <a:pt x="221567" y="22637"/>
                  </a:cubicBezTo>
                  <a:close/>
                  <a:moveTo>
                    <a:pt x="118672" y="50456"/>
                  </a:moveTo>
                  <a:lnTo>
                    <a:pt x="136256" y="85006"/>
                  </a:lnTo>
                  <a:cubicBezTo>
                    <a:pt x="140506" y="93368"/>
                    <a:pt x="145542" y="93713"/>
                    <a:pt x="152354" y="90243"/>
                  </a:cubicBezTo>
                  <a:cubicBezTo>
                    <a:pt x="159231" y="86741"/>
                    <a:pt x="161954" y="82539"/>
                    <a:pt x="157672" y="74113"/>
                  </a:cubicBezTo>
                  <a:lnTo>
                    <a:pt x="140096" y="39547"/>
                  </a:lnTo>
                  <a:lnTo>
                    <a:pt x="148587" y="35217"/>
                  </a:lnTo>
                  <a:lnTo>
                    <a:pt x="166380" y="70177"/>
                  </a:lnTo>
                  <a:cubicBezTo>
                    <a:pt x="172831" y="82853"/>
                    <a:pt x="165866" y="90773"/>
                    <a:pt x="155351" y="96123"/>
                  </a:cubicBezTo>
                  <a:cubicBezTo>
                    <a:pt x="144820" y="101473"/>
                    <a:pt x="134393" y="102397"/>
                    <a:pt x="127942" y="89721"/>
                  </a:cubicBezTo>
                  <a:lnTo>
                    <a:pt x="110165" y="54761"/>
                  </a:lnTo>
                  <a:lnTo>
                    <a:pt x="118672" y="50456"/>
                  </a:lnTo>
                  <a:close/>
                  <a:moveTo>
                    <a:pt x="65437" y="97368"/>
                  </a:moveTo>
                  <a:cubicBezTo>
                    <a:pt x="72827" y="87849"/>
                    <a:pt x="80893" y="86636"/>
                    <a:pt x="88990" y="92894"/>
                  </a:cubicBezTo>
                  <a:cubicBezTo>
                    <a:pt x="95906" y="98276"/>
                    <a:pt x="96678" y="105771"/>
                    <a:pt x="93432" y="112679"/>
                  </a:cubicBezTo>
                  <a:lnTo>
                    <a:pt x="123179" y="113917"/>
                  </a:lnTo>
                  <a:lnTo>
                    <a:pt x="116278" y="122825"/>
                  </a:lnTo>
                  <a:lnTo>
                    <a:pt x="88211" y="121243"/>
                  </a:lnTo>
                  <a:lnTo>
                    <a:pt x="84965" y="125428"/>
                  </a:lnTo>
                  <a:lnTo>
                    <a:pt x="103273" y="139614"/>
                  </a:lnTo>
                  <a:lnTo>
                    <a:pt x="97433" y="147157"/>
                  </a:lnTo>
                  <a:lnTo>
                    <a:pt x="53331" y="113001"/>
                  </a:lnTo>
                  <a:lnTo>
                    <a:pt x="65437" y="97368"/>
                  </a:lnTo>
                  <a:close/>
                  <a:moveTo>
                    <a:pt x="29811" y="169746"/>
                  </a:moveTo>
                  <a:cubicBezTo>
                    <a:pt x="32542" y="158701"/>
                    <a:pt x="38422" y="154451"/>
                    <a:pt x="47178" y="156628"/>
                  </a:cubicBezTo>
                  <a:cubicBezTo>
                    <a:pt x="52745" y="158010"/>
                    <a:pt x="56071" y="163657"/>
                    <a:pt x="56063" y="168051"/>
                  </a:cubicBezTo>
                  <a:lnTo>
                    <a:pt x="56392" y="168131"/>
                  </a:lnTo>
                  <a:cubicBezTo>
                    <a:pt x="59043" y="161464"/>
                    <a:pt x="65365" y="157576"/>
                    <a:pt x="72691" y="159392"/>
                  </a:cubicBezTo>
                  <a:cubicBezTo>
                    <a:pt x="83126" y="161994"/>
                    <a:pt x="86668" y="172180"/>
                    <a:pt x="83985" y="182960"/>
                  </a:cubicBezTo>
                  <a:lnTo>
                    <a:pt x="79905" y="199372"/>
                  </a:lnTo>
                  <a:lnTo>
                    <a:pt x="25778" y="185909"/>
                  </a:lnTo>
                  <a:lnTo>
                    <a:pt x="29811" y="169746"/>
                  </a:lnTo>
                  <a:close/>
                  <a:moveTo>
                    <a:pt x="27738" y="254575"/>
                  </a:moveTo>
                  <a:cubicBezTo>
                    <a:pt x="24212" y="236187"/>
                    <a:pt x="34518" y="227231"/>
                    <a:pt x="49845" y="224298"/>
                  </a:cubicBezTo>
                  <a:cubicBezTo>
                    <a:pt x="65268" y="221334"/>
                    <a:pt x="78981" y="225584"/>
                    <a:pt x="82467" y="243738"/>
                  </a:cubicBezTo>
                  <a:lnTo>
                    <a:pt x="86283" y="263588"/>
                  </a:lnTo>
                  <a:lnTo>
                    <a:pt x="31498" y="274103"/>
                  </a:lnTo>
                  <a:lnTo>
                    <a:pt x="27738" y="254575"/>
                  </a:lnTo>
                  <a:close/>
                  <a:moveTo>
                    <a:pt x="79198" y="353405"/>
                  </a:moveTo>
                  <a:lnTo>
                    <a:pt x="72024" y="344368"/>
                  </a:lnTo>
                  <a:lnTo>
                    <a:pt x="90629" y="298917"/>
                  </a:lnTo>
                  <a:lnTo>
                    <a:pt x="57067" y="325450"/>
                  </a:lnTo>
                  <a:lnTo>
                    <a:pt x="51652" y="318558"/>
                  </a:lnTo>
                  <a:lnTo>
                    <a:pt x="95424" y="283960"/>
                  </a:lnTo>
                  <a:lnTo>
                    <a:pt x="101762" y="292009"/>
                  </a:lnTo>
                  <a:lnTo>
                    <a:pt x="82258" y="339942"/>
                  </a:lnTo>
                  <a:lnTo>
                    <a:pt x="117588" y="312011"/>
                  </a:lnTo>
                  <a:lnTo>
                    <a:pt x="122970" y="318807"/>
                  </a:lnTo>
                  <a:lnTo>
                    <a:pt x="79198" y="353405"/>
                  </a:lnTo>
                  <a:close/>
                  <a:moveTo>
                    <a:pt x="140297" y="393603"/>
                  </a:moveTo>
                  <a:lnTo>
                    <a:pt x="129926" y="388759"/>
                  </a:lnTo>
                  <a:lnTo>
                    <a:pt x="136513" y="330222"/>
                  </a:lnTo>
                  <a:lnTo>
                    <a:pt x="145318" y="334351"/>
                  </a:lnTo>
                  <a:lnTo>
                    <a:pt x="143028" y="352144"/>
                  </a:lnTo>
                  <a:lnTo>
                    <a:pt x="160163" y="360177"/>
                  </a:lnTo>
                  <a:lnTo>
                    <a:pt x="172043" y="346859"/>
                  </a:lnTo>
                  <a:lnTo>
                    <a:pt x="180848" y="350971"/>
                  </a:lnTo>
                  <a:lnTo>
                    <a:pt x="140297" y="393603"/>
                  </a:lnTo>
                  <a:close/>
                  <a:moveTo>
                    <a:pt x="219358" y="409171"/>
                  </a:moveTo>
                  <a:lnTo>
                    <a:pt x="219326" y="359985"/>
                  </a:lnTo>
                  <a:lnTo>
                    <a:pt x="195476" y="359985"/>
                  </a:lnTo>
                  <a:lnTo>
                    <a:pt x="195460" y="353397"/>
                  </a:lnTo>
                  <a:lnTo>
                    <a:pt x="228861" y="353365"/>
                  </a:lnTo>
                  <a:lnTo>
                    <a:pt x="228893" y="409155"/>
                  </a:lnTo>
                  <a:lnTo>
                    <a:pt x="219358" y="409171"/>
                  </a:lnTo>
                  <a:close/>
                  <a:moveTo>
                    <a:pt x="216691" y="329539"/>
                  </a:moveTo>
                  <a:cubicBezTo>
                    <a:pt x="154371" y="329539"/>
                    <a:pt x="103851" y="279003"/>
                    <a:pt x="103851" y="216683"/>
                  </a:cubicBezTo>
                  <a:cubicBezTo>
                    <a:pt x="103851" y="154363"/>
                    <a:pt x="154371" y="103827"/>
                    <a:pt x="216691" y="103827"/>
                  </a:cubicBezTo>
                  <a:cubicBezTo>
                    <a:pt x="279027" y="103827"/>
                    <a:pt x="329563" y="154363"/>
                    <a:pt x="329563" y="216683"/>
                  </a:cubicBezTo>
                  <a:cubicBezTo>
                    <a:pt x="329555" y="279003"/>
                    <a:pt x="279019" y="329539"/>
                    <a:pt x="216691" y="329539"/>
                  </a:cubicBezTo>
                  <a:close/>
                  <a:moveTo>
                    <a:pt x="138819" y="383248"/>
                  </a:moveTo>
                  <a:lnTo>
                    <a:pt x="139461" y="383545"/>
                  </a:lnTo>
                  <a:lnTo>
                    <a:pt x="155744" y="365286"/>
                  </a:lnTo>
                  <a:lnTo>
                    <a:pt x="142064" y="358900"/>
                  </a:lnTo>
                  <a:lnTo>
                    <a:pt x="138819" y="383248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 w="80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1AB170C-D21A-1E58-6157-0ED5A81CDFC2}"/>
                </a:ext>
              </a:extLst>
            </p:cNvPr>
            <p:cNvSpPr/>
            <p:nvPr/>
          </p:nvSpPr>
          <p:spPr>
            <a:xfrm>
              <a:off x="11186811" y="5991228"/>
              <a:ext cx="433398" cy="433398"/>
            </a:xfrm>
            <a:custGeom>
              <a:avLst/>
              <a:gdLst>
                <a:gd name="connsiteX0" fmla="*/ 282787 w 433398"/>
                <a:gd name="connsiteY0" fmla="*/ 41402 h 433398"/>
                <a:gd name="connsiteX1" fmla="*/ 260238 w 433398"/>
                <a:gd name="connsiteY1" fmla="*/ 57171 h 433398"/>
                <a:gd name="connsiteX2" fmla="*/ 257009 w 433398"/>
                <a:gd name="connsiteY2" fmla="*/ 70602 h 433398"/>
                <a:gd name="connsiteX3" fmla="*/ 291639 w 433398"/>
                <a:gd name="connsiteY3" fmla="*/ 49387 h 433398"/>
                <a:gd name="connsiteX4" fmla="*/ 282787 w 433398"/>
                <a:gd name="connsiteY4" fmla="*/ 41402 h 433398"/>
                <a:gd name="connsiteX5" fmla="*/ 333523 w 433398"/>
                <a:gd name="connsiteY5" fmla="*/ 349783 h 433398"/>
                <a:gd name="connsiteX6" fmla="*/ 347019 w 433398"/>
                <a:gd name="connsiteY6" fmla="*/ 349124 h 433398"/>
                <a:gd name="connsiteX7" fmla="*/ 353060 w 433398"/>
                <a:gd name="connsiteY7" fmla="*/ 343147 h 433398"/>
                <a:gd name="connsiteX8" fmla="*/ 339163 w 433398"/>
                <a:gd name="connsiteY8" fmla="*/ 329073 h 433398"/>
                <a:gd name="connsiteX9" fmla="*/ 333612 w 433398"/>
                <a:gd name="connsiteY9" fmla="*/ 334568 h 433398"/>
                <a:gd name="connsiteX10" fmla="*/ 333523 w 433398"/>
                <a:gd name="connsiteY10" fmla="*/ 349783 h 433398"/>
                <a:gd name="connsiteX11" fmla="*/ 266608 w 433398"/>
                <a:gd name="connsiteY11" fmla="*/ 84162 h 433398"/>
                <a:gd name="connsiteX12" fmla="*/ 289189 w 433398"/>
                <a:gd name="connsiteY12" fmla="*/ 68128 h 433398"/>
                <a:gd name="connsiteX13" fmla="*/ 292250 w 433398"/>
                <a:gd name="connsiteY13" fmla="*/ 56111 h 433398"/>
                <a:gd name="connsiteX14" fmla="*/ 257908 w 433398"/>
                <a:gd name="connsiteY14" fmla="*/ 77053 h 433398"/>
                <a:gd name="connsiteX15" fmla="*/ 266608 w 433398"/>
                <a:gd name="connsiteY15" fmla="*/ 84162 h 433398"/>
                <a:gd name="connsiteX16" fmla="*/ 220137 w 433398"/>
                <a:gd name="connsiteY16" fmla="*/ 382855 h 433398"/>
                <a:gd name="connsiteX17" fmla="*/ 209437 w 433398"/>
                <a:gd name="connsiteY17" fmla="*/ 393667 h 433398"/>
                <a:gd name="connsiteX18" fmla="*/ 219559 w 433398"/>
                <a:gd name="connsiteY18" fmla="*/ 402640 h 433398"/>
                <a:gd name="connsiteX19" fmla="*/ 228066 w 433398"/>
                <a:gd name="connsiteY19" fmla="*/ 402592 h 433398"/>
                <a:gd name="connsiteX20" fmla="*/ 227953 w 433398"/>
                <a:gd name="connsiteY20" fmla="*/ 382806 h 433398"/>
                <a:gd name="connsiteX21" fmla="*/ 220137 w 433398"/>
                <a:gd name="connsiteY21" fmla="*/ 382855 h 433398"/>
                <a:gd name="connsiteX22" fmla="*/ 216683 w 433398"/>
                <a:gd name="connsiteY22" fmla="*/ 0 h 433398"/>
                <a:gd name="connsiteX23" fmla="*/ 0 w 433398"/>
                <a:gd name="connsiteY23" fmla="*/ 216691 h 433398"/>
                <a:gd name="connsiteX24" fmla="*/ 216691 w 433398"/>
                <a:gd name="connsiteY24" fmla="*/ 433398 h 433398"/>
                <a:gd name="connsiteX25" fmla="*/ 433398 w 433398"/>
                <a:gd name="connsiteY25" fmla="*/ 216691 h 433398"/>
                <a:gd name="connsiteX26" fmla="*/ 216683 w 433398"/>
                <a:gd name="connsiteY26" fmla="*/ 0 h 433398"/>
                <a:gd name="connsiteX27" fmla="*/ 391891 w 433398"/>
                <a:gd name="connsiteY27" fmla="*/ 136015 h 433398"/>
                <a:gd name="connsiteX28" fmla="*/ 403531 w 433398"/>
                <a:gd name="connsiteY28" fmla="*/ 167425 h 433398"/>
                <a:gd name="connsiteX29" fmla="*/ 397330 w 433398"/>
                <a:gd name="connsiteY29" fmla="*/ 169714 h 433398"/>
                <a:gd name="connsiteX30" fmla="*/ 389016 w 433398"/>
                <a:gd name="connsiteY30" fmla="*/ 147262 h 433398"/>
                <a:gd name="connsiteX31" fmla="*/ 373640 w 433398"/>
                <a:gd name="connsiteY31" fmla="*/ 152957 h 433398"/>
                <a:gd name="connsiteX32" fmla="*/ 380211 w 433398"/>
                <a:gd name="connsiteY32" fmla="*/ 170702 h 433398"/>
                <a:gd name="connsiteX33" fmla="*/ 374034 w 433398"/>
                <a:gd name="connsiteY33" fmla="*/ 172991 h 433398"/>
                <a:gd name="connsiteX34" fmla="*/ 367463 w 433398"/>
                <a:gd name="connsiteY34" fmla="*/ 155230 h 433398"/>
                <a:gd name="connsiteX35" fmla="*/ 349059 w 433398"/>
                <a:gd name="connsiteY35" fmla="*/ 162058 h 433398"/>
                <a:gd name="connsiteX36" fmla="*/ 357655 w 433398"/>
                <a:gd name="connsiteY36" fmla="*/ 185250 h 433398"/>
                <a:gd name="connsiteX37" fmla="*/ 351477 w 433398"/>
                <a:gd name="connsiteY37" fmla="*/ 187539 h 433398"/>
                <a:gd name="connsiteX38" fmla="*/ 339564 w 433398"/>
                <a:gd name="connsiteY38" fmla="*/ 155407 h 433398"/>
                <a:gd name="connsiteX39" fmla="*/ 391891 w 433398"/>
                <a:gd name="connsiteY39" fmla="*/ 136015 h 433398"/>
                <a:gd name="connsiteX40" fmla="*/ 342279 w 433398"/>
                <a:gd name="connsiteY40" fmla="*/ 69518 h 433398"/>
                <a:gd name="connsiteX41" fmla="*/ 355879 w 433398"/>
                <a:gd name="connsiteY41" fmla="*/ 84018 h 433398"/>
                <a:gd name="connsiteX42" fmla="*/ 353397 w 433398"/>
                <a:gd name="connsiteY42" fmla="*/ 121435 h 433398"/>
                <a:gd name="connsiteX43" fmla="*/ 315441 w 433398"/>
                <a:gd name="connsiteY43" fmla="*/ 122440 h 433398"/>
                <a:gd name="connsiteX44" fmla="*/ 301584 w 433398"/>
                <a:gd name="connsiteY44" fmla="*/ 107707 h 433398"/>
                <a:gd name="connsiteX45" fmla="*/ 342279 w 433398"/>
                <a:gd name="connsiteY45" fmla="*/ 69518 h 433398"/>
                <a:gd name="connsiteX46" fmla="*/ 251313 w 433398"/>
                <a:gd name="connsiteY46" fmla="*/ 53797 h 433398"/>
                <a:gd name="connsiteX47" fmla="*/ 285124 w 433398"/>
                <a:gd name="connsiteY47" fmla="*/ 35233 h 433398"/>
                <a:gd name="connsiteX48" fmla="*/ 298130 w 433398"/>
                <a:gd name="connsiteY48" fmla="*/ 71494 h 433398"/>
                <a:gd name="connsiteX49" fmla="*/ 264287 w 433398"/>
                <a:gd name="connsiteY49" fmla="*/ 90323 h 433398"/>
                <a:gd name="connsiteX50" fmla="*/ 251313 w 433398"/>
                <a:gd name="connsiteY50" fmla="*/ 53797 h 433398"/>
                <a:gd name="connsiteX51" fmla="*/ 233520 w 433398"/>
                <a:gd name="connsiteY51" fmla="*/ 24196 h 433398"/>
                <a:gd name="connsiteX52" fmla="*/ 233568 w 433398"/>
                <a:gd name="connsiteY52" fmla="*/ 30783 h 433398"/>
                <a:gd name="connsiteX53" fmla="*/ 208401 w 433398"/>
                <a:gd name="connsiteY53" fmla="*/ 30927 h 433398"/>
                <a:gd name="connsiteX54" fmla="*/ 208497 w 433398"/>
                <a:gd name="connsiteY54" fmla="*/ 48198 h 433398"/>
                <a:gd name="connsiteX55" fmla="*/ 228725 w 433398"/>
                <a:gd name="connsiteY55" fmla="*/ 48070 h 433398"/>
                <a:gd name="connsiteX56" fmla="*/ 228757 w 433398"/>
                <a:gd name="connsiteY56" fmla="*/ 54673 h 433398"/>
                <a:gd name="connsiteX57" fmla="*/ 208529 w 433398"/>
                <a:gd name="connsiteY57" fmla="*/ 54785 h 433398"/>
                <a:gd name="connsiteX58" fmla="*/ 208674 w 433398"/>
                <a:gd name="connsiteY58" fmla="*/ 80105 h 433398"/>
                <a:gd name="connsiteX59" fmla="*/ 199131 w 433398"/>
                <a:gd name="connsiteY59" fmla="*/ 80154 h 433398"/>
                <a:gd name="connsiteX60" fmla="*/ 198818 w 433398"/>
                <a:gd name="connsiteY60" fmla="*/ 24380 h 433398"/>
                <a:gd name="connsiteX61" fmla="*/ 233520 w 433398"/>
                <a:gd name="connsiteY61" fmla="*/ 24196 h 433398"/>
                <a:gd name="connsiteX62" fmla="*/ 103835 w 433398"/>
                <a:gd name="connsiteY62" fmla="*/ 216691 h 433398"/>
                <a:gd name="connsiteX63" fmla="*/ 216691 w 433398"/>
                <a:gd name="connsiteY63" fmla="*/ 103835 h 433398"/>
                <a:gd name="connsiteX64" fmla="*/ 329547 w 433398"/>
                <a:gd name="connsiteY64" fmla="*/ 216691 h 433398"/>
                <a:gd name="connsiteX65" fmla="*/ 216691 w 433398"/>
                <a:gd name="connsiteY65" fmla="*/ 329547 h 433398"/>
                <a:gd name="connsiteX66" fmla="*/ 103835 w 433398"/>
                <a:gd name="connsiteY66" fmla="*/ 216691 h 433398"/>
                <a:gd name="connsiteX67" fmla="*/ 217848 w 433398"/>
                <a:gd name="connsiteY67" fmla="*/ 409243 h 433398"/>
                <a:gd name="connsiteX68" fmla="*/ 199806 w 433398"/>
                <a:gd name="connsiteY68" fmla="*/ 393458 h 433398"/>
                <a:gd name="connsiteX69" fmla="*/ 212658 w 433398"/>
                <a:gd name="connsiteY69" fmla="*/ 377770 h 433398"/>
                <a:gd name="connsiteX70" fmla="*/ 195259 w 433398"/>
                <a:gd name="connsiteY70" fmla="*/ 353574 h 433398"/>
                <a:gd name="connsiteX71" fmla="*/ 206537 w 433398"/>
                <a:gd name="connsiteY71" fmla="*/ 353494 h 433398"/>
                <a:gd name="connsiteX72" fmla="*/ 222619 w 433398"/>
                <a:gd name="connsiteY72" fmla="*/ 376589 h 433398"/>
                <a:gd name="connsiteX73" fmla="*/ 227921 w 433398"/>
                <a:gd name="connsiteY73" fmla="*/ 376573 h 433398"/>
                <a:gd name="connsiteX74" fmla="*/ 227793 w 433398"/>
                <a:gd name="connsiteY74" fmla="*/ 353397 h 433398"/>
                <a:gd name="connsiteX75" fmla="*/ 237336 w 433398"/>
                <a:gd name="connsiteY75" fmla="*/ 353333 h 433398"/>
                <a:gd name="connsiteX76" fmla="*/ 237633 w 433398"/>
                <a:gd name="connsiteY76" fmla="*/ 409123 h 433398"/>
                <a:gd name="connsiteX77" fmla="*/ 217848 w 433398"/>
                <a:gd name="connsiteY77" fmla="*/ 409243 h 433398"/>
                <a:gd name="connsiteX78" fmla="*/ 273814 w 433398"/>
                <a:gd name="connsiteY78" fmla="*/ 401523 h 433398"/>
                <a:gd name="connsiteX79" fmla="*/ 271275 w 433398"/>
                <a:gd name="connsiteY79" fmla="*/ 395434 h 433398"/>
                <a:gd name="connsiteX80" fmla="*/ 293350 w 433398"/>
                <a:gd name="connsiteY80" fmla="*/ 386148 h 433398"/>
                <a:gd name="connsiteX81" fmla="*/ 286980 w 433398"/>
                <a:gd name="connsiteY81" fmla="*/ 371038 h 433398"/>
                <a:gd name="connsiteX82" fmla="*/ 269548 w 433398"/>
                <a:gd name="connsiteY82" fmla="*/ 378380 h 433398"/>
                <a:gd name="connsiteX83" fmla="*/ 266994 w 433398"/>
                <a:gd name="connsiteY83" fmla="*/ 372307 h 433398"/>
                <a:gd name="connsiteX84" fmla="*/ 284426 w 433398"/>
                <a:gd name="connsiteY84" fmla="*/ 364965 h 433398"/>
                <a:gd name="connsiteX85" fmla="*/ 276818 w 433398"/>
                <a:gd name="connsiteY85" fmla="*/ 346891 h 433398"/>
                <a:gd name="connsiteX86" fmla="*/ 254037 w 433398"/>
                <a:gd name="connsiteY86" fmla="*/ 356490 h 433398"/>
                <a:gd name="connsiteX87" fmla="*/ 251482 w 433398"/>
                <a:gd name="connsiteY87" fmla="*/ 350401 h 433398"/>
                <a:gd name="connsiteX88" fmla="*/ 283084 w 433398"/>
                <a:gd name="connsiteY88" fmla="*/ 337114 h 433398"/>
                <a:gd name="connsiteX89" fmla="*/ 304701 w 433398"/>
                <a:gd name="connsiteY89" fmla="*/ 388526 h 433398"/>
                <a:gd name="connsiteX90" fmla="*/ 273814 w 433398"/>
                <a:gd name="connsiteY90" fmla="*/ 401523 h 433398"/>
                <a:gd name="connsiteX91" fmla="*/ 350425 w 433398"/>
                <a:gd name="connsiteY91" fmla="*/ 355036 h 433398"/>
                <a:gd name="connsiteX92" fmla="*/ 326486 w 433398"/>
                <a:gd name="connsiteY92" fmla="*/ 356354 h 433398"/>
                <a:gd name="connsiteX93" fmla="*/ 324711 w 433398"/>
                <a:gd name="connsiteY93" fmla="*/ 336159 h 433398"/>
                <a:gd name="connsiteX94" fmla="*/ 295359 w 433398"/>
                <a:gd name="connsiteY94" fmla="*/ 331025 h 433398"/>
                <a:gd name="connsiteX95" fmla="*/ 303375 w 433398"/>
                <a:gd name="connsiteY95" fmla="*/ 323089 h 433398"/>
                <a:gd name="connsiteX96" fmla="*/ 331001 w 433398"/>
                <a:gd name="connsiteY96" fmla="*/ 328342 h 433398"/>
                <a:gd name="connsiteX97" fmla="*/ 334769 w 433398"/>
                <a:gd name="connsiteY97" fmla="*/ 324623 h 433398"/>
                <a:gd name="connsiteX98" fmla="*/ 318502 w 433398"/>
                <a:gd name="connsiteY98" fmla="*/ 308147 h 433398"/>
                <a:gd name="connsiteX99" fmla="*/ 325282 w 433398"/>
                <a:gd name="connsiteY99" fmla="*/ 301448 h 433398"/>
                <a:gd name="connsiteX100" fmla="*/ 364491 w 433398"/>
                <a:gd name="connsiteY100" fmla="*/ 341123 h 433398"/>
                <a:gd name="connsiteX101" fmla="*/ 350425 w 433398"/>
                <a:gd name="connsiteY101" fmla="*/ 355036 h 433398"/>
                <a:gd name="connsiteX102" fmla="*/ 392928 w 433398"/>
                <a:gd name="connsiteY102" fmla="*/ 293993 h 433398"/>
                <a:gd name="connsiteX103" fmla="*/ 334158 w 433398"/>
                <a:gd name="connsiteY103" fmla="*/ 290539 h 433398"/>
                <a:gd name="connsiteX104" fmla="*/ 337797 w 433398"/>
                <a:gd name="connsiteY104" fmla="*/ 281534 h 433398"/>
                <a:gd name="connsiteX105" fmla="*/ 355687 w 433398"/>
                <a:gd name="connsiteY105" fmla="*/ 282867 h 433398"/>
                <a:gd name="connsiteX106" fmla="*/ 362780 w 433398"/>
                <a:gd name="connsiteY106" fmla="*/ 265339 h 433398"/>
                <a:gd name="connsiteX107" fmla="*/ 348850 w 433398"/>
                <a:gd name="connsiteY107" fmla="*/ 254181 h 433398"/>
                <a:gd name="connsiteX108" fmla="*/ 352489 w 433398"/>
                <a:gd name="connsiteY108" fmla="*/ 245160 h 433398"/>
                <a:gd name="connsiteX109" fmla="*/ 397217 w 433398"/>
                <a:gd name="connsiteY109" fmla="*/ 283365 h 433398"/>
                <a:gd name="connsiteX110" fmla="*/ 392928 w 433398"/>
                <a:gd name="connsiteY110" fmla="*/ 293993 h 433398"/>
                <a:gd name="connsiteX111" fmla="*/ 408680 w 433398"/>
                <a:gd name="connsiteY111" fmla="*/ 235015 h 433398"/>
                <a:gd name="connsiteX112" fmla="*/ 408512 w 433398"/>
                <a:gd name="connsiteY112" fmla="*/ 244743 h 433398"/>
                <a:gd name="connsiteX113" fmla="*/ 353068 w 433398"/>
                <a:gd name="connsiteY113" fmla="*/ 225158 h 433398"/>
                <a:gd name="connsiteX114" fmla="*/ 353269 w 433398"/>
                <a:gd name="connsiteY114" fmla="*/ 213703 h 433398"/>
                <a:gd name="connsiteX115" fmla="*/ 409387 w 433398"/>
                <a:gd name="connsiteY115" fmla="*/ 195878 h 433398"/>
                <a:gd name="connsiteX116" fmla="*/ 409219 w 433398"/>
                <a:gd name="connsiteY116" fmla="*/ 205686 h 433398"/>
                <a:gd name="connsiteX117" fmla="*/ 361237 w 433398"/>
                <a:gd name="connsiteY117" fmla="*/ 219840 h 433398"/>
                <a:gd name="connsiteX118" fmla="*/ 408680 w 433398"/>
                <a:gd name="connsiteY118" fmla="*/ 235015 h 433398"/>
                <a:gd name="connsiteX119" fmla="*/ 386951 w 433398"/>
                <a:gd name="connsiteY119" fmla="*/ 285390 h 433398"/>
                <a:gd name="connsiteX120" fmla="*/ 387216 w 433398"/>
                <a:gd name="connsiteY120" fmla="*/ 284747 h 433398"/>
                <a:gd name="connsiteX121" fmla="*/ 368122 w 433398"/>
                <a:gd name="connsiteY121" fmla="*/ 269468 h 433398"/>
                <a:gd name="connsiteX122" fmla="*/ 362475 w 433398"/>
                <a:gd name="connsiteY122" fmla="*/ 283462 h 433398"/>
                <a:gd name="connsiteX123" fmla="*/ 386951 w 433398"/>
                <a:gd name="connsiteY123" fmla="*/ 285390 h 433398"/>
                <a:gd name="connsiteX124" fmla="*/ 346874 w 433398"/>
                <a:gd name="connsiteY124" fmla="*/ 114471 h 433398"/>
                <a:gd name="connsiteX125" fmla="*/ 350184 w 433398"/>
                <a:gd name="connsiteY125" fmla="*/ 87576 h 433398"/>
                <a:gd name="connsiteX126" fmla="*/ 343999 w 433398"/>
                <a:gd name="connsiteY126" fmla="*/ 81005 h 433398"/>
                <a:gd name="connsiteX127" fmla="*/ 312951 w 433398"/>
                <a:gd name="connsiteY127" fmla="*/ 110157 h 433398"/>
                <a:gd name="connsiteX128" fmla="*/ 319586 w 433398"/>
                <a:gd name="connsiteY128" fmla="*/ 117234 h 433398"/>
                <a:gd name="connsiteX129" fmla="*/ 346874 w 433398"/>
                <a:gd name="connsiteY129" fmla="*/ 114471 h 433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433398" h="433398">
                  <a:moveTo>
                    <a:pt x="282787" y="41402"/>
                  </a:moveTo>
                  <a:cubicBezTo>
                    <a:pt x="272729" y="37603"/>
                    <a:pt x="266279" y="41185"/>
                    <a:pt x="260238" y="57171"/>
                  </a:cubicBezTo>
                  <a:cubicBezTo>
                    <a:pt x="258166" y="62601"/>
                    <a:pt x="257057" y="67012"/>
                    <a:pt x="257009" y="70602"/>
                  </a:cubicBezTo>
                  <a:lnTo>
                    <a:pt x="291639" y="49387"/>
                  </a:lnTo>
                  <a:cubicBezTo>
                    <a:pt x="290378" y="45579"/>
                    <a:pt x="287414" y="43145"/>
                    <a:pt x="282787" y="41402"/>
                  </a:cubicBezTo>
                  <a:close/>
                  <a:moveTo>
                    <a:pt x="333523" y="349783"/>
                  </a:moveTo>
                  <a:cubicBezTo>
                    <a:pt x="337773" y="354096"/>
                    <a:pt x="342448" y="353638"/>
                    <a:pt x="347019" y="349124"/>
                  </a:cubicBezTo>
                  <a:lnTo>
                    <a:pt x="353060" y="343147"/>
                  </a:lnTo>
                  <a:lnTo>
                    <a:pt x="339163" y="329073"/>
                  </a:lnTo>
                  <a:lnTo>
                    <a:pt x="333612" y="334568"/>
                  </a:lnTo>
                  <a:cubicBezTo>
                    <a:pt x="328977" y="339147"/>
                    <a:pt x="328631" y="344842"/>
                    <a:pt x="333523" y="349783"/>
                  </a:cubicBezTo>
                  <a:close/>
                  <a:moveTo>
                    <a:pt x="266608" y="84162"/>
                  </a:moveTo>
                  <a:cubicBezTo>
                    <a:pt x="276682" y="87978"/>
                    <a:pt x="283148" y="84114"/>
                    <a:pt x="289189" y="68128"/>
                  </a:cubicBezTo>
                  <a:cubicBezTo>
                    <a:pt x="291013" y="63324"/>
                    <a:pt x="292017" y="59453"/>
                    <a:pt x="292250" y="56111"/>
                  </a:cubicBezTo>
                  <a:lnTo>
                    <a:pt x="257908" y="77053"/>
                  </a:lnTo>
                  <a:cubicBezTo>
                    <a:pt x="259363" y="80298"/>
                    <a:pt x="262311" y="82539"/>
                    <a:pt x="266608" y="84162"/>
                  </a:cubicBezTo>
                  <a:close/>
                  <a:moveTo>
                    <a:pt x="220137" y="382855"/>
                  </a:moveTo>
                  <a:cubicBezTo>
                    <a:pt x="213638" y="382887"/>
                    <a:pt x="209405" y="386726"/>
                    <a:pt x="209437" y="393667"/>
                  </a:cubicBezTo>
                  <a:cubicBezTo>
                    <a:pt x="209469" y="399740"/>
                    <a:pt x="213140" y="402672"/>
                    <a:pt x="219559" y="402640"/>
                  </a:cubicBezTo>
                  <a:lnTo>
                    <a:pt x="228066" y="402592"/>
                  </a:lnTo>
                  <a:lnTo>
                    <a:pt x="227953" y="382806"/>
                  </a:lnTo>
                  <a:lnTo>
                    <a:pt x="220137" y="382855"/>
                  </a:lnTo>
                  <a:close/>
                  <a:moveTo>
                    <a:pt x="216683" y="0"/>
                  </a:moveTo>
                  <a:cubicBezTo>
                    <a:pt x="97023" y="0"/>
                    <a:pt x="0" y="97007"/>
                    <a:pt x="0" y="216691"/>
                  </a:cubicBezTo>
                  <a:cubicBezTo>
                    <a:pt x="0" y="336367"/>
                    <a:pt x="97023" y="433398"/>
                    <a:pt x="216691" y="433398"/>
                  </a:cubicBezTo>
                  <a:cubicBezTo>
                    <a:pt x="336383" y="433398"/>
                    <a:pt x="433398" y="336375"/>
                    <a:pt x="433398" y="216691"/>
                  </a:cubicBezTo>
                  <a:cubicBezTo>
                    <a:pt x="433390" y="97007"/>
                    <a:pt x="336383" y="0"/>
                    <a:pt x="216683" y="0"/>
                  </a:cubicBezTo>
                  <a:close/>
                  <a:moveTo>
                    <a:pt x="391891" y="136015"/>
                  </a:moveTo>
                  <a:lnTo>
                    <a:pt x="403531" y="167425"/>
                  </a:lnTo>
                  <a:lnTo>
                    <a:pt x="397330" y="169714"/>
                  </a:lnTo>
                  <a:lnTo>
                    <a:pt x="389016" y="147262"/>
                  </a:lnTo>
                  <a:lnTo>
                    <a:pt x="373640" y="152957"/>
                  </a:lnTo>
                  <a:lnTo>
                    <a:pt x="380211" y="170702"/>
                  </a:lnTo>
                  <a:lnTo>
                    <a:pt x="374034" y="172991"/>
                  </a:lnTo>
                  <a:lnTo>
                    <a:pt x="367463" y="155230"/>
                  </a:lnTo>
                  <a:lnTo>
                    <a:pt x="349059" y="162058"/>
                  </a:lnTo>
                  <a:lnTo>
                    <a:pt x="357655" y="185250"/>
                  </a:lnTo>
                  <a:lnTo>
                    <a:pt x="351477" y="187539"/>
                  </a:lnTo>
                  <a:lnTo>
                    <a:pt x="339564" y="155407"/>
                  </a:lnTo>
                  <a:lnTo>
                    <a:pt x="391891" y="136015"/>
                  </a:lnTo>
                  <a:close/>
                  <a:moveTo>
                    <a:pt x="342279" y="69518"/>
                  </a:moveTo>
                  <a:lnTo>
                    <a:pt x="355879" y="84018"/>
                  </a:lnTo>
                  <a:cubicBezTo>
                    <a:pt x="368700" y="97682"/>
                    <a:pt x="364772" y="110751"/>
                    <a:pt x="353397" y="121435"/>
                  </a:cubicBezTo>
                  <a:cubicBezTo>
                    <a:pt x="341942" y="132184"/>
                    <a:pt x="328077" y="135919"/>
                    <a:pt x="315441" y="122440"/>
                  </a:cubicBezTo>
                  <a:lnTo>
                    <a:pt x="301584" y="107707"/>
                  </a:lnTo>
                  <a:lnTo>
                    <a:pt x="342279" y="69518"/>
                  </a:lnTo>
                  <a:close/>
                  <a:moveTo>
                    <a:pt x="251313" y="53797"/>
                  </a:moveTo>
                  <a:cubicBezTo>
                    <a:pt x="258800" y="33980"/>
                    <a:pt x="268825" y="29072"/>
                    <a:pt x="285124" y="35233"/>
                  </a:cubicBezTo>
                  <a:cubicBezTo>
                    <a:pt x="301351" y="41370"/>
                    <a:pt x="305601" y="51693"/>
                    <a:pt x="298130" y="71494"/>
                  </a:cubicBezTo>
                  <a:cubicBezTo>
                    <a:pt x="290659" y="91199"/>
                    <a:pt x="280843" y="96581"/>
                    <a:pt x="264287" y="90323"/>
                  </a:cubicBezTo>
                  <a:cubicBezTo>
                    <a:pt x="247642" y="84034"/>
                    <a:pt x="243843" y="73502"/>
                    <a:pt x="251313" y="53797"/>
                  </a:cubicBezTo>
                  <a:close/>
                  <a:moveTo>
                    <a:pt x="233520" y="24196"/>
                  </a:moveTo>
                  <a:lnTo>
                    <a:pt x="233568" y="30783"/>
                  </a:lnTo>
                  <a:lnTo>
                    <a:pt x="208401" y="30927"/>
                  </a:lnTo>
                  <a:lnTo>
                    <a:pt x="208497" y="48198"/>
                  </a:lnTo>
                  <a:lnTo>
                    <a:pt x="228725" y="48070"/>
                  </a:lnTo>
                  <a:lnTo>
                    <a:pt x="228757" y="54673"/>
                  </a:lnTo>
                  <a:lnTo>
                    <a:pt x="208529" y="54785"/>
                  </a:lnTo>
                  <a:lnTo>
                    <a:pt x="208674" y="80105"/>
                  </a:lnTo>
                  <a:lnTo>
                    <a:pt x="199131" y="80154"/>
                  </a:lnTo>
                  <a:lnTo>
                    <a:pt x="198818" y="24380"/>
                  </a:lnTo>
                  <a:lnTo>
                    <a:pt x="233520" y="24196"/>
                  </a:lnTo>
                  <a:close/>
                  <a:moveTo>
                    <a:pt x="103835" y="216691"/>
                  </a:moveTo>
                  <a:cubicBezTo>
                    <a:pt x="103835" y="154371"/>
                    <a:pt x="154371" y="103835"/>
                    <a:pt x="216691" y="103835"/>
                  </a:cubicBezTo>
                  <a:cubicBezTo>
                    <a:pt x="279011" y="103835"/>
                    <a:pt x="329547" y="154371"/>
                    <a:pt x="329547" y="216691"/>
                  </a:cubicBezTo>
                  <a:cubicBezTo>
                    <a:pt x="329547" y="279012"/>
                    <a:pt x="279011" y="329547"/>
                    <a:pt x="216691" y="329547"/>
                  </a:cubicBezTo>
                  <a:cubicBezTo>
                    <a:pt x="154371" y="329547"/>
                    <a:pt x="103835" y="279003"/>
                    <a:pt x="103835" y="216691"/>
                  </a:cubicBezTo>
                  <a:close/>
                  <a:moveTo>
                    <a:pt x="217848" y="409243"/>
                  </a:moveTo>
                  <a:cubicBezTo>
                    <a:pt x="205798" y="409307"/>
                    <a:pt x="199870" y="403692"/>
                    <a:pt x="199806" y="393458"/>
                  </a:cubicBezTo>
                  <a:cubicBezTo>
                    <a:pt x="199773" y="384702"/>
                    <a:pt x="205204" y="379449"/>
                    <a:pt x="212658" y="377770"/>
                  </a:cubicBezTo>
                  <a:lnTo>
                    <a:pt x="195259" y="353574"/>
                  </a:lnTo>
                  <a:lnTo>
                    <a:pt x="206537" y="353494"/>
                  </a:lnTo>
                  <a:lnTo>
                    <a:pt x="222619" y="376589"/>
                  </a:lnTo>
                  <a:lnTo>
                    <a:pt x="227921" y="376573"/>
                  </a:lnTo>
                  <a:lnTo>
                    <a:pt x="227793" y="353397"/>
                  </a:lnTo>
                  <a:lnTo>
                    <a:pt x="237336" y="353333"/>
                  </a:lnTo>
                  <a:lnTo>
                    <a:pt x="237633" y="409123"/>
                  </a:lnTo>
                  <a:lnTo>
                    <a:pt x="217848" y="409243"/>
                  </a:lnTo>
                  <a:close/>
                  <a:moveTo>
                    <a:pt x="273814" y="401523"/>
                  </a:moveTo>
                  <a:lnTo>
                    <a:pt x="271275" y="395434"/>
                  </a:lnTo>
                  <a:lnTo>
                    <a:pt x="293350" y="386148"/>
                  </a:lnTo>
                  <a:lnTo>
                    <a:pt x="286980" y="371038"/>
                  </a:lnTo>
                  <a:lnTo>
                    <a:pt x="269548" y="378380"/>
                  </a:lnTo>
                  <a:lnTo>
                    <a:pt x="266994" y="372307"/>
                  </a:lnTo>
                  <a:lnTo>
                    <a:pt x="284426" y="364965"/>
                  </a:lnTo>
                  <a:lnTo>
                    <a:pt x="276818" y="346891"/>
                  </a:lnTo>
                  <a:lnTo>
                    <a:pt x="254037" y="356490"/>
                  </a:lnTo>
                  <a:lnTo>
                    <a:pt x="251482" y="350401"/>
                  </a:lnTo>
                  <a:lnTo>
                    <a:pt x="283084" y="337114"/>
                  </a:lnTo>
                  <a:lnTo>
                    <a:pt x="304701" y="388526"/>
                  </a:lnTo>
                  <a:lnTo>
                    <a:pt x="273814" y="401523"/>
                  </a:lnTo>
                  <a:close/>
                  <a:moveTo>
                    <a:pt x="350425" y="355036"/>
                  </a:moveTo>
                  <a:cubicBezTo>
                    <a:pt x="341846" y="363511"/>
                    <a:pt x="333684" y="363648"/>
                    <a:pt x="326486" y="356354"/>
                  </a:cubicBezTo>
                  <a:cubicBezTo>
                    <a:pt x="320333" y="350136"/>
                    <a:pt x="320558" y="342577"/>
                    <a:pt x="324711" y="336159"/>
                  </a:cubicBezTo>
                  <a:lnTo>
                    <a:pt x="295359" y="331025"/>
                  </a:lnTo>
                  <a:lnTo>
                    <a:pt x="303375" y="323089"/>
                  </a:lnTo>
                  <a:lnTo>
                    <a:pt x="331001" y="328342"/>
                  </a:lnTo>
                  <a:lnTo>
                    <a:pt x="334769" y="324623"/>
                  </a:lnTo>
                  <a:lnTo>
                    <a:pt x="318502" y="308147"/>
                  </a:lnTo>
                  <a:lnTo>
                    <a:pt x="325282" y="301448"/>
                  </a:lnTo>
                  <a:lnTo>
                    <a:pt x="364491" y="341123"/>
                  </a:lnTo>
                  <a:lnTo>
                    <a:pt x="350425" y="355036"/>
                  </a:lnTo>
                  <a:close/>
                  <a:moveTo>
                    <a:pt x="392928" y="293993"/>
                  </a:moveTo>
                  <a:lnTo>
                    <a:pt x="334158" y="290539"/>
                  </a:lnTo>
                  <a:lnTo>
                    <a:pt x="337797" y="281534"/>
                  </a:lnTo>
                  <a:lnTo>
                    <a:pt x="355687" y="282867"/>
                  </a:lnTo>
                  <a:lnTo>
                    <a:pt x="362780" y="265339"/>
                  </a:lnTo>
                  <a:lnTo>
                    <a:pt x="348850" y="254181"/>
                  </a:lnTo>
                  <a:lnTo>
                    <a:pt x="352489" y="245160"/>
                  </a:lnTo>
                  <a:lnTo>
                    <a:pt x="397217" y="283365"/>
                  </a:lnTo>
                  <a:lnTo>
                    <a:pt x="392928" y="293993"/>
                  </a:lnTo>
                  <a:close/>
                  <a:moveTo>
                    <a:pt x="408680" y="235015"/>
                  </a:moveTo>
                  <a:lnTo>
                    <a:pt x="408512" y="244743"/>
                  </a:lnTo>
                  <a:lnTo>
                    <a:pt x="353068" y="225158"/>
                  </a:lnTo>
                  <a:lnTo>
                    <a:pt x="353269" y="213703"/>
                  </a:lnTo>
                  <a:lnTo>
                    <a:pt x="409387" y="195878"/>
                  </a:lnTo>
                  <a:lnTo>
                    <a:pt x="409219" y="205686"/>
                  </a:lnTo>
                  <a:lnTo>
                    <a:pt x="361237" y="219840"/>
                  </a:lnTo>
                  <a:lnTo>
                    <a:pt x="408680" y="235015"/>
                  </a:lnTo>
                  <a:close/>
                  <a:moveTo>
                    <a:pt x="386951" y="285390"/>
                  </a:moveTo>
                  <a:lnTo>
                    <a:pt x="387216" y="284747"/>
                  </a:lnTo>
                  <a:lnTo>
                    <a:pt x="368122" y="269468"/>
                  </a:lnTo>
                  <a:lnTo>
                    <a:pt x="362475" y="283462"/>
                  </a:lnTo>
                  <a:lnTo>
                    <a:pt x="386951" y="285390"/>
                  </a:lnTo>
                  <a:close/>
                  <a:moveTo>
                    <a:pt x="346874" y="114471"/>
                  </a:moveTo>
                  <a:cubicBezTo>
                    <a:pt x="357374" y="104630"/>
                    <a:pt x="358313" y="96260"/>
                    <a:pt x="350184" y="87576"/>
                  </a:cubicBezTo>
                  <a:lnTo>
                    <a:pt x="343999" y="81005"/>
                  </a:lnTo>
                  <a:lnTo>
                    <a:pt x="312951" y="110157"/>
                  </a:lnTo>
                  <a:lnTo>
                    <a:pt x="319586" y="117234"/>
                  </a:lnTo>
                  <a:cubicBezTo>
                    <a:pt x="327973" y="126159"/>
                    <a:pt x="336929" y="123805"/>
                    <a:pt x="346874" y="114471"/>
                  </a:cubicBezTo>
                  <a:close/>
                </a:path>
              </a:pathLst>
            </a:custGeom>
            <a:solidFill>
              <a:srgbClr val="FFFFFF">
                <a:alpha val="81000"/>
              </a:srgbClr>
            </a:solidFill>
            <a:ln w="80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15727873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x Indhold + Tekst - Farv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DA57EBC-EE60-6F4E-B531-75668AF67353}"/>
              </a:ext>
            </a:extLst>
          </p:cNvPr>
          <p:cNvSpPr/>
          <p:nvPr userDrawn="1"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59E036-9A2C-F22F-CE59-9F7F95505309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49FAFE-45D3-895C-4DF6-3D1A2F2112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836613"/>
            <a:ext cx="11049000" cy="52322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da-DK" noProof="0" dirty="0"/>
              <a:t>Kort overskrift i en linje . . . !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59787C-EEB6-72BA-A1FD-873E55C4AF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4823137"/>
            <a:ext cx="4950316" cy="1043875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da-DK" noProof="0" dirty="0"/>
              <a:t>Indsæt tekst her – klik forøg eller formindsk listeniveau for at skifte imellem </a:t>
            </a:r>
            <a:r>
              <a:rPr lang="da-DK" noProof="0" dirty="0" err="1"/>
              <a:t>tekstniveauer</a:t>
            </a:r>
            <a:endParaRPr lang="da-DK" noProof="0" dirty="0"/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9152D2A9-9C5C-788A-5ECC-AFF45617B7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70185" y="4823137"/>
            <a:ext cx="4950316" cy="1043875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da-DK" noProof="0" dirty="0"/>
              <a:t>Indsæt tekst her – klik forøg eller formindsk listeniveau for at skifte imellem </a:t>
            </a:r>
            <a:r>
              <a:rPr lang="da-DK" noProof="0" dirty="0" err="1"/>
              <a:t>tekstniveauer</a:t>
            </a:r>
            <a:endParaRPr lang="da-DK" noProof="0" dirty="0"/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94CAA09-6A38-D9BD-CBE1-9D35E2DCF74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71500" y="1754746"/>
            <a:ext cx="4950317" cy="2723882"/>
          </a:xfrm>
        </p:spPr>
        <p:txBody>
          <a:bodyPr bIns="1152000" anchor="ctr" anchorCtr="0"/>
          <a:lstStyle>
            <a:lvl1pPr marL="0" indent="0" algn="ctr">
              <a:buNone/>
              <a:defRPr/>
            </a:lvl1pPr>
            <a:lvl2pPr marL="288000" indent="0">
              <a:buNone/>
              <a:defRPr/>
            </a:lvl2pPr>
          </a:lstStyle>
          <a:p>
            <a:pPr lvl="0"/>
            <a:r>
              <a:rPr lang="en-US" dirty="0" err="1"/>
              <a:t>Indsæt</a:t>
            </a:r>
            <a:r>
              <a:rPr lang="en-US" dirty="0"/>
              <a:t> </a:t>
            </a:r>
            <a:r>
              <a:rPr lang="en-US" dirty="0" err="1"/>
              <a:t>indhold</a:t>
            </a:r>
            <a:endParaRPr lang="en-US" dirty="0"/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9B18901D-2A1F-5419-6F99-9E0F744D2DB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668841" y="1754746"/>
            <a:ext cx="4950317" cy="2723882"/>
          </a:xfrm>
        </p:spPr>
        <p:txBody>
          <a:bodyPr bIns="1152000" anchor="ctr" anchorCtr="0"/>
          <a:lstStyle>
            <a:lvl1pPr marL="0" indent="0" algn="ctr">
              <a:buNone/>
              <a:defRPr/>
            </a:lvl1pPr>
            <a:lvl2pPr marL="288000" indent="0">
              <a:buNone/>
              <a:defRPr/>
            </a:lvl2pPr>
          </a:lstStyle>
          <a:p>
            <a:pPr lvl="0"/>
            <a:r>
              <a:rPr lang="en-US" dirty="0" err="1"/>
              <a:t>Indsæt</a:t>
            </a:r>
            <a:r>
              <a:rPr lang="en-US" dirty="0"/>
              <a:t> </a:t>
            </a:r>
            <a:r>
              <a:rPr lang="en-US" dirty="0" err="1"/>
              <a:t>indhold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9A2D0E5-0BB9-A8C1-422C-5520F7BA2CFF}"/>
              </a:ext>
            </a:extLst>
          </p:cNvPr>
          <p:cNvGrpSpPr/>
          <p:nvPr userDrawn="1"/>
        </p:nvGrpSpPr>
        <p:grpSpPr>
          <a:xfrm>
            <a:off x="10857361" y="5991228"/>
            <a:ext cx="762848" cy="433398"/>
            <a:chOff x="10857361" y="5991228"/>
            <a:chExt cx="762848" cy="433398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165C368C-262D-AADE-DE55-5849FB1B67F0}"/>
                </a:ext>
              </a:extLst>
            </p:cNvPr>
            <p:cNvSpPr/>
            <p:nvPr/>
          </p:nvSpPr>
          <p:spPr>
            <a:xfrm>
              <a:off x="10857361" y="5991228"/>
              <a:ext cx="433398" cy="433398"/>
            </a:xfrm>
            <a:custGeom>
              <a:avLst/>
              <a:gdLst>
                <a:gd name="connsiteX0" fmla="*/ 51652 w 433398"/>
                <a:gd name="connsiteY0" fmla="*/ 233649 h 433398"/>
                <a:gd name="connsiteX1" fmla="*/ 34470 w 433398"/>
                <a:gd name="connsiteY1" fmla="*/ 254623 h 433398"/>
                <a:gd name="connsiteX2" fmla="*/ 36165 w 433398"/>
                <a:gd name="connsiteY2" fmla="*/ 263492 h 433398"/>
                <a:gd name="connsiteX3" fmla="*/ 78009 w 433398"/>
                <a:gd name="connsiteY3" fmla="*/ 255459 h 433398"/>
                <a:gd name="connsiteX4" fmla="*/ 76177 w 433398"/>
                <a:gd name="connsiteY4" fmla="*/ 245915 h 433398"/>
                <a:gd name="connsiteX5" fmla="*/ 51652 w 433398"/>
                <a:gd name="connsiteY5" fmla="*/ 233649 h 433398"/>
                <a:gd name="connsiteX6" fmla="*/ 45451 w 433398"/>
                <a:gd name="connsiteY6" fmla="*/ 166123 h 433398"/>
                <a:gd name="connsiteX7" fmla="*/ 36020 w 433398"/>
                <a:gd name="connsiteY7" fmla="*/ 172003 h 433398"/>
                <a:gd name="connsiteX8" fmla="*/ 34486 w 433398"/>
                <a:gd name="connsiteY8" fmla="*/ 178221 h 433398"/>
                <a:gd name="connsiteX9" fmla="*/ 50552 w 433398"/>
                <a:gd name="connsiteY9" fmla="*/ 182237 h 433398"/>
                <a:gd name="connsiteX10" fmla="*/ 51998 w 433398"/>
                <a:gd name="connsiteY10" fmla="*/ 176414 h 433398"/>
                <a:gd name="connsiteX11" fmla="*/ 45451 w 433398"/>
                <a:gd name="connsiteY11" fmla="*/ 166123 h 433398"/>
                <a:gd name="connsiteX12" fmla="*/ 82885 w 433398"/>
                <a:gd name="connsiteY12" fmla="*/ 100349 h 433398"/>
                <a:gd name="connsiteX13" fmla="*/ 69598 w 433398"/>
                <a:gd name="connsiteY13" fmla="*/ 102783 h 433398"/>
                <a:gd name="connsiteX14" fmla="*/ 64377 w 433398"/>
                <a:gd name="connsiteY14" fmla="*/ 109498 h 433398"/>
                <a:gd name="connsiteX15" fmla="*/ 80017 w 433398"/>
                <a:gd name="connsiteY15" fmla="*/ 121628 h 433398"/>
                <a:gd name="connsiteX16" fmla="*/ 84805 w 433398"/>
                <a:gd name="connsiteY16" fmla="*/ 115443 h 433398"/>
                <a:gd name="connsiteX17" fmla="*/ 82885 w 433398"/>
                <a:gd name="connsiteY17" fmla="*/ 100349 h 433398"/>
                <a:gd name="connsiteX18" fmla="*/ 70273 w 433398"/>
                <a:gd name="connsiteY18" fmla="*/ 168726 h 433398"/>
                <a:gd name="connsiteX19" fmla="*/ 58489 w 433398"/>
                <a:gd name="connsiteY19" fmla="*/ 176960 h 433398"/>
                <a:gd name="connsiteX20" fmla="*/ 56777 w 433398"/>
                <a:gd name="connsiteY20" fmla="*/ 183788 h 433398"/>
                <a:gd name="connsiteX21" fmla="*/ 75808 w 433398"/>
                <a:gd name="connsiteY21" fmla="*/ 188527 h 433398"/>
                <a:gd name="connsiteX22" fmla="*/ 77454 w 433398"/>
                <a:gd name="connsiteY22" fmla="*/ 181876 h 433398"/>
                <a:gd name="connsiteX23" fmla="*/ 70273 w 433398"/>
                <a:gd name="connsiteY23" fmla="*/ 168726 h 433398"/>
                <a:gd name="connsiteX24" fmla="*/ 216707 w 433398"/>
                <a:gd name="connsiteY24" fmla="*/ 0 h 433398"/>
                <a:gd name="connsiteX25" fmla="*/ 0 w 433398"/>
                <a:gd name="connsiteY25" fmla="*/ 216691 h 433398"/>
                <a:gd name="connsiteX26" fmla="*/ 216707 w 433398"/>
                <a:gd name="connsiteY26" fmla="*/ 433398 h 433398"/>
                <a:gd name="connsiteX27" fmla="*/ 433398 w 433398"/>
                <a:gd name="connsiteY27" fmla="*/ 216691 h 433398"/>
                <a:gd name="connsiteX28" fmla="*/ 216707 w 433398"/>
                <a:gd name="connsiteY28" fmla="*/ 0 h 433398"/>
                <a:gd name="connsiteX29" fmla="*/ 221567 w 433398"/>
                <a:gd name="connsiteY29" fmla="*/ 22637 h 433398"/>
                <a:gd name="connsiteX30" fmla="*/ 237103 w 433398"/>
                <a:gd name="connsiteY30" fmla="*/ 24774 h 433398"/>
                <a:gd name="connsiteX31" fmla="*/ 237119 w 433398"/>
                <a:gd name="connsiteY31" fmla="*/ 32413 h 433398"/>
                <a:gd name="connsiteX32" fmla="*/ 221495 w 433398"/>
                <a:gd name="connsiteY32" fmla="*/ 29305 h 433398"/>
                <a:gd name="connsiteX33" fmla="*/ 202601 w 433398"/>
                <a:gd name="connsiteY33" fmla="*/ 51460 h 433398"/>
                <a:gd name="connsiteX34" fmla="*/ 220772 w 433398"/>
                <a:gd name="connsiteY34" fmla="*/ 74852 h 433398"/>
                <a:gd name="connsiteX35" fmla="*/ 228837 w 433398"/>
                <a:gd name="connsiteY35" fmla="*/ 73976 h 433398"/>
                <a:gd name="connsiteX36" fmla="*/ 228805 w 433398"/>
                <a:gd name="connsiteY36" fmla="*/ 49596 h 433398"/>
                <a:gd name="connsiteX37" fmla="*/ 238075 w 433398"/>
                <a:gd name="connsiteY37" fmla="*/ 49596 h 433398"/>
                <a:gd name="connsiteX38" fmla="*/ 238123 w 433398"/>
                <a:gd name="connsiteY38" fmla="*/ 78555 h 433398"/>
                <a:gd name="connsiteX39" fmla="*/ 219470 w 433398"/>
                <a:gd name="connsiteY39" fmla="*/ 81551 h 433398"/>
                <a:gd name="connsiteX40" fmla="*/ 193066 w 433398"/>
                <a:gd name="connsiteY40" fmla="*/ 51460 h 433398"/>
                <a:gd name="connsiteX41" fmla="*/ 221567 w 433398"/>
                <a:gd name="connsiteY41" fmla="*/ 22637 h 433398"/>
                <a:gd name="connsiteX42" fmla="*/ 118672 w 433398"/>
                <a:gd name="connsiteY42" fmla="*/ 50456 h 433398"/>
                <a:gd name="connsiteX43" fmla="*/ 136256 w 433398"/>
                <a:gd name="connsiteY43" fmla="*/ 85006 h 433398"/>
                <a:gd name="connsiteX44" fmla="*/ 152354 w 433398"/>
                <a:gd name="connsiteY44" fmla="*/ 90243 h 433398"/>
                <a:gd name="connsiteX45" fmla="*/ 157672 w 433398"/>
                <a:gd name="connsiteY45" fmla="*/ 74113 h 433398"/>
                <a:gd name="connsiteX46" fmla="*/ 140096 w 433398"/>
                <a:gd name="connsiteY46" fmla="*/ 39547 h 433398"/>
                <a:gd name="connsiteX47" fmla="*/ 148587 w 433398"/>
                <a:gd name="connsiteY47" fmla="*/ 35217 h 433398"/>
                <a:gd name="connsiteX48" fmla="*/ 166380 w 433398"/>
                <a:gd name="connsiteY48" fmla="*/ 70177 h 433398"/>
                <a:gd name="connsiteX49" fmla="*/ 155351 w 433398"/>
                <a:gd name="connsiteY49" fmla="*/ 96123 h 433398"/>
                <a:gd name="connsiteX50" fmla="*/ 127942 w 433398"/>
                <a:gd name="connsiteY50" fmla="*/ 89721 h 433398"/>
                <a:gd name="connsiteX51" fmla="*/ 110165 w 433398"/>
                <a:gd name="connsiteY51" fmla="*/ 54761 h 433398"/>
                <a:gd name="connsiteX52" fmla="*/ 118672 w 433398"/>
                <a:gd name="connsiteY52" fmla="*/ 50456 h 433398"/>
                <a:gd name="connsiteX53" fmla="*/ 65437 w 433398"/>
                <a:gd name="connsiteY53" fmla="*/ 97368 h 433398"/>
                <a:gd name="connsiteX54" fmla="*/ 88990 w 433398"/>
                <a:gd name="connsiteY54" fmla="*/ 92894 h 433398"/>
                <a:gd name="connsiteX55" fmla="*/ 93432 w 433398"/>
                <a:gd name="connsiteY55" fmla="*/ 112679 h 433398"/>
                <a:gd name="connsiteX56" fmla="*/ 123179 w 433398"/>
                <a:gd name="connsiteY56" fmla="*/ 113917 h 433398"/>
                <a:gd name="connsiteX57" fmla="*/ 116278 w 433398"/>
                <a:gd name="connsiteY57" fmla="*/ 122825 h 433398"/>
                <a:gd name="connsiteX58" fmla="*/ 88211 w 433398"/>
                <a:gd name="connsiteY58" fmla="*/ 121243 h 433398"/>
                <a:gd name="connsiteX59" fmla="*/ 84965 w 433398"/>
                <a:gd name="connsiteY59" fmla="*/ 125428 h 433398"/>
                <a:gd name="connsiteX60" fmla="*/ 103273 w 433398"/>
                <a:gd name="connsiteY60" fmla="*/ 139614 h 433398"/>
                <a:gd name="connsiteX61" fmla="*/ 97433 w 433398"/>
                <a:gd name="connsiteY61" fmla="*/ 147157 h 433398"/>
                <a:gd name="connsiteX62" fmla="*/ 53331 w 433398"/>
                <a:gd name="connsiteY62" fmla="*/ 113001 h 433398"/>
                <a:gd name="connsiteX63" fmla="*/ 65437 w 433398"/>
                <a:gd name="connsiteY63" fmla="*/ 97368 h 433398"/>
                <a:gd name="connsiteX64" fmla="*/ 29811 w 433398"/>
                <a:gd name="connsiteY64" fmla="*/ 169746 h 433398"/>
                <a:gd name="connsiteX65" fmla="*/ 47178 w 433398"/>
                <a:gd name="connsiteY65" fmla="*/ 156628 h 433398"/>
                <a:gd name="connsiteX66" fmla="*/ 56063 w 433398"/>
                <a:gd name="connsiteY66" fmla="*/ 168051 h 433398"/>
                <a:gd name="connsiteX67" fmla="*/ 56392 w 433398"/>
                <a:gd name="connsiteY67" fmla="*/ 168131 h 433398"/>
                <a:gd name="connsiteX68" fmla="*/ 72691 w 433398"/>
                <a:gd name="connsiteY68" fmla="*/ 159392 h 433398"/>
                <a:gd name="connsiteX69" fmla="*/ 83985 w 433398"/>
                <a:gd name="connsiteY69" fmla="*/ 182960 h 433398"/>
                <a:gd name="connsiteX70" fmla="*/ 79905 w 433398"/>
                <a:gd name="connsiteY70" fmla="*/ 199372 h 433398"/>
                <a:gd name="connsiteX71" fmla="*/ 25778 w 433398"/>
                <a:gd name="connsiteY71" fmla="*/ 185909 h 433398"/>
                <a:gd name="connsiteX72" fmla="*/ 29811 w 433398"/>
                <a:gd name="connsiteY72" fmla="*/ 169746 h 433398"/>
                <a:gd name="connsiteX73" fmla="*/ 27738 w 433398"/>
                <a:gd name="connsiteY73" fmla="*/ 254575 h 433398"/>
                <a:gd name="connsiteX74" fmla="*/ 49845 w 433398"/>
                <a:gd name="connsiteY74" fmla="*/ 224298 h 433398"/>
                <a:gd name="connsiteX75" fmla="*/ 82467 w 433398"/>
                <a:gd name="connsiteY75" fmla="*/ 243738 h 433398"/>
                <a:gd name="connsiteX76" fmla="*/ 86283 w 433398"/>
                <a:gd name="connsiteY76" fmla="*/ 263588 h 433398"/>
                <a:gd name="connsiteX77" fmla="*/ 31498 w 433398"/>
                <a:gd name="connsiteY77" fmla="*/ 274103 h 433398"/>
                <a:gd name="connsiteX78" fmla="*/ 27738 w 433398"/>
                <a:gd name="connsiteY78" fmla="*/ 254575 h 433398"/>
                <a:gd name="connsiteX79" fmla="*/ 79198 w 433398"/>
                <a:gd name="connsiteY79" fmla="*/ 353405 h 433398"/>
                <a:gd name="connsiteX80" fmla="*/ 72024 w 433398"/>
                <a:gd name="connsiteY80" fmla="*/ 344368 h 433398"/>
                <a:gd name="connsiteX81" fmla="*/ 90629 w 433398"/>
                <a:gd name="connsiteY81" fmla="*/ 298917 h 433398"/>
                <a:gd name="connsiteX82" fmla="*/ 57067 w 433398"/>
                <a:gd name="connsiteY82" fmla="*/ 325450 h 433398"/>
                <a:gd name="connsiteX83" fmla="*/ 51652 w 433398"/>
                <a:gd name="connsiteY83" fmla="*/ 318558 h 433398"/>
                <a:gd name="connsiteX84" fmla="*/ 95424 w 433398"/>
                <a:gd name="connsiteY84" fmla="*/ 283960 h 433398"/>
                <a:gd name="connsiteX85" fmla="*/ 101762 w 433398"/>
                <a:gd name="connsiteY85" fmla="*/ 292009 h 433398"/>
                <a:gd name="connsiteX86" fmla="*/ 82258 w 433398"/>
                <a:gd name="connsiteY86" fmla="*/ 339942 h 433398"/>
                <a:gd name="connsiteX87" fmla="*/ 117588 w 433398"/>
                <a:gd name="connsiteY87" fmla="*/ 312011 h 433398"/>
                <a:gd name="connsiteX88" fmla="*/ 122970 w 433398"/>
                <a:gd name="connsiteY88" fmla="*/ 318807 h 433398"/>
                <a:gd name="connsiteX89" fmla="*/ 79198 w 433398"/>
                <a:gd name="connsiteY89" fmla="*/ 353405 h 433398"/>
                <a:gd name="connsiteX90" fmla="*/ 140297 w 433398"/>
                <a:gd name="connsiteY90" fmla="*/ 393603 h 433398"/>
                <a:gd name="connsiteX91" fmla="*/ 129926 w 433398"/>
                <a:gd name="connsiteY91" fmla="*/ 388759 h 433398"/>
                <a:gd name="connsiteX92" fmla="*/ 136513 w 433398"/>
                <a:gd name="connsiteY92" fmla="*/ 330222 h 433398"/>
                <a:gd name="connsiteX93" fmla="*/ 145318 w 433398"/>
                <a:gd name="connsiteY93" fmla="*/ 334351 h 433398"/>
                <a:gd name="connsiteX94" fmla="*/ 143028 w 433398"/>
                <a:gd name="connsiteY94" fmla="*/ 352144 h 433398"/>
                <a:gd name="connsiteX95" fmla="*/ 160163 w 433398"/>
                <a:gd name="connsiteY95" fmla="*/ 360177 h 433398"/>
                <a:gd name="connsiteX96" fmla="*/ 172043 w 433398"/>
                <a:gd name="connsiteY96" fmla="*/ 346859 h 433398"/>
                <a:gd name="connsiteX97" fmla="*/ 180848 w 433398"/>
                <a:gd name="connsiteY97" fmla="*/ 350971 h 433398"/>
                <a:gd name="connsiteX98" fmla="*/ 140297 w 433398"/>
                <a:gd name="connsiteY98" fmla="*/ 393603 h 433398"/>
                <a:gd name="connsiteX99" fmla="*/ 219358 w 433398"/>
                <a:gd name="connsiteY99" fmla="*/ 409171 h 433398"/>
                <a:gd name="connsiteX100" fmla="*/ 219326 w 433398"/>
                <a:gd name="connsiteY100" fmla="*/ 359985 h 433398"/>
                <a:gd name="connsiteX101" fmla="*/ 195476 w 433398"/>
                <a:gd name="connsiteY101" fmla="*/ 359985 h 433398"/>
                <a:gd name="connsiteX102" fmla="*/ 195460 w 433398"/>
                <a:gd name="connsiteY102" fmla="*/ 353397 h 433398"/>
                <a:gd name="connsiteX103" fmla="*/ 228861 w 433398"/>
                <a:gd name="connsiteY103" fmla="*/ 353365 h 433398"/>
                <a:gd name="connsiteX104" fmla="*/ 228893 w 433398"/>
                <a:gd name="connsiteY104" fmla="*/ 409155 h 433398"/>
                <a:gd name="connsiteX105" fmla="*/ 219358 w 433398"/>
                <a:gd name="connsiteY105" fmla="*/ 409171 h 433398"/>
                <a:gd name="connsiteX106" fmla="*/ 216691 w 433398"/>
                <a:gd name="connsiteY106" fmla="*/ 329539 h 433398"/>
                <a:gd name="connsiteX107" fmla="*/ 103851 w 433398"/>
                <a:gd name="connsiteY107" fmla="*/ 216683 h 433398"/>
                <a:gd name="connsiteX108" fmla="*/ 216691 w 433398"/>
                <a:gd name="connsiteY108" fmla="*/ 103827 h 433398"/>
                <a:gd name="connsiteX109" fmla="*/ 329563 w 433398"/>
                <a:gd name="connsiteY109" fmla="*/ 216683 h 433398"/>
                <a:gd name="connsiteX110" fmla="*/ 216691 w 433398"/>
                <a:gd name="connsiteY110" fmla="*/ 329539 h 433398"/>
                <a:gd name="connsiteX111" fmla="*/ 138819 w 433398"/>
                <a:gd name="connsiteY111" fmla="*/ 383248 h 433398"/>
                <a:gd name="connsiteX112" fmla="*/ 139461 w 433398"/>
                <a:gd name="connsiteY112" fmla="*/ 383545 h 433398"/>
                <a:gd name="connsiteX113" fmla="*/ 155744 w 433398"/>
                <a:gd name="connsiteY113" fmla="*/ 365286 h 433398"/>
                <a:gd name="connsiteX114" fmla="*/ 142064 w 433398"/>
                <a:gd name="connsiteY114" fmla="*/ 358900 h 433398"/>
                <a:gd name="connsiteX115" fmla="*/ 138819 w 433398"/>
                <a:gd name="connsiteY115" fmla="*/ 383248 h 433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433398" h="433398">
                  <a:moveTo>
                    <a:pt x="51652" y="233649"/>
                  </a:moveTo>
                  <a:cubicBezTo>
                    <a:pt x="37498" y="236380"/>
                    <a:pt x="32229" y="242951"/>
                    <a:pt x="34470" y="254623"/>
                  </a:cubicBezTo>
                  <a:lnTo>
                    <a:pt x="36165" y="263492"/>
                  </a:lnTo>
                  <a:lnTo>
                    <a:pt x="78009" y="255459"/>
                  </a:lnTo>
                  <a:lnTo>
                    <a:pt x="76177" y="245915"/>
                  </a:lnTo>
                  <a:cubicBezTo>
                    <a:pt x="73864" y="233898"/>
                    <a:pt x="65019" y="231094"/>
                    <a:pt x="51652" y="233649"/>
                  </a:cubicBezTo>
                  <a:close/>
                  <a:moveTo>
                    <a:pt x="45451" y="166123"/>
                  </a:moveTo>
                  <a:cubicBezTo>
                    <a:pt x="40559" y="164918"/>
                    <a:pt x="37201" y="167288"/>
                    <a:pt x="36020" y="172003"/>
                  </a:cubicBezTo>
                  <a:lnTo>
                    <a:pt x="34486" y="178221"/>
                  </a:lnTo>
                  <a:lnTo>
                    <a:pt x="50552" y="182237"/>
                  </a:lnTo>
                  <a:lnTo>
                    <a:pt x="51998" y="176414"/>
                  </a:lnTo>
                  <a:cubicBezTo>
                    <a:pt x="53363" y="170951"/>
                    <a:pt x="50753" y="167441"/>
                    <a:pt x="45451" y="166123"/>
                  </a:cubicBezTo>
                  <a:close/>
                  <a:moveTo>
                    <a:pt x="82885" y="100349"/>
                  </a:moveTo>
                  <a:cubicBezTo>
                    <a:pt x="78081" y="96629"/>
                    <a:pt x="73518" y="97714"/>
                    <a:pt x="69598" y="102783"/>
                  </a:cubicBezTo>
                  <a:lnTo>
                    <a:pt x="64377" y="109498"/>
                  </a:lnTo>
                  <a:lnTo>
                    <a:pt x="80017" y="121628"/>
                  </a:lnTo>
                  <a:lnTo>
                    <a:pt x="84805" y="115443"/>
                  </a:lnTo>
                  <a:cubicBezTo>
                    <a:pt x="88789" y="110294"/>
                    <a:pt x="88379" y="104598"/>
                    <a:pt x="82885" y="100349"/>
                  </a:cubicBezTo>
                  <a:close/>
                  <a:moveTo>
                    <a:pt x="70273" y="168726"/>
                  </a:moveTo>
                  <a:cubicBezTo>
                    <a:pt x="63967" y="167159"/>
                    <a:pt x="59951" y="171080"/>
                    <a:pt x="58489" y="176960"/>
                  </a:cubicBezTo>
                  <a:lnTo>
                    <a:pt x="56777" y="183788"/>
                  </a:lnTo>
                  <a:lnTo>
                    <a:pt x="75808" y="188527"/>
                  </a:lnTo>
                  <a:lnTo>
                    <a:pt x="77454" y="181876"/>
                  </a:lnTo>
                  <a:cubicBezTo>
                    <a:pt x="79077" y="175393"/>
                    <a:pt x="77181" y="170453"/>
                    <a:pt x="70273" y="168726"/>
                  </a:cubicBezTo>
                  <a:close/>
                  <a:moveTo>
                    <a:pt x="216707" y="0"/>
                  </a:moveTo>
                  <a:cubicBezTo>
                    <a:pt x="97039" y="0"/>
                    <a:pt x="0" y="97007"/>
                    <a:pt x="0" y="216691"/>
                  </a:cubicBezTo>
                  <a:cubicBezTo>
                    <a:pt x="0" y="336367"/>
                    <a:pt x="97039" y="433398"/>
                    <a:pt x="216707" y="433398"/>
                  </a:cubicBezTo>
                  <a:cubicBezTo>
                    <a:pt x="336383" y="433398"/>
                    <a:pt x="433398" y="336375"/>
                    <a:pt x="433398" y="216691"/>
                  </a:cubicBezTo>
                  <a:cubicBezTo>
                    <a:pt x="433390" y="97007"/>
                    <a:pt x="336383" y="0"/>
                    <a:pt x="216707" y="0"/>
                  </a:cubicBezTo>
                  <a:close/>
                  <a:moveTo>
                    <a:pt x="221567" y="22637"/>
                  </a:moveTo>
                  <a:cubicBezTo>
                    <a:pt x="226411" y="22621"/>
                    <a:pt x="233536" y="23657"/>
                    <a:pt x="237103" y="24774"/>
                  </a:cubicBezTo>
                  <a:lnTo>
                    <a:pt x="237119" y="32413"/>
                  </a:lnTo>
                  <a:cubicBezTo>
                    <a:pt x="233368" y="30847"/>
                    <a:pt x="226266" y="29305"/>
                    <a:pt x="221495" y="29305"/>
                  </a:cubicBezTo>
                  <a:cubicBezTo>
                    <a:pt x="208835" y="29321"/>
                    <a:pt x="202585" y="35394"/>
                    <a:pt x="202601" y="51460"/>
                  </a:cubicBezTo>
                  <a:cubicBezTo>
                    <a:pt x="202617" y="65766"/>
                    <a:pt x="207590" y="74884"/>
                    <a:pt x="220772" y="74852"/>
                  </a:cubicBezTo>
                  <a:cubicBezTo>
                    <a:pt x="223013" y="74852"/>
                    <a:pt x="227013" y="74322"/>
                    <a:pt x="228837" y="73976"/>
                  </a:cubicBezTo>
                  <a:lnTo>
                    <a:pt x="228805" y="49596"/>
                  </a:lnTo>
                  <a:lnTo>
                    <a:pt x="238075" y="49596"/>
                  </a:lnTo>
                  <a:lnTo>
                    <a:pt x="238123" y="78555"/>
                  </a:lnTo>
                  <a:cubicBezTo>
                    <a:pt x="232934" y="80122"/>
                    <a:pt x="226499" y="81519"/>
                    <a:pt x="219470" y="81551"/>
                  </a:cubicBezTo>
                  <a:cubicBezTo>
                    <a:pt x="201428" y="81551"/>
                    <a:pt x="193082" y="70980"/>
                    <a:pt x="193066" y="51460"/>
                  </a:cubicBezTo>
                  <a:cubicBezTo>
                    <a:pt x="193026" y="33514"/>
                    <a:pt x="200826" y="22653"/>
                    <a:pt x="221567" y="22637"/>
                  </a:cubicBezTo>
                  <a:close/>
                  <a:moveTo>
                    <a:pt x="118672" y="50456"/>
                  </a:moveTo>
                  <a:lnTo>
                    <a:pt x="136256" y="85006"/>
                  </a:lnTo>
                  <a:cubicBezTo>
                    <a:pt x="140506" y="93368"/>
                    <a:pt x="145542" y="93713"/>
                    <a:pt x="152354" y="90243"/>
                  </a:cubicBezTo>
                  <a:cubicBezTo>
                    <a:pt x="159231" y="86741"/>
                    <a:pt x="161954" y="82539"/>
                    <a:pt x="157672" y="74113"/>
                  </a:cubicBezTo>
                  <a:lnTo>
                    <a:pt x="140096" y="39547"/>
                  </a:lnTo>
                  <a:lnTo>
                    <a:pt x="148587" y="35217"/>
                  </a:lnTo>
                  <a:lnTo>
                    <a:pt x="166380" y="70177"/>
                  </a:lnTo>
                  <a:cubicBezTo>
                    <a:pt x="172831" y="82853"/>
                    <a:pt x="165866" y="90773"/>
                    <a:pt x="155351" y="96123"/>
                  </a:cubicBezTo>
                  <a:cubicBezTo>
                    <a:pt x="144820" y="101473"/>
                    <a:pt x="134393" y="102397"/>
                    <a:pt x="127942" y="89721"/>
                  </a:cubicBezTo>
                  <a:lnTo>
                    <a:pt x="110165" y="54761"/>
                  </a:lnTo>
                  <a:lnTo>
                    <a:pt x="118672" y="50456"/>
                  </a:lnTo>
                  <a:close/>
                  <a:moveTo>
                    <a:pt x="65437" y="97368"/>
                  </a:moveTo>
                  <a:cubicBezTo>
                    <a:pt x="72827" y="87849"/>
                    <a:pt x="80893" y="86636"/>
                    <a:pt x="88990" y="92894"/>
                  </a:cubicBezTo>
                  <a:cubicBezTo>
                    <a:pt x="95906" y="98276"/>
                    <a:pt x="96678" y="105771"/>
                    <a:pt x="93432" y="112679"/>
                  </a:cubicBezTo>
                  <a:lnTo>
                    <a:pt x="123179" y="113917"/>
                  </a:lnTo>
                  <a:lnTo>
                    <a:pt x="116278" y="122825"/>
                  </a:lnTo>
                  <a:lnTo>
                    <a:pt x="88211" y="121243"/>
                  </a:lnTo>
                  <a:lnTo>
                    <a:pt x="84965" y="125428"/>
                  </a:lnTo>
                  <a:lnTo>
                    <a:pt x="103273" y="139614"/>
                  </a:lnTo>
                  <a:lnTo>
                    <a:pt x="97433" y="147157"/>
                  </a:lnTo>
                  <a:lnTo>
                    <a:pt x="53331" y="113001"/>
                  </a:lnTo>
                  <a:lnTo>
                    <a:pt x="65437" y="97368"/>
                  </a:lnTo>
                  <a:close/>
                  <a:moveTo>
                    <a:pt x="29811" y="169746"/>
                  </a:moveTo>
                  <a:cubicBezTo>
                    <a:pt x="32542" y="158701"/>
                    <a:pt x="38422" y="154451"/>
                    <a:pt x="47178" y="156628"/>
                  </a:cubicBezTo>
                  <a:cubicBezTo>
                    <a:pt x="52745" y="158010"/>
                    <a:pt x="56071" y="163657"/>
                    <a:pt x="56063" y="168051"/>
                  </a:cubicBezTo>
                  <a:lnTo>
                    <a:pt x="56392" y="168131"/>
                  </a:lnTo>
                  <a:cubicBezTo>
                    <a:pt x="59043" y="161464"/>
                    <a:pt x="65365" y="157576"/>
                    <a:pt x="72691" y="159392"/>
                  </a:cubicBezTo>
                  <a:cubicBezTo>
                    <a:pt x="83126" y="161994"/>
                    <a:pt x="86668" y="172180"/>
                    <a:pt x="83985" y="182960"/>
                  </a:cubicBezTo>
                  <a:lnTo>
                    <a:pt x="79905" y="199372"/>
                  </a:lnTo>
                  <a:lnTo>
                    <a:pt x="25778" y="185909"/>
                  </a:lnTo>
                  <a:lnTo>
                    <a:pt x="29811" y="169746"/>
                  </a:lnTo>
                  <a:close/>
                  <a:moveTo>
                    <a:pt x="27738" y="254575"/>
                  </a:moveTo>
                  <a:cubicBezTo>
                    <a:pt x="24212" y="236187"/>
                    <a:pt x="34518" y="227231"/>
                    <a:pt x="49845" y="224298"/>
                  </a:cubicBezTo>
                  <a:cubicBezTo>
                    <a:pt x="65268" y="221334"/>
                    <a:pt x="78981" y="225584"/>
                    <a:pt x="82467" y="243738"/>
                  </a:cubicBezTo>
                  <a:lnTo>
                    <a:pt x="86283" y="263588"/>
                  </a:lnTo>
                  <a:lnTo>
                    <a:pt x="31498" y="274103"/>
                  </a:lnTo>
                  <a:lnTo>
                    <a:pt x="27738" y="254575"/>
                  </a:lnTo>
                  <a:close/>
                  <a:moveTo>
                    <a:pt x="79198" y="353405"/>
                  </a:moveTo>
                  <a:lnTo>
                    <a:pt x="72024" y="344368"/>
                  </a:lnTo>
                  <a:lnTo>
                    <a:pt x="90629" y="298917"/>
                  </a:lnTo>
                  <a:lnTo>
                    <a:pt x="57067" y="325450"/>
                  </a:lnTo>
                  <a:lnTo>
                    <a:pt x="51652" y="318558"/>
                  </a:lnTo>
                  <a:lnTo>
                    <a:pt x="95424" y="283960"/>
                  </a:lnTo>
                  <a:lnTo>
                    <a:pt x="101762" y="292009"/>
                  </a:lnTo>
                  <a:lnTo>
                    <a:pt x="82258" y="339942"/>
                  </a:lnTo>
                  <a:lnTo>
                    <a:pt x="117588" y="312011"/>
                  </a:lnTo>
                  <a:lnTo>
                    <a:pt x="122970" y="318807"/>
                  </a:lnTo>
                  <a:lnTo>
                    <a:pt x="79198" y="353405"/>
                  </a:lnTo>
                  <a:close/>
                  <a:moveTo>
                    <a:pt x="140297" y="393603"/>
                  </a:moveTo>
                  <a:lnTo>
                    <a:pt x="129926" y="388759"/>
                  </a:lnTo>
                  <a:lnTo>
                    <a:pt x="136513" y="330222"/>
                  </a:lnTo>
                  <a:lnTo>
                    <a:pt x="145318" y="334351"/>
                  </a:lnTo>
                  <a:lnTo>
                    <a:pt x="143028" y="352144"/>
                  </a:lnTo>
                  <a:lnTo>
                    <a:pt x="160163" y="360177"/>
                  </a:lnTo>
                  <a:lnTo>
                    <a:pt x="172043" y="346859"/>
                  </a:lnTo>
                  <a:lnTo>
                    <a:pt x="180848" y="350971"/>
                  </a:lnTo>
                  <a:lnTo>
                    <a:pt x="140297" y="393603"/>
                  </a:lnTo>
                  <a:close/>
                  <a:moveTo>
                    <a:pt x="219358" y="409171"/>
                  </a:moveTo>
                  <a:lnTo>
                    <a:pt x="219326" y="359985"/>
                  </a:lnTo>
                  <a:lnTo>
                    <a:pt x="195476" y="359985"/>
                  </a:lnTo>
                  <a:lnTo>
                    <a:pt x="195460" y="353397"/>
                  </a:lnTo>
                  <a:lnTo>
                    <a:pt x="228861" y="353365"/>
                  </a:lnTo>
                  <a:lnTo>
                    <a:pt x="228893" y="409155"/>
                  </a:lnTo>
                  <a:lnTo>
                    <a:pt x="219358" y="409171"/>
                  </a:lnTo>
                  <a:close/>
                  <a:moveTo>
                    <a:pt x="216691" y="329539"/>
                  </a:moveTo>
                  <a:cubicBezTo>
                    <a:pt x="154371" y="329539"/>
                    <a:pt x="103851" y="279003"/>
                    <a:pt x="103851" y="216683"/>
                  </a:cubicBezTo>
                  <a:cubicBezTo>
                    <a:pt x="103851" y="154363"/>
                    <a:pt x="154371" y="103827"/>
                    <a:pt x="216691" y="103827"/>
                  </a:cubicBezTo>
                  <a:cubicBezTo>
                    <a:pt x="279027" y="103827"/>
                    <a:pt x="329563" y="154363"/>
                    <a:pt x="329563" y="216683"/>
                  </a:cubicBezTo>
                  <a:cubicBezTo>
                    <a:pt x="329555" y="279003"/>
                    <a:pt x="279019" y="329539"/>
                    <a:pt x="216691" y="329539"/>
                  </a:cubicBezTo>
                  <a:close/>
                  <a:moveTo>
                    <a:pt x="138819" y="383248"/>
                  </a:moveTo>
                  <a:lnTo>
                    <a:pt x="139461" y="383545"/>
                  </a:lnTo>
                  <a:lnTo>
                    <a:pt x="155744" y="365286"/>
                  </a:lnTo>
                  <a:lnTo>
                    <a:pt x="142064" y="358900"/>
                  </a:lnTo>
                  <a:lnTo>
                    <a:pt x="138819" y="383248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 w="80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FAA5679-7593-E0D0-3C38-0A646D0FF5C9}"/>
                </a:ext>
              </a:extLst>
            </p:cNvPr>
            <p:cNvSpPr/>
            <p:nvPr/>
          </p:nvSpPr>
          <p:spPr>
            <a:xfrm>
              <a:off x="11186811" y="5991228"/>
              <a:ext cx="433398" cy="433398"/>
            </a:xfrm>
            <a:custGeom>
              <a:avLst/>
              <a:gdLst>
                <a:gd name="connsiteX0" fmla="*/ 282787 w 433398"/>
                <a:gd name="connsiteY0" fmla="*/ 41402 h 433398"/>
                <a:gd name="connsiteX1" fmla="*/ 260238 w 433398"/>
                <a:gd name="connsiteY1" fmla="*/ 57171 h 433398"/>
                <a:gd name="connsiteX2" fmla="*/ 257009 w 433398"/>
                <a:gd name="connsiteY2" fmla="*/ 70602 h 433398"/>
                <a:gd name="connsiteX3" fmla="*/ 291639 w 433398"/>
                <a:gd name="connsiteY3" fmla="*/ 49387 h 433398"/>
                <a:gd name="connsiteX4" fmla="*/ 282787 w 433398"/>
                <a:gd name="connsiteY4" fmla="*/ 41402 h 433398"/>
                <a:gd name="connsiteX5" fmla="*/ 333523 w 433398"/>
                <a:gd name="connsiteY5" fmla="*/ 349783 h 433398"/>
                <a:gd name="connsiteX6" fmla="*/ 347019 w 433398"/>
                <a:gd name="connsiteY6" fmla="*/ 349124 h 433398"/>
                <a:gd name="connsiteX7" fmla="*/ 353060 w 433398"/>
                <a:gd name="connsiteY7" fmla="*/ 343147 h 433398"/>
                <a:gd name="connsiteX8" fmla="*/ 339163 w 433398"/>
                <a:gd name="connsiteY8" fmla="*/ 329073 h 433398"/>
                <a:gd name="connsiteX9" fmla="*/ 333612 w 433398"/>
                <a:gd name="connsiteY9" fmla="*/ 334568 h 433398"/>
                <a:gd name="connsiteX10" fmla="*/ 333523 w 433398"/>
                <a:gd name="connsiteY10" fmla="*/ 349783 h 433398"/>
                <a:gd name="connsiteX11" fmla="*/ 266608 w 433398"/>
                <a:gd name="connsiteY11" fmla="*/ 84162 h 433398"/>
                <a:gd name="connsiteX12" fmla="*/ 289189 w 433398"/>
                <a:gd name="connsiteY12" fmla="*/ 68128 h 433398"/>
                <a:gd name="connsiteX13" fmla="*/ 292250 w 433398"/>
                <a:gd name="connsiteY13" fmla="*/ 56111 h 433398"/>
                <a:gd name="connsiteX14" fmla="*/ 257908 w 433398"/>
                <a:gd name="connsiteY14" fmla="*/ 77053 h 433398"/>
                <a:gd name="connsiteX15" fmla="*/ 266608 w 433398"/>
                <a:gd name="connsiteY15" fmla="*/ 84162 h 433398"/>
                <a:gd name="connsiteX16" fmla="*/ 220137 w 433398"/>
                <a:gd name="connsiteY16" fmla="*/ 382855 h 433398"/>
                <a:gd name="connsiteX17" fmla="*/ 209437 w 433398"/>
                <a:gd name="connsiteY17" fmla="*/ 393667 h 433398"/>
                <a:gd name="connsiteX18" fmla="*/ 219559 w 433398"/>
                <a:gd name="connsiteY18" fmla="*/ 402640 h 433398"/>
                <a:gd name="connsiteX19" fmla="*/ 228066 w 433398"/>
                <a:gd name="connsiteY19" fmla="*/ 402592 h 433398"/>
                <a:gd name="connsiteX20" fmla="*/ 227953 w 433398"/>
                <a:gd name="connsiteY20" fmla="*/ 382806 h 433398"/>
                <a:gd name="connsiteX21" fmla="*/ 220137 w 433398"/>
                <a:gd name="connsiteY21" fmla="*/ 382855 h 433398"/>
                <a:gd name="connsiteX22" fmla="*/ 216683 w 433398"/>
                <a:gd name="connsiteY22" fmla="*/ 0 h 433398"/>
                <a:gd name="connsiteX23" fmla="*/ 0 w 433398"/>
                <a:gd name="connsiteY23" fmla="*/ 216691 h 433398"/>
                <a:gd name="connsiteX24" fmla="*/ 216691 w 433398"/>
                <a:gd name="connsiteY24" fmla="*/ 433398 h 433398"/>
                <a:gd name="connsiteX25" fmla="*/ 433398 w 433398"/>
                <a:gd name="connsiteY25" fmla="*/ 216691 h 433398"/>
                <a:gd name="connsiteX26" fmla="*/ 216683 w 433398"/>
                <a:gd name="connsiteY26" fmla="*/ 0 h 433398"/>
                <a:gd name="connsiteX27" fmla="*/ 391891 w 433398"/>
                <a:gd name="connsiteY27" fmla="*/ 136015 h 433398"/>
                <a:gd name="connsiteX28" fmla="*/ 403531 w 433398"/>
                <a:gd name="connsiteY28" fmla="*/ 167425 h 433398"/>
                <a:gd name="connsiteX29" fmla="*/ 397330 w 433398"/>
                <a:gd name="connsiteY29" fmla="*/ 169714 h 433398"/>
                <a:gd name="connsiteX30" fmla="*/ 389016 w 433398"/>
                <a:gd name="connsiteY30" fmla="*/ 147262 h 433398"/>
                <a:gd name="connsiteX31" fmla="*/ 373640 w 433398"/>
                <a:gd name="connsiteY31" fmla="*/ 152957 h 433398"/>
                <a:gd name="connsiteX32" fmla="*/ 380211 w 433398"/>
                <a:gd name="connsiteY32" fmla="*/ 170702 h 433398"/>
                <a:gd name="connsiteX33" fmla="*/ 374034 w 433398"/>
                <a:gd name="connsiteY33" fmla="*/ 172991 h 433398"/>
                <a:gd name="connsiteX34" fmla="*/ 367463 w 433398"/>
                <a:gd name="connsiteY34" fmla="*/ 155230 h 433398"/>
                <a:gd name="connsiteX35" fmla="*/ 349059 w 433398"/>
                <a:gd name="connsiteY35" fmla="*/ 162058 h 433398"/>
                <a:gd name="connsiteX36" fmla="*/ 357655 w 433398"/>
                <a:gd name="connsiteY36" fmla="*/ 185250 h 433398"/>
                <a:gd name="connsiteX37" fmla="*/ 351477 w 433398"/>
                <a:gd name="connsiteY37" fmla="*/ 187539 h 433398"/>
                <a:gd name="connsiteX38" fmla="*/ 339564 w 433398"/>
                <a:gd name="connsiteY38" fmla="*/ 155407 h 433398"/>
                <a:gd name="connsiteX39" fmla="*/ 391891 w 433398"/>
                <a:gd name="connsiteY39" fmla="*/ 136015 h 433398"/>
                <a:gd name="connsiteX40" fmla="*/ 342279 w 433398"/>
                <a:gd name="connsiteY40" fmla="*/ 69518 h 433398"/>
                <a:gd name="connsiteX41" fmla="*/ 355879 w 433398"/>
                <a:gd name="connsiteY41" fmla="*/ 84018 h 433398"/>
                <a:gd name="connsiteX42" fmla="*/ 353397 w 433398"/>
                <a:gd name="connsiteY42" fmla="*/ 121435 h 433398"/>
                <a:gd name="connsiteX43" fmla="*/ 315441 w 433398"/>
                <a:gd name="connsiteY43" fmla="*/ 122440 h 433398"/>
                <a:gd name="connsiteX44" fmla="*/ 301584 w 433398"/>
                <a:gd name="connsiteY44" fmla="*/ 107707 h 433398"/>
                <a:gd name="connsiteX45" fmla="*/ 342279 w 433398"/>
                <a:gd name="connsiteY45" fmla="*/ 69518 h 433398"/>
                <a:gd name="connsiteX46" fmla="*/ 251313 w 433398"/>
                <a:gd name="connsiteY46" fmla="*/ 53797 h 433398"/>
                <a:gd name="connsiteX47" fmla="*/ 285124 w 433398"/>
                <a:gd name="connsiteY47" fmla="*/ 35233 h 433398"/>
                <a:gd name="connsiteX48" fmla="*/ 298130 w 433398"/>
                <a:gd name="connsiteY48" fmla="*/ 71494 h 433398"/>
                <a:gd name="connsiteX49" fmla="*/ 264287 w 433398"/>
                <a:gd name="connsiteY49" fmla="*/ 90323 h 433398"/>
                <a:gd name="connsiteX50" fmla="*/ 251313 w 433398"/>
                <a:gd name="connsiteY50" fmla="*/ 53797 h 433398"/>
                <a:gd name="connsiteX51" fmla="*/ 233520 w 433398"/>
                <a:gd name="connsiteY51" fmla="*/ 24196 h 433398"/>
                <a:gd name="connsiteX52" fmla="*/ 233568 w 433398"/>
                <a:gd name="connsiteY52" fmla="*/ 30783 h 433398"/>
                <a:gd name="connsiteX53" fmla="*/ 208401 w 433398"/>
                <a:gd name="connsiteY53" fmla="*/ 30927 h 433398"/>
                <a:gd name="connsiteX54" fmla="*/ 208497 w 433398"/>
                <a:gd name="connsiteY54" fmla="*/ 48198 h 433398"/>
                <a:gd name="connsiteX55" fmla="*/ 228725 w 433398"/>
                <a:gd name="connsiteY55" fmla="*/ 48070 h 433398"/>
                <a:gd name="connsiteX56" fmla="*/ 228757 w 433398"/>
                <a:gd name="connsiteY56" fmla="*/ 54673 h 433398"/>
                <a:gd name="connsiteX57" fmla="*/ 208529 w 433398"/>
                <a:gd name="connsiteY57" fmla="*/ 54785 h 433398"/>
                <a:gd name="connsiteX58" fmla="*/ 208674 w 433398"/>
                <a:gd name="connsiteY58" fmla="*/ 80105 h 433398"/>
                <a:gd name="connsiteX59" fmla="*/ 199131 w 433398"/>
                <a:gd name="connsiteY59" fmla="*/ 80154 h 433398"/>
                <a:gd name="connsiteX60" fmla="*/ 198818 w 433398"/>
                <a:gd name="connsiteY60" fmla="*/ 24380 h 433398"/>
                <a:gd name="connsiteX61" fmla="*/ 233520 w 433398"/>
                <a:gd name="connsiteY61" fmla="*/ 24196 h 433398"/>
                <a:gd name="connsiteX62" fmla="*/ 103835 w 433398"/>
                <a:gd name="connsiteY62" fmla="*/ 216691 h 433398"/>
                <a:gd name="connsiteX63" fmla="*/ 216691 w 433398"/>
                <a:gd name="connsiteY63" fmla="*/ 103835 h 433398"/>
                <a:gd name="connsiteX64" fmla="*/ 329547 w 433398"/>
                <a:gd name="connsiteY64" fmla="*/ 216691 h 433398"/>
                <a:gd name="connsiteX65" fmla="*/ 216691 w 433398"/>
                <a:gd name="connsiteY65" fmla="*/ 329547 h 433398"/>
                <a:gd name="connsiteX66" fmla="*/ 103835 w 433398"/>
                <a:gd name="connsiteY66" fmla="*/ 216691 h 433398"/>
                <a:gd name="connsiteX67" fmla="*/ 217848 w 433398"/>
                <a:gd name="connsiteY67" fmla="*/ 409243 h 433398"/>
                <a:gd name="connsiteX68" fmla="*/ 199806 w 433398"/>
                <a:gd name="connsiteY68" fmla="*/ 393458 h 433398"/>
                <a:gd name="connsiteX69" fmla="*/ 212658 w 433398"/>
                <a:gd name="connsiteY69" fmla="*/ 377770 h 433398"/>
                <a:gd name="connsiteX70" fmla="*/ 195259 w 433398"/>
                <a:gd name="connsiteY70" fmla="*/ 353574 h 433398"/>
                <a:gd name="connsiteX71" fmla="*/ 206537 w 433398"/>
                <a:gd name="connsiteY71" fmla="*/ 353494 h 433398"/>
                <a:gd name="connsiteX72" fmla="*/ 222619 w 433398"/>
                <a:gd name="connsiteY72" fmla="*/ 376589 h 433398"/>
                <a:gd name="connsiteX73" fmla="*/ 227921 w 433398"/>
                <a:gd name="connsiteY73" fmla="*/ 376573 h 433398"/>
                <a:gd name="connsiteX74" fmla="*/ 227793 w 433398"/>
                <a:gd name="connsiteY74" fmla="*/ 353397 h 433398"/>
                <a:gd name="connsiteX75" fmla="*/ 237336 w 433398"/>
                <a:gd name="connsiteY75" fmla="*/ 353333 h 433398"/>
                <a:gd name="connsiteX76" fmla="*/ 237633 w 433398"/>
                <a:gd name="connsiteY76" fmla="*/ 409123 h 433398"/>
                <a:gd name="connsiteX77" fmla="*/ 217848 w 433398"/>
                <a:gd name="connsiteY77" fmla="*/ 409243 h 433398"/>
                <a:gd name="connsiteX78" fmla="*/ 273814 w 433398"/>
                <a:gd name="connsiteY78" fmla="*/ 401523 h 433398"/>
                <a:gd name="connsiteX79" fmla="*/ 271275 w 433398"/>
                <a:gd name="connsiteY79" fmla="*/ 395434 h 433398"/>
                <a:gd name="connsiteX80" fmla="*/ 293350 w 433398"/>
                <a:gd name="connsiteY80" fmla="*/ 386148 h 433398"/>
                <a:gd name="connsiteX81" fmla="*/ 286980 w 433398"/>
                <a:gd name="connsiteY81" fmla="*/ 371038 h 433398"/>
                <a:gd name="connsiteX82" fmla="*/ 269548 w 433398"/>
                <a:gd name="connsiteY82" fmla="*/ 378380 h 433398"/>
                <a:gd name="connsiteX83" fmla="*/ 266994 w 433398"/>
                <a:gd name="connsiteY83" fmla="*/ 372307 h 433398"/>
                <a:gd name="connsiteX84" fmla="*/ 284426 w 433398"/>
                <a:gd name="connsiteY84" fmla="*/ 364965 h 433398"/>
                <a:gd name="connsiteX85" fmla="*/ 276818 w 433398"/>
                <a:gd name="connsiteY85" fmla="*/ 346891 h 433398"/>
                <a:gd name="connsiteX86" fmla="*/ 254037 w 433398"/>
                <a:gd name="connsiteY86" fmla="*/ 356490 h 433398"/>
                <a:gd name="connsiteX87" fmla="*/ 251482 w 433398"/>
                <a:gd name="connsiteY87" fmla="*/ 350401 h 433398"/>
                <a:gd name="connsiteX88" fmla="*/ 283084 w 433398"/>
                <a:gd name="connsiteY88" fmla="*/ 337114 h 433398"/>
                <a:gd name="connsiteX89" fmla="*/ 304701 w 433398"/>
                <a:gd name="connsiteY89" fmla="*/ 388526 h 433398"/>
                <a:gd name="connsiteX90" fmla="*/ 273814 w 433398"/>
                <a:gd name="connsiteY90" fmla="*/ 401523 h 433398"/>
                <a:gd name="connsiteX91" fmla="*/ 350425 w 433398"/>
                <a:gd name="connsiteY91" fmla="*/ 355036 h 433398"/>
                <a:gd name="connsiteX92" fmla="*/ 326486 w 433398"/>
                <a:gd name="connsiteY92" fmla="*/ 356354 h 433398"/>
                <a:gd name="connsiteX93" fmla="*/ 324711 w 433398"/>
                <a:gd name="connsiteY93" fmla="*/ 336159 h 433398"/>
                <a:gd name="connsiteX94" fmla="*/ 295359 w 433398"/>
                <a:gd name="connsiteY94" fmla="*/ 331025 h 433398"/>
                <a:gd name="connsiteX95" fmla="*/ 303375 w 433398"/>
                <a:gd name="connsiteY95" fmla="*/ 323089 h 433398"/>
                <a:gd name="connsiteX96" fmla="*/ 331001 w 433398"/>
                <a:gd name="connsiteY96" fmla="*/ 328342 h 433398"/>
                <a:gd name="connsiteX97" fmla="*/ 334769 w 433398"/>
                <a:gd name="connsiteY97" fmla="*/ 324623 h 433398"/>
                <a:gd name="connsiteX98" fmla="*/ 318502 w 433398"/>
                <a:gd name="connsiteY98" fmla="*/ 308147 h 433398"/>
                <a:gd name="connsiteX99" fmla="*/ 325282 w 433398"/>
                <a:gd name="connsiteY99" fmla="*/ 301448 h 433398"/>
                <a:gd name="connsiteX100" fmla="*/ 364491 w 433398"/>
                <a:gd name="connsiteY100" fmla="*/ 341123 h 433398"/>
                <a:gd name="connsiteX101" fmla="*/ 350425 w 433398"/>
                <a:gd name="connsiteY101" fmla="*/ 355036 h 433398"/>
                <a:gd name="connsiteX102" fmla="*/ 392928 w 433398"/>
                <a:gd name="connsiteY102" fmla="*/ 293993 h 433398"/>
                <a:gd name="connsiteX103" fmla="*/ 334158 w 433398"/>
                <a:gd name="connsiteY103" fmla="*/ 290539 h 433398"/>
                <a:gd name="connsiteX104" fmla="*/ 337797 w 433398"/>
                <a:gd name="connsiteY104" fmla="*/ 281534 h 433398"/>
                <a:gd name="connsiteX105" fmla="*/ 355687 w 433398"/>
                <a:gd name="connsiteY105" fmla="*/ 282867 h 433398"/>
                <a:gd name="connsiteX106" fmla="*/ 362780 w 433398"/>
                <a:gd name="connsiteY106" fmla="*/ 265339 h 433398"/>
                <a:gd name="connsiteX107" fmla="*/ 348850 w 433398"/>
                <a:gd name="connsiteY107" fmla="*/ 254181 h 433398"/>
                <a:gd name="connsiteX108" fmla="*/ 352489 w 433398"/>
                <a:gd name="connsiteY108" fmla="*/ 245160 h 433398"/>
                <a:gd name="connsiteX109" fmla="*/ 397217 w 433398"/>
                <a:gd name="connsiteY109" fmla="*/ 283365 h 433398"/>
                <a:gd name="connsiteX110" fmla="*/ 392928 w 433398"/>
                <a:gd name="connsiteY110" fmla="*/ 293993 h 433398"/>
                <a:gd name="connsiteX111" fmla="*/ 408680 w 433398"/>
                <a:gd name="connsiteY111" fmla="*/ 235015 h 433398"/>
                <a:gd name="connsiteX112" fmla="*/ 408512 w 433398"/>
                <a:gd name="connsiteY112" fmla="*/ 244743 h 433398"/>
                <a:gd name="connsiteX113" fmla="*/ 353068 w 433398"/>
                <a:gd name="connsiteY113" fmla="*/ 225158 h 433398"/>
                <a:gd name="connsiteX114" fmla="*/ 353269 w 433398"/>
                <a:gd name="connsiteY114" fmla="*/ 213703 h 433398"/>
                <a:gd name="connsiteX115" fmla="*/ 409387 w 433398"/>
                <a:gd name="connsiteY115" fmla="*/ 195878 h 433398"/>
                <a:gd name="connsiteX116" fmla="*/ 409219 w 433398"/>
                <a:gd name="connsiteY116" fmla="*/ 205686 h 433398"/>
                <a:gd name="connsiteX117" fmla="*/ 361237 w 433398"/>
                <a:gd name="connsiteY117" fmla="*/ 219840 h 433398"/>
                <a:gd name="connsiteX118" fmla="*/ 408680 w 433398"/>
                <a:gd name="connsiteY118" fmla="*/ 235015 h 433398"/>
                <a:gd name="connsiteX119" fmla="*/ 386951 w 433398"/>
                <a:gd name="connsiteY119" fmla="*/ 285390 h 433398"/>
                <a:gd name="connsiteX120" fmla="*/ 387216 w 433398"/>
                <a:gd name="connsiteY120" fmla="*/ 284747 h 433398"/>
                <a:gd name="connsiteX121" fmla="*/ 368122 w 433398"/>
                <a:gd name="connsiteY121" fmla="*/ 269468 h 433398"/>
                <a:gd name="connsiteX122" fmla="*/ 362475 w 433398"/>
                <a:gd name="connsiteY122" fmla="*/ 283462 h 433398"/>
                <a:gd name="connsiteX123" fmla="*/ 386951 w 433398"/>
                <a:gd name="connsiteY123" fmla="*/ 285390 h 433398"/>
                <a:gd name="connsiteX124" fmla="*/ 346874 w 433398"/>
                <a:gd name="connsiteY124" fmla="*/ 114471 h 433398"/>
                <a:gd name="connsiteX125" fmla="*/ 350184 w 433398"/>
                <a:gd name="connsiteY125" fmla="*/ 87576 h 433398"/>
                <a:gd name="connsiteX126" fmla="*/ 343999 w 433398"/>
                <a:gd name="connsiteY126" fmla="*/ 81005 h 433398"/>
                <a:gd name="connsiteX127" fmla="*/ 312951 w 433398"/>
                <a:gd name="connsiteY127" fmla="*/ 110157 h 433398"/>
                <a:gd name="connsiteX128" fmla="*/ 319586 w 433398"/>
                <a:gd name="connsiteY128" fmla="*/ 117234 h 433398"/>
                <a:gd name="connsiteX129" fmla="*/ 346874 w 433398"/>
                <a:gd name="connsiteY129" fmla="*/ 114471 h 433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433398" h="433398">
                  <a:moveTo>
                    <a:pt x="282787" y="41402"/>
                  </a:moveTo>
                  <a:cubicBezTo>
                    <a:pt x="272729" y="37603"/>
                    <a:pt x="266279" y="41185"/>
                    <a:pt x="260238" y="57171"/>
                  </a:cubicBezTo>
                  <a:cubicBezTo>
                    <a:pt x="258166" y="62601"/>
                    <a:pt x="257057" y="67012"/>
                    <a:pt x="257009" y="70602"/>
                  </a:cubicBezTo>
                  <a:lnTo>
                    <a:pt x="291639" y="49387"/>
                  </a:lnTo>
                  <a:cubicBezTo>
                    <a:pt x="290378" y="45579"/>
                    <a:pt x="287414" y="43145"/>
                    <a:pt x="282787" y="41402"/>
                  </a:cubicBezTo>
                  <a:close/>
                  <a:moveTo>
                    <a:pt x="333523" y="349783"/>
                  </a:moveTo>
                  <a:cubicBezTo>
                    <a:pt x="337773" y="354096"/>
                    <a:pt x="342448" y="353638"/>
                    <a:pt x="347019" y="349124"/>
                  </a:cubicBezTo>
                  <a:lnTo>
                    <a:pt x="353060" y="343147"/>
                  </a:lnTo>
                  <a:lnTo>
                    <a:pt x="339163" y="329073"/>
                  </a:lnTo>
                  <a:lnTo>
                    <a:pt x="333612" y="334568"/>
                  </a:lnTo>
                  <a:cubicBezTo>
                    <a:pt x="328977" y="339147"/>
                    <a:pt x="328631" y="344842"/>
                    <a:pt x="333523" y="349783"/>
                  </a:cubicBezTo>
                  <a:close/>
                  <a:moveTo>
                    <a:pt x="266608" y="84162"/>
                  </a:moveTo>
                  <a:cubicBezTo>
                    <a:pt x="276682" y="87978"/>
                    <a:pt x="283148" y="84114"/>
                    <a:pt x="289189" y="68128"/>
                  </a:cubicBezTo>
                  <a:cubicBezTo>
                    <a:pt x="291013" y="63324"/>
                    <a:pt x="292017" y="59453"/>
                    <a:pt x="292250" y="56111"/>
                  </a:cubicBezTo>
                  <a:lnTo>
                    <a:pt x="257908" y="77053"/>
                  </a:lnTo>
                  <a:cubicBezTo>
                    <a:pt x="259363" y="80298"/>
                    <a:pt x="262311" y="82539"/>
                    <a:pt x="266608" y="84162"/>
                  </a:cubicBezTo>
                  <a:close/>
                  <a:moveTo>
                    <a:pt x="220137" y="382855"/>
                  </a:moveTo>
                  <a:cubicBezTo>
                    <a:pt x="213638" y="382887"/>
                    <a:pt x="209405" y="386726"/>
                    <a:pt x="209437" y="393667"/>
                  </a:cubicBezTo>
                  <a:cubicBezTo>
                    <a:pt x="209469" y="399740"/>
                    <a:pt x="213140" y="402672"/>
                    <a:pt x="219559" y="402640"/>
                  </a:cubicBezTo>
                  <a:lnTo>
                    <a:pt x="228066" y="402592"/>
                  </a:lnTo>
                  <a:lnTo>
                    <a:pt x="227953" y="382806"/>
                  </a:lnTo>
                  <a:lnTo>
                    <a:pt x="220137" y="382855"/>
                  </a:lnTo>
                  <a:close/>
                  <a:moveTo>
                    <a:pt x="216683" y="0"/>
                  </a:moveTo>
                  <a:cubicBezTo>
                    <a:pt x="97023" y="0"/>
                    <a:pt x="0" y="97007"/>
                    <a:pt x="0" y="216691"/>
                  </a:cubicBezTo>
                  <a:cubicBezTo>
                    <a:pt x="0" y="336367"/>
                    <a:pt x="97023" y="433398"/>
                    <a:pt x="216691" y="433398"/>
                  </a:cubicBezTo>
                  <a:cubicBezTo>
                    <a:pt x="336383" y="433398"/>
                    <a:pt x="433398" y="336375"/>
                    <a:pt x="433398" y="216691"/>
                  </a:cubicBezTo>
                  <a:cubicBezTo>
                    <a:pt x="433390" y="97007"/>
                    <a:pt x="336383" y="0"/>
                    <a:pt x="216683" y="0"/>
                  </a:cubicBezTo>
                  <a:close/>
                  <a:moveTo>
                    <a:pt x="391891" y="136015"/>
                  </a:moveTo>
                  <a:lnTo>
                    <a:pt x="403531" y="167425"/>
                  </a:lnTo>
                  <a:lnTo>
                    <a:pt x="397330" y="169714"/>
                  </a:lnTo>
                  <a:lnTo>
                    <a:pt x="389016" y="147262"/>
                  </a:lnTo>
                  <a:lnTo>
                    <a:pt x="373640" y="152957"/>
                  </a:lnTo>
                  <a:lnTo>
                    <a:pt x="380211" y="170702"/>
                  </a:lnTo>
                  <a:lnTo>
                    <a:pt x="374034" y="172991"/>
                  </a:lnTo>
                  <a:lnTo>
                    <a:pt x="367463" y="155230"/>
                  </a:lnTo>
                  <a:lnTo>
                    <a:pt x="349059" y="162058"/>
                  </a:lnTo>
                  <a:lnTo>
                    <a:pt x="357655" y="185250"/>
                  </a:lnTo>
                  <a:lnTo>
                    <a:pt x="351477" y="187539"/>
                  </a:lnTo>
                  <a:lnTo>
                    <a:pt x="339564" y="155407"/>
                  </a:lnTo>
                  <a:lnTo>
                    <a:pt x="391891" y="136015"/>
                  </a:lnTo>
                  <a:close/>
                  <a:moveTo>
                    <a:pt x="342279" y="69518"/>
                  </a:moveTo>
                  <a:lnTo>
                    <a:pt x="355879" y="84018"/>
                  </a:lnTo>
                  <a:cubicBezTo>
                    <a:pt x="368700" y="97682"/>
                    <a:pt x="364772" y="110751"/>
                    <a:pt x="353397" y="121435"/>
                  </a:cubicBezTo>
                  <a:cubicBezTo>
                    <a:pt x="341942" y="132184"/>
                    <a:pt x="328077" y="135919"/>
                    <a:pt x="315441" y="122440"/>
                  </a:cubicBezTo>
                  <a:lnTo>
                    <a:pt x="301584" y="107707"/>
                  </a:lnTo>
                  <a:lnTo>
                    <a:pt x="342279" y="69518"/>
                  </a:lnTo>
                  <a:close/>
                  <a:moveTo>
                    <a:pt x="251313" y="53797"/>
                  </a:moveTo>
                  <a:cubicBezTo>
                    <a:pt x="258800" y="33980"/>
                    <a:pt x="268825" y="29072"/>
                    <a:pt x="285124" y="35233"/>
                  </a:cubicBezTo>
                  <a:cubicBezTo>
                    <a:pt x="301351" y="41370"/>
                    <a:pt x="305601" y="51693"/>
                    <a:pt x="298130" y="71494"/>
                  </a:cubicBezTo>
                  <a:cubicBezTo>
                    <a:pt x="290659" y="91199"/>
                    <a:pt x="280843" y="96581"/>
                    <a:pt x="264287" y="90323"/>
                  </a:cubicBezTo>
                  <a:cubicBezTo>
                    <a:pt x="247642" y="84034"/>
                    <a:pt x="243843" y="73502"/>
                    <a:pt x="251313" y="53797"/>
                  </a:cubicBezTo>
                  <a:close/>
                  <a:moveTo>
                    <a:pt x="233520" y="24196"/>
                  </a:moveTo>
                  <a:lnTo>
                    <a:pt x="233568" y="30783"/>
                  </a:lnTo>
                  <a:lnTo>
                    <a:pt x="208401" y="30927"/>
                  </a:lnTo>
                  <a:lnTo>
                    <a:pt x="208497" y="48198"/>
                  </a:lnTo>
                  <a:lnTo>
                    <a:pt x="228725" y="48070"/>
                  </a:lnTo>
                  <a:lnTo>
                    <a:pt x="228757" y="54673"/>
                  </a:lnTo>
                  <a:lnTo>
                    <a:pt x="208529" y="54785"/>
                  </a:lnTo>
                  <a:lnTo>
                    <a:pt x="208674" y="80105"/>
                  </a:lnTo>
                  <a:lnTo>
                    <a:pt x="199131" y="80154"/>
                  </a:lnTo>
                  <a:lnTo>
                    <a:pt x="198818" y="24380"/>
                  </a:lnTo>
                  <a:lnTo>
                    <a:pt x="233520" y="24196"/>
                  </a:lnTo>
                  <a:close/>
                  <a:moveTo>
                    <a:pt x="103835" y="216691"/>
                  </a:moveTo>
                  <a:cubicBezTo>
                    <a:pt x="103835" y="154371"/>
                    <a:pt x="154371" y="103835"/>
                    <a:pt x="216691" y="103835"/>
                  </a:cubicBezTo>
                  <a:cubicBezTo>
                    <a:pt x="279011" y="103835"/>
                    <a:pt x="329547" y="154371"/>
                    <a:pt x="329547" y="216691"/>
                  </a:cubicBezTo>
                  <a:cubicBezTo>
                    <a:pt x="329547" y="279012"/>
                    <a:pt x="279011" y="329547"/>
                    <a:pt x="216691" y="329547"/>
                  </a:cubicBezTo>
                  <a:cubicBezTo>
                    <a:pt x="154371" y="329547"/>
                    <a:pt x="103835" y="279003"/>
                    <a:pt x="103835" y="216691"/>
                  </a:cubicBezTo>
                  <a:close/>
                  <a:moveTo>
                    <a:pt x="217848" y="409243"/>
                  </a:moveTo>
                  <a:cubicBezTo>
                    <a:pt x="205798" y="409307"/>
                    <a:pt x="199870" y="403692"/>
                    <a:pt x="199806" y="393458"/>
                  </a:cubicBezTo>
                  <a:cubicBezTo>
                    <a:pt x="199773" y="384702"/>
                    <a:pt x="205204" y="379449"/>
                    <a:pt x="212658" y="377770"/>
                  </a:cubicBezTo>
                  <a:lnTo>
                    <a:pt x="195259" y="353574"/>
                  </a:lnTo>
                  <a:lnTo>
                    <a:pt x="206537" y="353494"/>
                  </a:lnTo>
                  <a:lnTo>
                    <a:pt x="222619" y="376589"/>
                  </a:lnTo>
                  <a:lnTo>
                    <a:pt x="227921" y="376573"/>
                  </a:lnTo>
                  <a:lnTo>
                    <a:pt x="227793" y="353397"/>
                  </a:lnTo>
                  <a:lnTo>
                    <a:pt x="237336" y="353333"/>
                  </a:lnTo>
                  <a:lnTo>
                    <a:pt x="237633" y="409123"/>
                  </a:lnTo>
                  <a:lnTo>
                    <a:pt x="217848" y="409243"/>
                  </a:lnTo>
                  <a:close/>
                  <a:moveTo>
                    <a:pt x="273814" y="401523"/>
                  </a:moveTo>
                  <a:lnTo>
                    <a:pt x="271275" y="395434"/>
                  </a:lnTo>
                  <a:lnTo>
                    <a:pt x="293350" y="386148"/>
                  </a:lnTo>
                  <a:lnTo>
                    <a:pt x="286980" y="371038"/>
                  </a:lnTo>
                  <a:lnTo>
                    <a:pt x="269548" y="378380"/>
                  </a:lnTo>
                  <a:lnTo>
                    <a:pt x="266994" y="372307"/>
                  </a:lnTo>
                  <a:lnTo>
                    <a:pt x="284426" y="364965"/>
                  </a:lnTo>
                  <a:lnTo>
                    <a:pt x="276818" y="346891"/>
                  </a:lnTo>
                  <a:lnTo>
                    <a:pt x="254037" y="356490"/>
                  </a:lnTo>
                  <a:lnTo>
                    <a:pt x="251482" y="350401"/>
                  </a:lnTo>
                  <a:lnTo>
                    <a:pt x="283084" y="337114"/>
                  </a:lnTo>
                  <a:lnTo>
                    <a:pt x="304701" y="388526"/>
                  </a:lnTo>
                  <a:lnTo>
                    <a:pt x="273814" y="401523"/>
                  </a:lnTo>
                  <a:close/>
                  <a:moveTo>
                    <a:pt x="350425" y="355036"/>
                  </a:moveTo>
                  <a:cubicBezTo>
                    <a:pt x="341846" y="363511"/>
                    <a:pt x="333684" y="363648"/>
                    <a:pt x="326486" y="356354"/>
                  </a:cubicBezTo>
                  <a:cubicBezTo>
                    <a:pt x="320333" y="350136"/>
                    <a:pt x="320558" y="342577"/>
                    <a:pt x="324711" y="336159"/>
                  </a:cubicBezTo>
                  <a:lnTo>
                    <a:pt x="295359" y="331025"/>
                  </a:lnTo>
                  <a:lnTo>
                    <a:pt x="303375" y="323089"/>
                  </a:lnTo>
                  <a:lnTo>
                    <a:pt x="331001" y="328342"/>
                  </a:lnTo>
                  <a:lnTo>
                    <a:pt x="334769" y="324623"/>
                  </a:lnTo>
                  <a:lnTo>
                    <a:pt x="318502" y="308147"/>
                  </a:lnTo>
                  <a:lnTo>
                    <a:pt x="325282" y="301448"/>
                  </a:lnTo>
                  <a:lnTo>
                    <a:pt x="364491" y="341123"/>
                  </a:lnTo>
                  <a:lnTo>
                    <a:pt x="350425" y="355036"/>
                  </a:lnTo>
                  <a:close/>
                  <a:moveTo>
                    <a:pt x="392928" y="293993"/>
                  </a:moveTo>
                  <a:lnTo>
                    <a:pt x="334158" y="290539"/>
                  </a:lnTo>
                  <a:lnTo>
                    <a:pt x="337797" y="281534"/>
                  </a:lnTo>
                  <a:lnTo>
                    <a:pt x="355687" y="282867"/>
                  </a:lnTo>
                  <a:lnTo>
                    <a:pt x="362780" y="265339"/>
                  </a:lnTo>
                  <a:lnTo>
                    <a:pt x="348850" y="254181"/>
                  </a:lnTo>
                  <a:lnTo>
                    <a:pt x="352489" y="245160"/>
                  </a:lnTo>
                  <a:lnTo>
                    <a:pt x="397217" y="283365"/>
                  </a:lnTo>
                  <a:lnTo>
                    <a:pt x="392928" y="293993"/>
                  </a:lnTo>
                  <a:close/>
                  <a:moveTo>
                    <a:pt x="408680" y="235015"/>
                  </a:moveTo>
                  <a:lnTo>
                    <a:pt x="408512" y="244743"/>
                  </a:lnTo>
                  <a:lnTo>
                    <a:pt x="353068" y="225158"/>
                  </a:lnTo>
                  <a:lnTo>
                    <a:pt x="353269" y="213703"/>
                  </a:lnTo>
                  <a:lnTo>
                    <a:pt x="409387" y="195878"/>
                  </a:lnTo>
                  <a:lnTo>
                    <a:pt x="409219" y="205686"/>
                  </a:lnTo>
                  <a:lnTo>
                    <a:pt x="361237" y="219840"/>
                  </a:lnTo>
                  <a:lnTo>
                    <a:pt x="408680" y="235015"/>
                  </a:lnTo>
                  <a:close/>
                  <a:moveTo>
                    <a:pt x="386951" y="285390"/>
                  </a:moveTo>
                  <a:lnTo>
                    <a:pt x="387216" y="284747"/>
                  </a:lnTo>
                  <a:lnTo>
                    <a:pt x="368122" y="269468"/>
                  </a:lnTo>
                  <a:lnTo>
                    <a:pt x="362475" y="283462"/>
                  </a:lnTo>
                  <a:lnTo>
                    <a:pt x="386951" y="285390"/>
                  </a:lnTo>
                  <a:close/>
                  <a:moveTo>
                    <a:pt x="346874" y="114471"/>
                  </a:moveTo>
                  <a:cubicBezTo>
                    <a:pt x="357374" y="104630"/>
                    <a:pt x="358313" y="96260"/>
                    <a:pt x="350184" y="87576"/>
                  </a:cubicBezTo>
                  <a:lnTo>
                    <a:pt x="343999" y="81005"/>
                  </a:lnTo>
                  <a:lnTo>
                    <a:pt x="312951" y="110157"/>
                  </a:lnTo>
                  <a:lnTo>
                    <a:pt x="319586" y="117234"/>
                  </a:lnTo>
                  <a:cubicBezTo>
                    <a:pt x="327973" y="126159"/>
                    <a:pt x="336929" y="123805"/>
                    <a:pt x="346874" y="114471"/>
                  </a:cubicBezTo>
                  <a:close/>
                </a:path>
              </a:pathLst>
            </a:custGeom>
            <a:solidFill>
              <a:srgbClr val="FFFFFF">
                <a:alpha val="81000"/>
              </a:srgbClr>
            </a:solidFill>
            <a:ln w="80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14812356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x Indhold + Tekst -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B5C94B9-94F3-BBEB-F0BD-0AD713EF2376}"/>
              </a:ext>
            </a:extLst>
          </p:cNvPr>
          <p:cNvSpPr/>
          <p:nvPr userDrawn="1"/>
        </p:nvSpPr>
        <p:spPr>
          <a:xfrm>
            <a:off x="8123239" y="0"/>
            <a:ext cx="406876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59E036-9A2C-F22F-CE59-9F7F95505309}"/>
              </a:ext>
            </a:extLst>
          </p:cNvPr>
          <p:cNvSpPr/>
          <p:nvPr userDrawn="1"/>
        </p:nvSpPr>
        <p:spPr>
          <a:xfrm>
            <a:off x="4067175" y="0"/>
            <a:ext cx="405606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49FAFE-45D3-895C-4DF6-3D1A2F2112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836613"/>
            <a:ext cx="11049000" cy="52322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da-DK" noProof="0" dirty="0"/>
              <a:t>Kort overskrift i en linje . . . !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59787C-EEB6-72BA-A1FD-873E55C4AF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4320147"/>
            <a:ext cx="2912121" cy="1043875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da-DK" noProof="0" dirty="0"/>
              <a:t>Indsæt tekst her – klik forøg eller formindsk listeniveau for at skifte imellem </a:t>
            </a:r>
            <a:r>
              <a:rPr lang="da-DK" noProof="0" dirty="0" err="1"/>
              <a:t>tekstniveauer</a:t>
            </a:r>
            <a:endParaRPr lang="da-DK" noProof="0" dirty="0"/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1B02B7F6-6399-2BF4-12D7-A105E51F5D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39939" y="4320147"/>
            <a:ext cx="2912121" cy="1043875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da-DK" noProof="0" dirty="0"/>
              <a:t>Indsæt tekst her – klik forøg eller formindsk listeniveau for at skifte imellem </a:t>
            </a:r>
            <a:r>
              <a:rPr lang="da-DK" noProof="0" dirty="0" err="1"/>
              <a:t>tekstniveauer</a:t>
            </a:r>
            <a:endParaRPr lang="da-DK" noProof="0" dirty="0"/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FDB4ABCB-9BE3-10BD-6884-61BA426130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08379" y="4320147"/>
            <a:ext cx="2912121" cy="1043875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da-DK" noProof="0" dirty="0"/>
              <a:t>Indsæt tekst her – klik forøg eller formindsk listeniveau for at skifte imellem </a:t>
            </a:r>
            <a:r>
              <a:rPr lang="da-DK" noProof="0" dirty="0" err="1"/>
              <a:t>tekstniveauer</a:t>
            </a:r>
            <a:endParaRPr lang="da-DK" noProof="0" dirty="0"/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0BBD8A76-32BB-816D-301A-8C1D36226AC1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71500" y="1754746"/>
            <a:ext cx="2912121" cy="2214397"/>
          </a:xfrm>
        </p:spPr>
        <p:txBody>
          <a:bodyPr bIns="1116000"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 err="1"/>
              <a:t>Indsæt</a:t>
            </a:r>
            <a:r>
              <a:rPr lang="en-US" dirty="0"/>
              <a:t> </a:t>
            </a:r>
            <a:r>
              <a:rPr lang="en-US" dirty="0" err="1"/>
              <a:t>indhold</a:t>
            </a:r>
            <a:endParaRPr lang="da-DK" dirty="0"/>
          </a:p>
        </p:txBody>
      </p:sp>
      <p:sp>
        <p:nvSpPr>
          <p:cNvPr id="16" name="Content Placeholder 14">
            <a:extLst>
              <a:ext uri="{FF2B5EF4-FFF2-40B4-BE49-F238E27FC236}">
                <a16:creationId xmlns:a16="http://schemas.microsoft.com/office/drawing/2014/main" id="{C67424DA-37FD-DD41-38E0-E72ECB7E94BC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639146" y="1754746"/>
            <a:ext cx="2912121" cy="2214397"/>
          </a:xfrm>
        </p:spPr>
        <p:txBody>
          <a:bodyPr bIns="1116000"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 err="1"/>
              <a:t>Indsæt</a:t>
            </a:r>
            <a:r>
              <a:rPr lang="en-US" dirty="0"/>
              <a:t> </a:t>
            </a:r>
            <a:r>
              <a:rPr lang="en-US" dirty="0" err="1"/>
              <a:t>indhold</a:t>
            </a:r>
            <a:endParaRPr lang="da-DK" dirty="0"/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318BC00B-950D-D262-2D92-6AA1528E8F6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694418" y="1754746"/>
            <a:ext cx="2912121" cy="2214397"/>
          </a:xfrm>
        </p:spPr>
        <p:txBody>
          <a:bodyPr bIns="1116000"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 err="1"/>
              <a:t>Indsæt</a:t>
            </a:r>
            <a:r>
              <a:rPr lang="en-US" dirty="0"/>
              <a:t> </a:t>
            </a:r>
            <a:r>
              <a:rPr lang="en-US" dirty="0" err="1"/>
              <a:t>indhold</a:t>
            </a:r>
            <a:endParaRPr lang="da-DK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39EFC05-EFA8-D066-78AB-22F21CF57C1F}"/>
              </a:ext>
            </a:extLst>
          </p:cNvPr>
          <p:cNvGrpSpPr/>
          <p:nvPr userDrawn="1"/>
        </p:nvGrpSpPr>
        <p:grpSpPr>
          <a:xfrm>
            <a:off x="10857361" y="5991228"/>
            <a:ext cx="762848" cy="433398"/>
            <a:chOff x="10857361" y="5991228"/>
            <a:chExt cx="762848" cy="433398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A5D07218-9AAC-36EF-E5DE-1D9360C0BCFE}"/>
                </a:ext>
              </a:extLst>
            </p:cNvPr>
            <p:cNvSpPr/>
            <p:nvPr/>
          </p:nvSpPr>
          <p:spPr>
            <a:xfrm>
              <a:off x="10857361" y="5991228"/>
              <a:ext cx="433398" cy="433398"/>
            </a:xfrm>
            <a:custGeom>
              <a:avLst/>
              <a:gdLst>
                <a:gd name="connsiteX0" fmla="*/ 51652 w 433398"/>
                <a:gd name="connsiteY0" fmla="*/ 233649 h 433398"/>
                <a:gd name="connsiteX1" fmla="*/ 34470 w 433398"/>
                <a:gd name="connsiteY1" fmla="*/ 254623 h 433398"/>
                <a:gd name="connsiteX2" fmla="*/ 36165 w 433398"/>
                <a:gd name="connsiteY2" fmla="*/ 263492 h 433398"/>
                <a:gd name="connsiteX3" fmla="*/ 78009 w 433398"/>
                <a:gd name="connsiteY3" fmla="*/ 255459 h 433398"/>
                <a:gd name="connsiteX4" fmla="*/ 76177 w 433398"/>
                <a:gd name="connsiteY4" fmla="*/ 245915 h 433398"/>
                <a:gd name="connsiteX5" fmla="*/ 51652 w 433398"/>
                <a:gd name="connsiteY5" fmla="*/ 233649 h 433398"/>
                <a:gd name="connsiteX6" fmla="*/ 45451 w 433398"/>
                <a:gd name="connsiteY6" fmla="*/ 166123 h 433398"/>
                <a:gd name="connsiteX7" fmla="*/ 36020 w 433398"/>
                <a:gd name="connsiteY7" fmla="*/ 172003 h 433398"/>
                <a:gd name="connsiteX8" fmla="*/ 34486 w 433398"/>
                <a:gd name="connsiteY8" fmla="*/ 178221 h 433398"/>
                <a:gd name="connsiteX9" fmla="*/ 50552 w 433398"/>
                <a:gd name="connsiteY9" fmla="*/ 182237 h 433398"/>
                <a:gd name="connsiteX10" fmla="*/ 51998 w 433398"/>
                <a:gd name="connsiteY10" fmla="*/ 176414 h 433398"/>
                <a:gd name="connsiteX11" fmla="*/ 45451 w 433398"/>
                <a:gd name="connsiteY11" fmla="*/ 166123 h 433398"/>
                <a:gd name="connsiteX12" fmla="*/ 82885 w 433398"/>
                <a:gd name="connsiteY12" fmla="*/ 100349 h 433398"/>
                <a:gd name="connsiteX13" fmla="*/ 69598 w 433398"/>
                <a:gd name="connsiteY13" fmla="*/ 102783 h 433398"/>
                <a:gd name="connsiteX14" fmla="*/ 64377 w 433398"/>
                <a:gd name="connsiteY14" fmla="*/ 109498 h 433398"/>
                <a:gd name="connsiteX15" fmla="*/ 80017 w 433398"/>
                <a:gd name="connsiteY15" fmla="*/ 121628 h 433398"/>
                <a:gd name="connsiteX16" fmla="*/ 84805 w 433398"/>
                <a:gd name="connsiteY16" fmla="*/ 115443 h 433398"/>
                <a:gd name="connsiteX17" fmla="*/ 82885 w 433398"/>
                <a:gd name="connsiteY17" fmla="*/ 100349 h 433398"/>
                <a:gd name="connsiteX18" fmla="*/ 70273 w 433398"/>
                <a:gd name="connsiteY18" fmla="*/ 168726 h 433398"/>
                <a:gd name="connsiteX19" fmla="*/ 58489 w 433398"/>
                <a:gd name="connsiteY19" fmla="*/ 176960 h 433398"/>
                <a:gd name="connsiteX20" fmla="*/ 56777 w 433398"/>
                <a:gd name="connsiteY20" fmla="*/ 183788 h 433398"/>
                <a:gd name="connsiteX21" fmla="*/ 75808 w 433398"/>
                <a:gd name="connsiteY21" fmla="*/ 188527 h 433398"/>
                <a:gd name="connsiteX22" fmla="*/ 77454 w 433398"/>
                <a:gd name="connsiteY22" fmla="*/ 181876 h 433398"/>
                <a:gd name="connsiteX23" fmla="*/ 70273 w 433398"/>
                <a:gd name="connsiteY23" fmla="*/ 168726 h 433398"/>
                <a:gd name="connsiteX24" fmla="*/ 216707 w 433398"/>
                <a:gd name="connsiteY24" fmla="*/ 0 h 433398"/>
                <a:gd name="connsiteX25" fmla="*/ 0 w 433398"/>
                <a:gd name="connsiteY25" fmla="*/ 216691 h 433398"/>
                <a:gd name="connsiteX26" fmla="*/ 216707 w 433398"/>
                <a:gd name="connsiteY26" fmla="*/ 433398 h 433398"/>
                <a:gd name="connsiteX27" fmla="*/ 433398 w 433398"/>
                <a:gd name="connsiteY27" fmla="*/ 216691 h 433398"/>
                <a:gd name="connsiteX28" fmla="*/ 216707 w 433398"/>
                <a:gd name="connsiteY28" fmla="*/ 0 h 433398"/>
                <a:gd name="connsiteX29" fmla="*/ 221567 w 433398"/>
                <a:gd name="connsiteY29" fmla="*/ 22637 h 433398"/>
                <a:gd name="connsiteX30" fmla="*/ 237103 w 433398"/>
                <a:gd name="connsiteY30" fmla="*/ 24774 h 433398"/>
                <a:gd name="connsiteX31" fmla="*/ 237119 w 433398"/>
                <a:gd name="connsiteY31" fmla="*/ 32413 h 433398"/>
                <a:gd name="connsiteX32" fmla="*/ 221495 w 433398"/>
                <a:gd name="connsiteY32" fmla="*/ 29305 h 433398"/>
                <a:gd name="connsiteX33" fmla="*/ 202601 w 433398"/>
                <a:gd name="connsiteY33" fmla="*/ 51460 h 433398"/>
                <a:gd name="connsiteX34" fmla="*/ 220772 w 433398"/>
                <a:gd name="connsiteY34" fmla="*/ 74852 h 433398"/>
                <a:gd name="connsiteX35" fmla="*/ 228837 w 433398"/>
                <a:gd name="connsiteY35" fmla="*/ 73976 h 433398"/>
                <a:gd name="connsiteX36" fmla="*/ 228805 w 433398"/>
                <a:gd name="connsiteY36" fmla="*/ 49596 h 433398"/>
                <a:gd name="connsiteX37" fmla="*/ 238075 w 433398"/>
                <a:gd name="connsiteY37" fmla="*/ 49596 h 433398"/>
                <a:gd name="connsiteX38" fmla="*/ 238123 w 433398"/>
                <a:gd name="connsiteY38" fmla="*/ 78555 h 433398"/>
                <a:gd name="connsiteX39" fmla="*/ 219470 w 433398"/>
                <a:gd name="connsiteY39" fmla="*/ 81551 h 433398"/>
                <a:gd name="connsiteX40" fmla="*/ 193066 w 433398"/>
                <a:gd name="connsiteY40" fmla="*/ 51460 h 433398"/>
                <a:gd name="connsiteX41" fmla="*/ 221567 w 433398"/>
                <a:gd name="connsiteY41" fmla="*/ 22637 h 433398"/>
                <a:gd name="connsiteX42" fmla="*/ 118672 w 433398"/>
                <a:gd name="connsiteY42" fmla="*/ 50456 h 433398"/>
                <a:gd name="connsiteX43" fmla="*/ 136256 w 433398"/>
                <a:gd name="connsiteY43" fmla="*/ 85006 h 433398"/>
                <a:gd name="connsiteX44" fmla="*/ 152354 w 433398"/>
                <a:gd name="connsiteY44" fmla="*/ 90243 h 433398"/>
                <a:gd name="connsiteX45" fmla="*/ 157672 w 433398"/>
                <a:gd name="connsiteY45" fmla="*/ 74113 h 433398"/>
                <a:gd name="connsiteX46" fmla="*/ 140096 w 433398"/>
                <a:gd name="connsiteY46" fmla="*/ 39547 h 433398"/>
                <a:gd name="connsiteX47" fmla="*/ 148587 w 433398"/>
                <a:gd name="connsiteY47" fmla="*/ 35217 h 433398"/>
                <a:gd name="connsiteX48" fmla="*/ 166380 w 433398"/>
                <a:gd name="connsiteY48" fmla="*/ 70177 h 433398"/>
                <a:gd name="connsiteX49" fmla="*/ 155351 w 433398"/>
                <a:gd name="connsiteY49" fmla="*/ 96123 h 433398"/>
                <a:gd name="connsiteX50" fmla="*/ 127942 w 433398"/>
                <a:gd name="connsiteY50" fmla="*/ 89721 h 433398"/>
                <a:gd name="connsiteX51" fmla="*/ 110165 w 433398"/>
                <a:gd name="connsiteY51" fmla="*/ 54761 h 433398"/>
                <a:gd name="connsiteX52" fmla="*/ 118672 w 433398"/>
                <a:gd name="connsiteY52" fmla="*/ 50456 h 433398"/>
                <a:gd name="connsiteX53" fmla="*/ 65437 w 433398"/>
                <a:gd name="connsiteY53" fmla="*/ 97368 h 433398"/>
                <a:gd name="connsiteX54" fmla="*/ 88990 w 433398"/>
                <a:gd name="connsiteY54" fmla="*/ 92894 h 433398"/>
                <a:gd name="connsiteX55" fmla="*/ 93432 w 433398"/>
                <a:gd name="connsiteY55" fmla="*/ 112679 h 433398"/>
                <a:gd name="connsiteX56" fmla="*/ 123179 w 433398"/>
                <a:gd name="connsiteY56" fmla="*/ 113917 h 433398"/>
                <a:gd name="connsiteX57" fmla="*/ 116278 w 433398"/>
                <a:gd name="connsiteY57" fmla="*/ 122825 h 433398"/>
                <a:gd name="connsiteX58" fmla="*/ 88211 w 433398"/>
                <a:gd name="connsiteY58" fmla="*/ 121243 h 433398"/>
                <a:gd name="connsiteX59" fmla="*/ 84965 w 433398"/>
                <a:gd name="connsiteY59" fmla="*/ 125428 h 433398"/>
                <a:gd name="connsiteX60" fmla="*/ 103273 w 433398"/>
                <a:gd name="connsiteY60" fmla="*/ 139614 h 433398"/>
                <a:gd name="connsiteX61" fmla="*/ 97433 w 433398"/>
                <a:gd name="connsiteY61" fmla="*/ 147157 h 433398"/>
                <a:gd name="connsiteX62" fmla="*/ 53331 w 433398"/>
                <a:gd name="connsiteY62" fmla="*/ 113001 h 433398"/>
                <a:gd name="connsiteX63" fmla="*/ 65437 w 433398"/>
                <a:gd name="connsiteY63" fmla="*/ 97368 h 433398"/>
                <a:gd name="connsiteX64" fmla="*/ 29811 w 433398"/>
                <a:gd name="connsiteY64" fmla="*/ 169746 h 433398"/>
                <a:gd name="connsiteX65" fmla="*/ 47178 w 433398"/>
                <a:gd name="connsiteY65" fmla="*/ 156628 h 433398"/>
                <a:gd name="connsiteX66" fmla="*/ 56063 w 433398"/>
                <a:gd name="connsiteY66" fmla="*/ 168051 h 433398"/>
                <a:gd name="connsiteX67" fmla="*/ 56392 w 433398"/>
                <a:gd name="connsiteY67" fmla="*/ 168131 h 433398"/>
                <a:gd name="connsiteX68" fmla="*/ 72691 w 433398"/>
                <a:gd name="connsiteY68" fmla="*/ 159392 h 433398"/>
                <a:gd name="connsiteX69" fmla="*/ 83985 w 433398"/>
                <a:gd name="connsiteY69" fmla="*/ 182960 h 433398"/>
                <a:gd name="connsiteX70" fmla="*/ 79905 w 433398"/>
                <a:gd name="connsiteY70" fmla="*/ 199372 h 433398"/>
                <a:gd name="connsiteX71" fmla="*/ 25778 w 433398"/>
                <a:gd name="connsiteY71" fmla="*/ 185909 h 433398"/>
                <a:gd name="connsiteX72" fmla="*/ 29811 w 433398"/>
                <a:gd name="connsiteY72" fmla="*/ 169746 h 433398"/>
                <a:gd name="connsiteX73" fmla="*/ 27738 w 433398"/>
                <a:gd name="connsiteY73" fmla="*/ 254575 h 433398"/>
                <a:gd name="connsiteX74" fmla="*/ 49845 w 433398"/>
                <a:gd name="connsiteY74" fmla="*/ 224298 h 433398"/>
                <a:gd name="connsiteX75" fmla="*/ 82467 w 433398"/>
                <a:gd name="connsiteY75" fmla="*/ 243738 h 433398"/>
                <a:gd name="connsiteX76" fmla="*/ 86283 w 433398"/>
                <a:gd name="connsiteY76" fmla="*/ 263588 h 433398"/>
                <a:gd name="connsiteX77" fmla="*/ 31498 w 433398"/>
                <a:gd name="connsiteY77" fmla="*/ 274103 h 433398"/>
                <a:gd name="connsiteX78" fmla="*/ 27738 w 433398"/>
                <a:gd name="connsiteY78" fmla="*/ 254575 h 433398"/>
                <a:gd name="connsiteX79" fmla="*/ 79198 w 433398"/>
                <a:gd name="connsiteY79" fmla="*/ 353405 h 433398"/>
                <a:gd name="connsiteX80" fmla="*/ 72024 w 433398"/>
                <a:gd name="connsiteY80" fmla="*/ 344368 h 433398"/>
                <a:gd name="connsiteX81" fmla="*/ 90629 w 433398"/>
                <a:gd name="connsiteY81" fmla="*/ 298917 h 433398"/>
                <a:gd name="connsiteX82" fmla="*/ 57067 w 433398"/>
                <a:gd name="connsiteY82" fmla="*/ 325450 h 433398"/>
                <a:gd name="connsiteX83" fmla="*/ 51652 w 433398"/>
                <a:gd name="connsiteY83" fmla="*/ 318558 h 433398"/>
                <a:gd name="connsiteX84" fmla="*/ 95424 w 433398"/>
                <a:gd name="connsiteY84" fmla="*/ 283960 h 433398"/>
                <a:gd name="connsiteX85" fmla="*/ 101762 w 433398"/>
                <a:gd name="connsiteY85" fmla="*/ 292009 h 433398"/>
                <a:gd name="connsiteX86" fmla="*/ 82258 w 433398"/>
                <a:gd name="connsiteY86" fmla="*/ 339942 h 433398"/>
                <a:gd name="connsiteX87" fmla="*/ 117588 w 433398"/>
                <a:gd name="connsiteY87" fmla="*/ 312011 h 433398"/>
                <a:gd name="connsiteX88" fmla="*/ 122970 w 433398"/>
                <a:gd name="connsiteY88" fmla="*/ 318807 h 433398"/>
                <a:gd name="connsiteX89" fmla="*/ 79198 w 433398"/>
                <a:gd name="connsiteY89" fmla="*/ 353405 h 433398"/>
                <a:gd name="connsiteX90" fmla="*/ 140297 w 433398"/>
                <a:gd name="connsiteY90" fmla="*/ 393603 h 433398"/>
                <a:gd name="connsiteX91" fmla="*/ 129926 w 433398"/>
                <a:gd name="connsiteY91" fmla="*/ 388759 h 433398"/>
                <a:gd name="connsiteX92" fmla="*/ 136513 w 433398"/>
                <a:gd name="connsiteY92" fmla="*/ 330222 h 433398"/>
                <a:gd name="connsiteX93" fmla="*/ 145318 w 433398"/>
                <a:gd name="connsiteY93" fmla="*/ 334351 h 433398"/>
                <a:gd name="connsiteX94" fmla="*/ 143028 w 433398"/>
                <a:gd name="connsiteY94" fmla="*/ 352144 h 433398"/>
                <a:gd name="connsiteX95" fmla="*/ 160163 w 433398"/>
                <a:gd name="connsiteY95" fmla="*/ 360177 h 433398"/>
                <a:gd name="connsiteX96" fmla="*/ 172043 w 433398"/>
                <a:gd name="connsiteY96" fmla="*/ 346859 h 433398"/>
                <a:gd name="connsiteX97" fmla="*/ 180848 w 433398"/>
                <a:gd name="connsiteY97" fmla="*/ 350971 h 433398"/>
                <a:gd name="connsiteX98" fmla="*/ 140297 w 433398"/>
                <a:gd name="connsiteY98" fmla="*/ 393603 h 433398"/>
                <a:gd name="connsiteX99" fmla="*/ 219358 w 433398"/>
                <a:gd name="connsiteY99" fmla="*/ 409171 h 433398"/>
                <a:gd name="connsiteX100" fmla="*/ 219326 w 433398"/>
                <a:gd name="connsiteY100" fmla="*/ 359985 h 433398"/>
                <a:gd name="connsiteX101" fmla="*/ 195476 w 433398"/>
                <a:gd name="connsiteY101" fmla="*/ 359985 h 433398"/>
                <a:gd name="connsiteX102" fmla="*/ 195460 w 433398"/>
                <a:gd name="connsiteY102" fmla="*/ 353397 h 433398"/>
                <a:gd name="connsiteX103" fmla="*/ 228861 w 433398"/>
                <a:gd name="connsiteY103" fmla="*/ 353365 h 433398"/>
                <a:gd name="connsiteX104" fmla="*/ 228893 w 433398"/>
                <a:gd name="connsiteY104" fmla="*/ 409155 h 433398"/>
                <a:gd name="connsiteX105" fmla="*/ 219358 w 433398"/>
                <a:gd name="connsiteY105" fmla="*/ 409171 h 433398"/>
                <a:gd name="connsiteX106" fmla="*/ 216691 w 433398"/>
                <a:gd name="connsiteY106" fmla="*/ 329539 h 433398"/>
                <a:gd name="connsiteX107" fmla="*/ 103851 w 433398"/>
                <a:gd name="connsiteY107" fmla="*/ 216683 h 433398"/>
                <a:gd name="connsiteX108" fmla="*/ 216691 w 433398"/>
                <a:gd name="connsiteY108" fmla="*/ 103827 h 433398"/>
                <a:gd name="connsiteX109" fmla="*/ 329563 w 433398"/>
                <a:gd name="connsiteY109" fmla="*/ 216683 h 433398"/>
                <a:gd name="connsiteX110" fmla="*/ 216691 w 433398"/>
                <a:gd name="connsiteY110" fmla="*/ 329539 h 433398"/>
                <a:gd name="connsiteX111" fmla="*/ 138819 w 433398"/>
                <a:gd name="connsiteY111" fmla="*/ 383248 h 433398"/>
                <a:gd name="connsiteX112" fmla="*/ 139461 w 433398"/>
                <a:gd name="connsiteY112" fmla="*/ 383545 h 433398"/>
                <a:gd name="connsiteX113" fmla="*/ 155744 w 433398"/>
                <a:gd name="connsiteY113" fmla="*/ 365286 h 433398"/>
                <a:gd name="connsiteX114" fmla="*/ 142064 w 433398"/>
                <a:gd name="connsiteY114" fmla="*/ 358900 h 433398"/>
                <a:gd name="connsiteX115" fmla="*/ 138819 w 433398"/>
                <a:gd name="connsiteY115" fmla="*/ 383248 h 433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433398" h="433398">
                  <a:moveTo>
                    <a:pt x="51652" y="233649"/>
                  </a:moveTo>
                  <a:cubicBezTo>
                    <a:pt x="37498" y="236380"/>
                    <a:pt x="32229" y="242951"/>
                    <a:pt x="34470" y="254623"/>
                  </a:cubicBezTo>
                  <a:lnTo>
                    <a:pt x="36165" y="263492"/>
                  </a:lnTo>
                  <a:lnTo>
                    <a:pt x="78009" y="255459"/>
                  </a:lnTo>
                  <a:lnTo>
                    <a:pt x="76177" y="245915"/>
                  </a:lnTo>
                  <a:cubicBezTo>
                    <a:pt x="73864" y="233898"/>
                    <a:pt x="65019" y="231094"/>
                    <a:pt x="51652" y="233649"/>
                  </a:cubicBezTo>
                  <a:close/>
                  <a:moveTo>
                    <a:pt x="45451" y="166123"/>
                  </a:moveTo>
                  <a:cubicBezTo>
                    <a:pt x="40559" y="164918"/>
                    <a:pt x="37201" y="167288"/>
                    <a:pt x="36020" y="172003"/>
                  </a:cubicBezTo>
                  <a:lnTo>
                    <a:pt x="34486" y="178221"/>
                  </a:lnTo>
                  <a:lnTo>
                    <a:pt x="50552" y="182237"/>
                  </a:lnTo>
                  <a:lnTo>
                    <a:pt x="51998" y="176414"/>
                  </a:lnTo>
                  <a:cubicBezTo>
                    <a:pt x="53363" y="170951"/>
                    <a:pt x="50753" y="167441"/>
                    <a:pt x="45451" y="166123"/>
                  </a:cubicBezTo>
                  <a:close/>
                  <a:moveTo>
                    <a:pt x="82885" y="100349"/>
                  </a:moveTo>
                  <a:cubicBezTo>
                    <a:pt x="78081" y="96629"/>
                    <a:pt x="73518" y="97714"/>
                    <a:pt x="69598" y="102783"/>
                  </a:cubicBezTo>
                  <a:lnTo>
                    <a:pt x="64377" y="109498"/>
                  </a:lnTo>
                  <a:lnTo>
                    <a:pt x="80017" y="121628"/>
                  </a:lnTo>
                  <a:lnTo>
                    <a:pt x="84805" y="115443"/>
                  </a:lnTo>
                  <a:cubicBezTo>
                    <a:pt x="88789" y="110294"/>
                    <a:pt x="88379" y="104598"/>
                    <a:pt x="82885" y="100349"/>
                  </a:cubicBezTo>
                  <a:close/>
                  <a:moveTo>
                    <a:pt x="70273" y="168726"/>
                  </a:moveTo>
                  <a:cubicBezTo>
                    <a:pt x="63967" y="167159"/>
                    <a:pt x="59951" y="171080"/>
                    <a:pt x="58489" y="176960"/>
                  </a:cubicBezTo>
                  <a:lnTo>
                    <a:pt x="56777" y="183788"/>
                  </a:lnTo>
                  <a:lnTo>
                    <a:pt x="75808" y="188527"/>
                  </a:lnTo>
                  <a:lnTo>
                    <a:pt x="77454" y="181876"/>
                  </a:lnTo>
                  <a:cubicBezTo>
                    <a:pt x="79077" y="175393"/>
                    <a:pt x="77181" y="170453"/>
                    <a:pt x="70273" y="168726"/>
                  </a:cubicBezTo>
                  <a:close/>
                  <a:moveTo>
                    <a:pt x="216707" y="0"/>
                  </a:moveTo>
                  <a:cubicBezTo>
                    <a:pt x="97039" y="0"/>
                    <a:pt x="0" y="97007"/>
                    <a:pt x="0" y="216691"/>
                  </a:cubicBezTo>
                  <a:cubicBezTo>
                    <a:pt x="0" y="336367"/>
                    <a:pt x="97039" y="433398"/>
                    <a:pt x="216707" y="433398"/>
                  </a:cubicBezTo>
                  <a:cubicBezTo>
                    <a:pt x="336383" y="433398"/>
                    <a:pt x="433398" y="336375"/>
                    <a:pt x="433398" y="216691"/>
                  </a:cubicBezTo>
                  <a:cubicBezTo>
                    <a:pt x="433390" y="97007"/>
                    <a:pt x="336383" y="0"/>
                    <a:pt x="216707" y="0"/>
                  </a:cubicBezTo>
                  <a:close/>
                  <a:moveTo>
                    <a:pt x="221567" y="22637"/>
                  </a:moveTo>
                  <a:cubicBezTo>
                    <a:pt x="226411" y="22621"/>
                    <a:pt x="233536" y="23657"/>
                    <a:pt x="237103" y="24774"/>
                  </a:cubicBezTo>
                  <a:lnTo>
                    <a:pt x="237119" y="32413"/>
                  </a:lnTo>
                  <a:cubicBezTo>
                    <a:pt x="233368" y="30847"/>
                    <a:pt x="226266" y="29305"/>
                    <a:pt x="221495" y="29305"/>
                  </a:cubicBezTo>
                  <a:cubicBezTo>
                    <a:pt x="208835" y="29321"/>
                    <a:pt x="202585" y="35394"/>
                    <a:pt x="202601" y="51460"/>
                  </a:cubicBezTo>
                  <a:cubicBezTo>
                    <a:pt x="202617" y="65766"/>
                    <a:pt x="207590" y="74884"/>
                    <a:pt x="220772" y="74852"/>
                  </a:cubicBezTo>
                  <a:cubicBezTo>
                    <a:pt x="223013" y="74852"/>
                    <a:pt x="227013" y="74322"/>
                    <a:pt x="228837" y="73976"/>
                  </a:cubicBezTo>
                  <a:lnTo>
                    <a:pt x="228805" y="49596"/>
                  </a:lnTo>
                  <a:lnTo>
                    <a:pt x="238075" y="49596"/>
                  </a:lnTo>
                  <a:lnTo>
                    <a:pt x="238123" y="78555"/>
                  </a:lnTo>
                  <a:cubicBezTo>
                    <a:pt x="232934" y="80122"/>
                    <a:pt x="226499" y="81519"/>
                    <a:pt x="219470" y="81551"/>
                  </a:cubicBezTo>
                  <a:cubicBezTo>
                    <a:pt x="201428" y="81551"/>
                    <a:pt x="193082" y="70980"/>
                    <a:pt x="193066" y="51460"/>
                  </a:cubicBezTo>
                  <a:cubicBezTo>
                    <a:pt x="193026" y="33514"/>
                    <a:pt x="200826" y="22653"/>
                    <a:pt x="221567" y="22637"/>
                  </a:cubicBezTo>
                  <a:close/>
                  <a:moveTo>
                    <a:pt x="118672" y="50456"/>
                  </a:moveTo>
                  <a:lnTo>
                    <a:pt x="136256" y="85006"/>
                  </a:lnTo>
                  <a:cubicBezTo>
                    <a:pt x="140506" y="93368"/>
                    <a:pt x="145542" y="93713"/>
                    <a:pt x="152354" y="90243"/>
                  </a:cubicBezTo>
                  <a:cubicBezTo>
                    <a:pt x="159231" y="86741"/>
                    <a:pt x="161954" y="82539"/>
                    <a:pt x="157672" y="74113"/>
                  </a:cubicBezTo>
                  <a:lnTo>
                    <a:pt x="140096" y="39547"/>
                  </a:lnTo>
                  <a:lnTo>
                    <a:pt x="148587" y="35217"/>
                  </a:lnTo>
                  <a:lnTo>
                    <a:pt x="166380" y="70177"/>
                  </a:lnTo>
                  <a:cubicBezTo>
                    <a:pt x="172831" y="82853"/>
                    <a:pt x="165866" y="90773"/>
                    <a:pt x="155351" y="96123"/>
                  </a:cubicBezTo>
                  <a:cubicBezTo>
                    <a:pt x="144820" y="101473"/>
                    <a:pt x="134393" y="102397"/>
                    <a:pt x="127942" y="89721"/>
                  </a:cubicBezTo>
                  <a:lnTo>
                    <a:pt x="110165" y="54761"/>
                  </a:lnTo>
                  <a:lnTo>
                    <a:pt x="118672" y="50456"/>
                  </a:lnTo>
                  <a:close/>
                  <a:moveTo>
                    <a:pt x="65437" y="97368"/>
                  </a:moveTo>
                  <a:cubicBezTo>
                    <a:pt x="72827" y="87849"/>
                    <a:pt x="80893" y="86636"/>
                    <a:pt x="88990" y="92894"/>
                  </a:cubicBezTo>
                  <a:cubicBezTo>
                    <a:pt x="95906" y="98276"/>
                    <a:pt x="96678" y="105771"/>
                    <a:pt x="93432" y="112679"/>
                  </a:cubicBezTo>
                  <a:lnTo>
                    <a:pt x="123179" y="113917"/>
                  </a:lnTo>
                  <a:lnTo>
                    <a:pt x="116278" y="122825"/>
                  </a:lnTo>
                  <a:lnTo>
                    <a:pt x="88211" y="121243"/>
                  </a:lnTo>
                  <a:lnTo>
                    <a:pt x="84965" y="125428"/>
                  </a:lnTo>
                  <a:lnTo>
                    <a:pt x="103273" y="139614"/>
                  </a:lnTo>
                  <a:lnTo>
                    <a:pt x="97433" y="147157"/>
                  </a:lnTo>
                  <a:lnTo>
                    <a:pt x="53331" y="113001"/>
                  </a:lnTo>
                  <a:lnTo>
                    <a:pt x="65437" y="97368"/>
                  </a:lnTo>
                  <a:close/>
                  <a:moveTo>
                    <a:pt x="29811" y="169746"/>
                  </a:moveTo>
                  <a:cubicBezTo>
                    <a:pt x="32542" y="158701"/>
                    <a:pt x="38422" y="154451"/>
                    <a:pt x="47178" y="156628"/>
                  </a:cubicBezTo>
                  <a:cubicBezTo>
                    <a:pt x="52745" y="158010"/>
                    <a:pt x="56071" y="163657"/>
                    <a:pt x="56063" y="168051"/>
                  </a:cubicBezTo>
                  <a:lnTo>
                    <a:pt x="56392" y="168131"/>
                  </a:lnTo>
                  <a:cubicBezTo>
                    <a:pt x="59043" y="161464"/>
                    <a:pt x="65365" y="157576"/>
                    <a:pt x="72691" y="159392"/>
                  </a:cubicBezTo>
                  <a:cubicBezTo>
                    <a:pt x="83126" y="161994"/>
                    <a:pt x="86668" y="172180"/>
                    <a:pt x="83985" y="182960"/>
                  </a:cubicBezTo>
                  <a:lnTo>
                    <a:pt x="79905" y="199372"/>
                  </a:lnTo>
                  <a:lnTo>
                    <a:pt x="25778" y="185909"/>
                  </a:lnTo>
                  <a:lnTo>
                    <a:pt x="29811" y="169746"/>
                  </a:lnTo>
                  <a:close/>
                  <a:moveTo>
                    <a:pt x="27738" y="254575"/>
                  </a:moveTo>
                  <a:cubicBezTo>
                    <a:pt x="24212" y="236187"/>
                    <a:pt x="34518" y="227231"/>
                    <a:pt x="49845" y="224298"/>
                  </a:cubicBezTo>
                  <a:cubicBezTo>
                    <a:pt x="65268" y="221334"/>
                    <a:pt x="78981" y="225584"/>
                    <a:pt x="82467" y="243738"/>
                  </a:cubicBezTo>
                  <a:lnTo>
                    <a:pt x="86283" y="263588"/>
                  </a:lnTo>
                  <a:lnTo>
                    <a:pt x="31498" y="274103"/>
                  </a:lnTo>
                  <a:lnTo>
                    <a:pt x="27738" y="254575"/>
                  </a:lnTo>
                  <a:close/>
                  <a:moveTo>
                    <a:pt x="79198" y="353405"/>
                  </a:moveTo>
                  <a:lnTo>
                    <a:pt x="72024" y="344368"/>
                  </a:lnTo>
                  <a:lnTo>
                    <a:pt x="90629" y="298917"/>
                  </a:lnTo>
                  <a:lnTo>
                    <a:pt x="57067" y="325450"/>
                  </a:lnTo>
                  <a:lnTo>
                    <a:pt x="51652" y="318558"/>
                  </a:lnTo>
                  <a:lnTo>
                    <a:pt x="95424" y="283960"/>
                  </a:lnTo>
                  <a:lnTo>
                    <a:pt x="101762" y="292009"/>
                  </a:lnTo>
                  <a:lnTo>
                    <a:pt x="82258" y="339942"/>
                  </a:lnTo>
                  <a:lnTo>
                    <a:pt x="117588" y="312011"/>
                  </a:lnTo>
                  <a:lnTo>
                    <a:pt x="122970" y="318807"/>
                  </a:lnTo>
                  <a:lnTo>
                    <a:pt x="79198" y="353405"/>
                  </a:lnTo>
                  <a:close/>
                  <a:moveTo>
                    <a:pt x="140297" y="393603"/>
                  </a:moveTo>
                  <a:lnTo>
                    <a:pt x="129926" y="388759"/>
                  </a:lnTo>
                  <a:lnTo>
                    <a:pt x="136513" y="330222"/>
                  </a:lnTo>
                  <a:lnTo>
                    <a:pt x="145318" y="334351"/>
                  </a:lnTo>
                  <a:lnTo>
                    <a:pt x="143028" y="352144"/>
                  </a:lnTo>
                  <a:lnTo>
                    <a:pt x="160163" y="360177"/>
                  </a:lnTo>
                  <a:lnTo>
                    <a:pt x="172043" y="346859"/>
                  </a:lnTo>
                  <a:lnTo>
                    <a:pt x="180848" y="350971"/>
                  </a:lnTo>
                  <a:lnTo>
                    <a:pt x="140297" y="393603"/>
                  </a:lnTo>
                  <a:close/>
                  <a:moveTo>
                    <a:pt x="219358" y="409171"/>
                  </a:moveTo>
                  <a:lnTo>
                    <a:pt x="219326" y="359985"/>
                  </a:lnTo>
                  <a:lnTo>
                    <a:pt x="195476" y="359985"/>
                  </a:lnTo>
                  <a:lnTo>
                    <a:pt x="195460" y="353397"/>
                  </a:lnTo>
                  <a:lnTo>
                    <a:pt x="228861" y="353365"/>
                  </a:lnTo>
                  <a:lnTo>
                    <a:pt x="228893" y="409155"/>
                  </a:lnTo>
                  <a:lnTo>
                    <a:pt x="219358" y="409171"/>
                  </a:lnTo>
                  <a:close/>
                  <a:moveTo>
                    <a:pt x="216691" y="329539"/>
                  </a:moveTo>
                  <a:cubicBezTo>
                    <a:pt x="154371" y="329539"/>
                    <a:pt x="103851" y="279003"/>
                    <a:pt x="103851" y="216683"/>
                  </a:cubicBezTo>
                  <a:cubicBezTo>
                    <a:pt x="103851" y="154363"/>
                    <a:pt x="154371" y="103827"/>
                    <a:pt x="216691" y="103827"/>
                  </a:cubicBezTo>
                  <a:cubicBezTo>
                    <a:pt x="279027" y="103827"/>
                    <a:pt x="329563" y="154363"/>
                    <a:pt x="329563" y="216683"/>
                  </a:cubicBezTo>
                  <a:cubicBezTo>
                    <a:pt x="329555" y="279003"/>
                    <a:pt x="279019" y="329539"/>
                    <a:pt x="216691" y="329539"/>
                  </a:cubicBezTo>
                  <a:close/>
                  <a:moveTo>
                    <a:pt x="138819" y="383248"/>
                  </a:moveTo>
                  <a:lnTo>
                    <a:pt x="139461" y="383545"/>
                  </a:lnTo>
                  <a:lnTo>
                    <a:pt x="155744" y="365286"/>
                  </a:lnTo>
                  <a:lnTo>
                    <a:pt x="142064" y="358900"/>
                  </a:lnTo>
                  <a:lnTo>
                    <a:pt x="138819" y="383248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 w="80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C037C35-F63E-67F4-BA64-85FDE37221CE}"/>
                </a:ext>
              </a:extLst>
            </p:cNvPr>
            <p:cNvSpPr/>
            <p:nvPr/>
          </p:nvSpPr>
          <p:spPr>
            <a:xfrm>
              <a:off x="11186811" y="5991228"/>
              <a:ext cx="433398" cy="433398"/>
            </a:xfrm>
            <a:custGeom>
              <a:avLst/>
              <a:gdLst>
                <a:gd name="connsiteX0" fmla="*/ 282787 w 433398"/>
                <a:gd name="connsiteY0" fmla="*/ 41402 h 433398"/>
                <a:gd name="connsiteX1" fmla="*/ 260238 w 433398"/>
                <a:gd name="connsiteY1" fmla="*/ 57171 h 433398"/>
                <a:gd name="connsiteX2" fmla="*/ 257009 w 433398"/>
                <a:gd name="connsiteY2" fmla="*/ 70602 h 433398"/>
                <a:gd name="connsiteX3" fmla="*/ 291639 w 433398"/>
                <a:gd name="connsiteY3" fmla="*/ 49387 h 433398"/>
                <a:gd name="connsiteX4" fmla="*/ 282787 w 433398"/>
                <a:gd name="connsiteY4" fmla="*/ 41402 h 433398"/>
                <a:gd name="connsiteX5" fmla="*/ 333523 w 433398"/>
                <a:gd name="connsiteY5" fmla="*/ 349783 h 433398"/>
                <a:gd name="connsiteX6" fmla="*/ 347019 w 433398"/>
                <a:gd name="connsiteY6" fmla="*/ 349124 h 433398"/>
                <a:gd name="connsiteX7" fmla="*/ 353060 w 433398"/>
                <a:gd name="connsiteY7" fmla="*/ 343147 h 433398"/>
                <a:gd name="connsiteX8" fmla="*/ 339163 w 433398"/>
                <a:gd name="connsiteY8" fmla="*/ 329073 h 433398"/>
                <a:gd name="connsiteX9" fmla="*/ 333612 w 433398"/>
                <a:gd name="connsiteY9" fmla="*/ 334568 h 433398"/>
                <a:gd name="connsiteX10" fmla="*/ 333523 w 433398"/>
                <a:gd name="connsiteY10" fmla="*/ 349783 h 433398"/>
                <a:gd name="connsiteX11" fmla="*/ 266608 w 433398"/>
                <a:gd name="connsiteY11" fmla="*/ 84162 h 433398"/>
                <a:gd name="connsiteX12" fmla="*/ 289189 w 433398"/>
                <a:gd name="connsiteY12" fmla="*/ 68128 h 433398"/>
                <a:gd name="connsiteX13" fmla="*/ 292250 w 433398"/>
                <a:gd name="connsiteY13" fmla="*/ 56111 h 433398"/>
                <a:gd name="connsiteX14" fmla="*/ 257908 w 433398"/>
                <a:gd name="connsiteY14" fmla="*/ 77053 h 433398"/>
                <a:gd name="connsiteX15" fmla="*/ 266608 w 433398"/>
                <a:gd name="connsiteY15" fmla="*/ 84162 h 433398"/>
                <a:gd name="connsiteX16" fmla="*/ 220137 w 433398"/>
                <a:gd name="connsiteY16" fmla="*/ 382855 h 433398"/>
                <a:gd name="connsiteX17" fmla="*/ 209437 w 433398"/>
                <a:gd name="connsiteY17" fmla="*/ 393667 h 433398"/>
                <a:gd name="connsiteX18" fmla="*/ 219559 w 433398"/>
                <a:gd name="connsiteY18" fmla="*/ 402640 h 433398"/>
                <a:gd name="connsiteX19" fmla="*/ 228066 w 433398"/>
                <a:gd name="connsiteY19" fmla="*/ 402592 h 433398"/>
                <a:gd name="connsiteX20" fmla="*/ 227953 w 433398"/>
                <a:gd name="connsiteY20" fmla="*/ 382806 h 433398"/>
                <a:gd name="connsiteX21" fmla="*/ 220137 w 433398"/>
                <a:gd name="connsiteY21" fmla="*/ 382855 h 433398"/>
                <a:gd name="connsiteX22" fmla="*/ 216683 w 433398"/>
                <a:gd name="connsiteY22" fmla="*/ 0 h 433398"/>
                <a:gd name="connsiteX23" fmla="*/ 0 w 433398"/>
                <a:gd name="connsiteY23" fmla="*/ 216691 h 433398"/>
                <a:gd name="connsiteX24" fmla="*/ 216691 w 433398"/>
                <a:gd name="connsiteY24" fmla="*/ 433398 h 433398"/>
                <a:gd name="connsiteX25" fmla="*/ 433398 w 433398"/>
                <a:gd name="connsiteY25" fmla="*/ 216691 h 433398"/>
                <a:gd name="connsiteX26" fmla="*/ 216683 w 433398"/>
                <a:gd name="connsiteY26" fmla="*/ 0 h 433398"/>
                <a:gd name="connsiteX27" fmla="*/ 391891 w 433398"/>
                <a:gd name="connsiteY27" fmla="*/ 136015 h 433398"/>
                <a:gd name="connsiteX28" fmla="*/ 403531 w 433398"/>
                <a:gd name="connsiteY28" fmla="*/ 167425 h 433398"/>
                <a:gd name="connsiteX29" fmla="*/ 397330 w 433398"/>
                <a:gd name="connsiteY29" fmla="*/ 169714 h 433398"/>
                <a:gd name="connsiteX30" fmla="*/ 389016 w 433398"/>
                <a:gd name="connsiteY30" fmla="*/ 147262 h 433398"/>
                <a:gd name="connsiteX31" fmla="*/ 373640 w 433398"/>
                <a:gd name="connsiteY31" fmla="*/ 152957 h 433398"/>
                <a:gd name="connsiteX32" fmla="*/ 380211 w 433398"/>
                <a:gd name="connsiteY32" fmla="*/ 170702 h 433398"/>
                <a:gd name="connsiteX33" fmla="*/ 374034 w 433398"/>
                <a:gd name="connsiteY33" fmla="*/ 172991 h 433398"/>
                <a:gd name="connsiteX34" fmla="*/ 367463 w 433398"/>
                <a:gd name="connsiteY34" fmla="*/ 155230 h 433398"/>
                <a:gd name="connsiteX35" fmla="*/ 349059 w 433398"/>
                <a:gd name="connsiteY35" fmla="*/ 162058 h 433398"/>
                <a:gd name="connsiteX36" fmla="*/ 357655 w 433398"/>
                <a:gd name="connsiteY36" fmla="*/ 185250 h 433398"/>
                <a:gd name="connsiteX37" fmla="*/ 351477 w 433398"/>
                <a:gd name="connsiteY37" fmla="*/ 187539 h 433398"/>
                <a:gd name="connsiteX38" fmla="*/ 339564 w 433398"/>
                <a:gd name="connsiteY38" fmla="*/ 155407 h 433398"/>
                <a:gd name="connsiteX39" fmla="*/ 391891 w 433398"/>
                <a:gd name="connsiteY39" fmla="*/ 136015 h 433398"/>
                <a:gd name="connsiteX40" fmla="*/ 342279 w 433398"/>
                <a:gd name="connsiteY40" fmla="*/ 69518 h 433398"/>
                <a:gd name="connsiteX41" fmla="*/ 355879 w 433398"/>
                <a:gd name="connsiteY41" fmla="*/ 84018 h 433398"/>
                <a:gd name="connsiteX42" fmla="*/ 353397 w 433398"/>
                <a:gd name="connsiteY42" fmla="*/ 121435 h 433398"/>
                <a:gd name="connsiteX43" fmla="*/ 315441 w 433398"/>
                <a:gd name="connsiteY43" fmla="*/ 122440 h 433398"/>
                <a:gd name="connsiteX44" fmla="*/ 301584 w 433398"/>
                <a:gd name="connsiteY44" fmla="*/ 107707 h 433398"/>
                <a:gd name="connsiteX45" fmla="*/ 342279 w 433398"/>
                <a:gd name="connsiteY45" fmla="*/ 69518 h 433398"/>
                <a:gd name="connsiteX46" fmla="*/ 251313 w 433398"/>
                <a:gd name="connsiteY46" fmla="*/ 53797 h 433398"/>
                <a:gd name="connsiteX47" fmla="*/ 285124 w 433398"/>
                <a:gd name="connsiteY47" fmla="*/ 35233 h 433398"/>
                <a:gd name="connsiteX48" fmla="*/ 298130 w 433398"/>
                <a:gd name="connsiteY48" fmla="*/ 71494 h 433398"/>
                <a:gd name="connsiteX49" fmla="*/ 264287 w 433398"/>
                <a:gd name="connsiteY49" fmla="*/ 90323 h 433398"/>
                <a:gd name="connsiteX50" fmla="*/ 251313 w 433398"/>
                <a:gd name="connsiteY50" fmla="*/ 53797 h 433398"/>
                <a:gd name="connsiteX51" fmla="*/ 233520 w 433398"/>
                <a:gd name="connsiteY51" fmla="*/ 24196 h 433398"/>
                <a:gd name="connsiteX52" fmla="*/ 233568 w 433398"/>
                <a:gd name="connsiteY52" fmla="*/ 30783 h 433398"/>
                <a:gd name="connsiteX53" fmla="*/ 208401 w 433398"/>
                <a:gd name="connsiteY53" fmla="*/ 30927 h 433398"/>
                <a:gd name="connsiteX54" fmla="*/ 208497 w 433398"/>
                <a:gd name="connsiteY54" fmla="*/ 48198 h 433398"/>
                <a:gd name="connsiteX55" fmla="*/ 228725 w 433398"/>
                <a:gd name="connsiteY55" fmla="*/ 48070 h 433398"/>
                <a:gd name="connsiteX56" fmla="*/ 228757 w 433398"/>
                <a:gd name="connsiteY56" fmla="*/ 54673 h 433398"/>
                <a:gd name="connsiteX57" fmla="*/ 208529 w 433398"/>
                <a:gd name="connsiteY57" fmla="*/ 54785 h 433398"/>
                <a:gd name="connsiteX58" fmla="*/ 208674 w 433398"/>
                <a:gd name="connsiteY58" fmla="*/ 80105 h 433398"/>
                <a:gd name="connsiteX59" fmla="*/ 199131 w 433398"/>
                <a:gd name="connsiteY59" fmla="*/ 80154 h 433398"/>
                <a:gd name="connsiteX60" fmla="*/ 198818 w 433398"/>
                <a:gd name="connsiteY60" fmla="*/ 24380 h 433398"/>
                <a:gd name="connsiteX61" fmla="*/ 233520 w 433398"/>
                <a:gd name="connsiteY61" fmla="*/ 24196 h 433398"/>
                <a:gd name="connsiteX62" fmla="*/ 103835 w 433398"/>
                <a:gd name="connsiteY62" fmla="*/ 216691 h 433398"/>
                <a:gd name="connsiteX63" fmla="*/ 216691 w 433398"/>
                <a:gd name="connsiteY63" fmla="*/ 103835 h 433398"/>
                <a:gd name="connsiteX64" fmla="*/ 329547 w 433398"/>
                <a:gd name="connsiteY64" fmla="*/ 216691 h 433398"/>
                <a:gd name="connsiteX65" fmla="*/ 216691 w 433398"/>
                <a:gd name="connsiteY65" fmla="*/ 329547 h 433398"/>
                <a:gd name="connsiteX66" fmla="*/ 103835 w 433398"/>
                <a:gd name="connsiteY66" fmla="*/ 216691 h 433398"/>
                <a:gd name="connsiteX67" fmla="*/ 217848 w 433398"/>
                <a:gd name="connsiteY67" fmla="*/ 409243 h 433398"/>
                <a:gd name="connsiteX68" fmla="*/ 199806 w 433398"/>
                <a:gd name="connsiteY68" fmla="*/ 393458 h 433398"/>
                <a:gd name="connsiteX69" fmla="*/ 212658 w 433398"/>
                <a:gd name="connsiteY69" fmla="*/ 377770 h 433398"/>
                <a:gd name="connsiteX70" fmla="*/ 195259 w 433398"/>
                <a:gd name="connsiteY70" fmla="*/ 353574 h 433398"/>
                <a:gd name="connsiteX71" fmla="*/ 206537 w 433398"/>
                <a:gd name="connsiteY71" fmla="*/ 353494 h 433398"/>
                <a:gd name="connsiteX72" fmla="*/ 222619 w 433398"/>
                <a:gd name="connsiteY72" fmla="*/ 376589 h 433398"/>
                <a:gd name="connsiteX73" fmla="*/ 227921 w 433398"/>
                <a:gd name="connsiteY73" fmla="*/ 376573 h 433398"/>
                <a:gd name="connsiteX74" fmla="*/ 227793 w 433398"/>
                <a:gd name="connsiteY74" fmla="*/ 353397 h 433398"/>
                <a:gd name="connsiteX75" fmla="*/ 237336 w 433398"/>
                <a:gd name="connsiteY75" fmla="*/ 353333 h 433398"/>
                <a:gd name="connsiteX76" fmla="*/ 237633 w 433398"/>
                <a:gd name="connsiteY76" fmla="*/ 409123 h 433398"/>
                <a:gd name="connsiteX77" fmla="*/ 217848 w 433398"/>
                <a:gd name="connsiteY77" fmla="*/ 409243 h 433398"/>
                <a:gd name="connsiteX78" fmla="*/ 273814 w 433398"/>
                <a:gd name="connsiteY78" fmla="*/ 401523 h 433398"/>
                <a:gd name="connsiteX79" fmla="*/ 271275 w 433398"/>
                <a:gd name="connsiteY79" fmla="*/ 395434 h 433398"/>
                <a:gd name="connsiteX80" fmla="*/ 293350 w 433398"/>
                <a:gd name="connsiteY80" fmla="*/ 386148 h 433398"/>
                <a:gd name="connsiteX81" fmla="*/ 286980 w 433398"/>
                <a:gd name="connsiteY81" fmla="*/ 371038 h 433398"/>
                <a:gd name="connsiteX82" fmla="*/ 269548 w 433398"/>
                <a:gd name="connsiteY82" fmla="*/ 378380 h 433398"/>
                <a:gd name="connsiteX83" fmla="*/ 266994 w 433398"/>
                <a:gd name="connsiteY83" fmla="*/ 372307 h 433398"/>
                <a:gd name="connsiteX84" fmla="*/ 284426 w 433398"/>
                <a:gd name="connsiteY84" fmla="*/ 364965 h 433398"/>
                <a:gd name="connsiteX85" fmla="*/ 276818 w 433398"/>
                <a:gd name="connsiteY85" fmla="*/ 346891 h 433398"/>
                <a:gd name="connsiteX86" fmla="*/ 254037 w 433398"/>
                <a:gd name="connsiteY86" fmla="*/ 356490 h 433398"/>
                <a:gd name="connsiteX87" fmla="*/ 251482 w 433398"/>
                <a:gd name="connsiteY87" fmla="*/ 350401 h 433398"/>
                <a:gd name="connsiteX88" fmla="*/ 283084 w 433398"/>
                <a:gd name="connsiteY88" fmla="*/ 337114 h 433398"/>
                <a:gd name="connsiteX89" fmla="*/ 304701 w 433398"/>
                <a:gd name="connsiteY89" fmla="*/ 388526 h 433398"/>
                <a:gd name="connsiteX90" fmla="*/ 273814 w 433398"/>
                <a:gd name="connsiteY90" fmla="*/ 401523 h 433398"/>
                <a:gd name="connsiteX91" fmla="*/ 350425 w 433398"/>
                <a:gd name="connsiteY91" fmla="*/ 355036 h 433398"/>
                <a:gd name="connsiteX92" fmla="*/ 326486 w 433398"/>
                <a:gd name="connsiteY92" fmla="*/ 356354 h 433398"/>
                <a:gd name="connsiteX93" fmla="*/ 324711 w 433398"/>
                <a:gd name="connsiteY93" fmla="*/ 336159 h 433398"/>
                <a:gd name="connsiteX94" fmla="*/ 295359 w 433398"/>
                <a:gd name="connsiteY94" fmla="*/ 331025 h 433398"/>
                <a:gd name="connsiteX95" fmla="*/ 303375 w 433398"/>
                <a:gd name="connsiteY95" fmla="*/ 323089 h 433398"/>
                <a:gd name="connsiteX96" fmla="*/ 331001 w 433398"/>
                <a:gd name="connsiteY96" fmla="*/ 328342 h 433398"/>
                <a:gd name="connsiteX97" fmla="*/ 334769 w 433398"/>
                <a:gd name="connsiteY97" fmla="*/ 324623 h 433398"/>
                <a:gd name="connsiteX98" fmla="*/ 318502 w 433398"/>
                <a:gd name="connsiteY98" fmla="*/ 308147 h 433398"/>
                <a:gd name="connsiteX99" fmla="*/ 325282 w 433398"/>
                <a:gd name="connsiteY99" fmla="*/ 301448 h 433398"/>
                <a:gd name="connsiteX100" fmla="*/ 364491 w 433398"/>
                <a:gd name="connsiteY100" fmla="*/ 341123 h 433398"/>
                <a:gd name="connsiteX101" fmla="*/ 350425 w 433398"/>
                <a:gd name="connsiteY101" fmla="*/ 355036 h 433398"/>
                <a:gd name="connsiteX102" fmla="*/ 392928 w 433398"/>
                <a:gd name="connsiteY102" fmla="*/ 293993 h 433398"/>
                <a:gd name="connsiteX103" fmla="*/ 334158 w 433398"/>
                <a:gd name="connsiteY103" fmla="*/ 290539 h 433398"/>
                <a:gd name="connsiteX104" fmla="*/ 337797 w 433398"/>
                <a:gd name="connsiteY104" fmla="*/ 281534 h 433398"/>
                <a:gd name="connsiteX105" fmla="*/ 355687 w 433398"/>
                <a:gd name="connsiteY105" fmla="*/ 282867 h 433398"/>
                <a:gd name="connsiteX106" fmla="*/ 362780 w 433398"/>
                <a:gd name="connsiteY106" fmla="*/ 265339 h 433398"/>
                <a:gd name="connsiteX107" fmla="*/ 348850 w 433398"/>
                <a:gd name="connsiteY107" fmla="*/ 254181 h 433398"/>
                <a:gd name="connsiteX108" fmla="*/ 352489 w 433398"/>
                <a:gd name="connsiteY108" fmla="*/ 245160 h 433398"/>
                <a:gd name="connsiteX109" fmla="*/ 397217 w 433398"/>
                <a:gd name="connsiteY109" fmla="*/ 283365 h 433398"/>
                <a:gd name="connsiteX110" fmla="*/ 392928 w 433398"/>
                <a:gd name="connsiteY110" fmla="*/ 293993 h 433398"/>
                <a:gd name="connsiteX111" fmla="*/ 408680 w 433398"/>
                <a:gd name="connsiteY111" fmla="*/ 235015 h 433398"/>
                <a:gd name="connsiteX112" fmla="*/ 408512 w 433398"/>
                <a:gd name="connsiteY112" fmla="*/ 244743 h 433398"/>
                <a:gd name="connsiteX113" fmla="*/ 353068 w 433398"/>
                <a:gd name="connsiteY113" fmla="*/ 225158 h 433398"/>
                <a:gd name="connsiteX114" fmla="*/ 353269 w 433398"/>
                <a:gd name="connsiteY114" fmla="*/ 213703 h 433398"/>
                <a:gd name="connsiteX115" fmla="*/ 409387 w 433398"/>
                <a:gd name="connsiteY115" fmla="*/ 195878 h 433398"/>
                <a:gd name="connsiteX116" fmla="*/ 409219 w 433398"/>
                <a:gd name="connsiteY116" fmla="*/ 205686 h 433398"/>
                <a:gd name="connsiteX117" fmla="*/ 361237 w 433398"/>
                <a:gd name="connsiteY117" fmla="*/ 219840 h 433398"/>
                <a:gd name="connsiteX118" fmla="*/ 408680 w 433398"/>
                <a:gd name="connsiteY118" fmla="*/ 235015 h 433398"/>
                <a:gd name="connsiteX119" fmla="*/ 386951 w 433398"/>
                <a:gd name="connsiteY119" fmla="*/ 285390 h 433398"/>
                <a:gd name="connsiteX120" fmla="*/ 387216 w 433398"/>
                <a:gd name="connsiteY120" fmla="*/ 284747 h 433398"/>
                <a:gd name="connsiteX121" fmla="*/ 368122 w 433398"/>
                <a:gd name="connsiteY121" fmla="*/ 269468 h 433398"/>
                <a:gd name="connsiteX122" fmla="*/ 362475 w 433398"/>
                <a:gd name="connsiteY122" fmla="*/ 283462 h 433398"/>
                <a:gd name="connsiteX123" fmla="*/ 386951 w 433398"/>
                <a:gd name="connsiteY123" fmla="*/ 285390 h 433398"/>
                <a:gd name="connsiteX124" fmla="*/ 346874 w 433398"/>
                <a:gd name="connsiteY124" fmla="*/ 114471 h 433398"/>
                <a:gd name="connsiteX125" fmla="*/ 350184 w 433398"/>
                <a:gd name="connsiteY125" fmla="*/ 87576 h 433398"/>
                <a:gd name="connsiteX126" fmla="*/ 343999 w 433398"/>
                <a:gd name="connsiteY126" fmla="*/ 81005 h 433398"/>
                <a:gd name="connsiteX127" fmla="*/ 312951 w 433398"/>
                <a:gd name="connsiteY127" fmla="*/ 110157 h 433398"/>
                <a:gd name="connsiteX128" fmla="*/ 319586 w 433398"/>
                <a:gd name="connsiteY128" fmla="*/ 117234 h 433398"/>
                <a:gd name="connsiteX129" fmla="*/ 346874 w 433398"/>
                <a:gd name="connsiteY129" fmla="*/ 114471 h 433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433398" h="433398">
                  <a:moveTo>
                    <a:pt x="282787" y="41402"/>
                  </a:moveTo>
                  <a:cubicBezTo>
                    <a:pt x="272729" y="37603"/>
                    <a:pt x="266279" y="41185"/>
                    <a:pt x="260238" y="57171"/>
                  </a:cubicBezTo>
                  <a:cubicBezTo>
                    <a:pt x="258166" y="62601"/>
                    <a:pt x="257057" y="67012"/>
                    <a:pt x="257009" y="70602"/>
                  </a:cubicBezTo>
                  <a:lnTo>
                    <a:pt x="291639" y="49387"/>
                  </a:lnTo>
                  <a:cubicBezTo>
                    <a:pt x="290378" y="45579"/>
                    <a:pt x="287414" y="43145"/>
                    <a:pt x="282787" y="41402"/>
                  </a:cubicBezTo>
                  <a:close/>
                  <a:moveTo>
                    <a:pt x="333523" y="349783"/>
                  </a:moveTo>
                  <a:cubicBezTo>
                    <a:pt x="337773" y="354096"/>
                    <a:pt x="342448" y="353638"/>
                    <a:pt x="347019" y="349124"/>
                  </a:cubicBezTo>
                  <a:lnTo>
                    <a:pt x="353060" y="343147"/>
                  </a:lnTo>
                  <a:lnTo>
                    <a:pt x="339163" y="329073"/>
                  </a:lnTo>
                  <a:lnTo>
                    <a:pt x="333612" y="334568"/>
                  </a:lnTo>
                  <a:cubicBezTo>
                    <a:pt x="328977" y="339147"/>
                    <a:pt x="328631" y="344842"/>
                    <a:pt x="333523" y="349783"/>
                  </a:cubicBezTo>
                  <a:close/>
                  <a:moveTo>
                    <a:pt x="266608" y="84162"/>
                  </a:moveTo>
                  <a:cubicBezTo>
                    <a:pt x="276682" y="87978"/>
                    <a:pt x="283148" y="84114"/>
                    <a:pt x="289189" y="68128"/>
                  </a:cubicBezTo>
                  <a:cubicBezTo>
                    <a:pt x="291013" y="63324"/>
                    <a:pt x="292017" y="59453"/>
                    <a:pt x="292250" y="56111"/>
                  </a:cubicBezTo>
                  <a:lnTo>
                    <a:pt x="257908" y="77053"/>
                  </a:lnTo>
                  <a:cubicBezTo>
                    <a:pt x="259363" y="80298"/>
                    <a:pt x="262311" y="82539"/>
                    <a:pt x="266608" y="84162"/>
                  </a:cubicBezTo>
                  <a:close/>
                  <a:moveTo>
                    <a:pt x="220137" y="382855"/>
                  </a:moveTo>
                  <a:cubicBezTo>
                    <a:pt x="213638" y="382887"/>
                    <a:pt x="209405" y="386726"/>
                    <a:pt x="209437" y="393667"/>
                  </a:cubicBezTo>
                  <a:cubicBezTo>
                    <a:pt x="209469" y="399740"/>
                    <a:pt x="213140" y="402672"/>
                    <a:pt x="219559" y="402640"/>
                  </a:cubicBezTo>
                  <a:lnTo>
                    <a:pt x="228066" y="402592"/>
                  </a:lnTo>
                  <a:lnTo>
                    <a:pt x="227953" y="382806"/>
                  </a:lnTo>
                  <a:lnTo>
                    <a:pt x="220137" y="382855"/>
                  </a:lnTo>
                  <a:close/>
                  <a:moveTo>
                    <a:pt x="216683" y="0"/>
                  </a:moveTo>
                  <a:cubicBezTo>
                    <a:pt x="97023" y="0"/>
                    <a:pt x="0" y="97007"/>
                    <a:pt x="0" y="216691"/>
                  </a:cubicBezTo>
                  <a:cubicBezTo>
                    <a:pt x="0" y="336367"/>
                    <a:pt x="97023" y="433398"/>
                    <a:pt x="216691" y="433398"/>
                  </a:cubicBezTo>
                  <a:cubicBezTo>
                    <a:pt x="336383" y="433398"/>
                    <a:pt x="433398" y="336375"/>
                    <a:pt x="433398" y="216691"/>
                  </a:cubicBezTo>
                  <a:cubicBezTo>
                    <a:pt x="433390" y="97007"/>
                    <a:pt x="336383" y="0"/>
                    <a:pt x="216683" y="0"/>
                  </a:cubicBezTo>
                  <a:close/>
                  <a:moveTo>
                    <a:pt x="391891" y="136015"/>
                  </a:moveTo>
                  <a:lnTo>
                    <a:pt x="403531" y="167425"/>
                  </a:lnTo>
                  <a:lnTo>
                    <a:pt x="397330" y="169714"/>
                  </a:lnTo>
                  <a:lnTo>
                    <a:pt x="389016" y="147262"/>
                  </a:lnTo>
                  <a:lnTo>
                    <a:pt x="373640" y="152957"/>
                  </a:lnTo>
                  <a:lnTo>
                    <a:pt x="380211" y="170702"/>
                  </a:lnTo>
                  <a:lnTo>
                    <a:pt x="374034" y="172991"/>
                  </a:lnTo>
                  <a:lnTo>
                    <a:pt x="367463" y="155230"/>
                  </a:lnTo>
                  <a:lnTo>
                    <a:pt x="349059" y="162058"/>
                  </a:lnTo>
                  <a:lnTo>
                    <a:pt x="357655" y="185250"/>
                  </a:lnTo>
                  <a:lnTo>
                    <a:pt x="351477" y="187539"/>
                  </a:lnTo>
                  <a:lnTo>
                    <a:pt x="339564" y="155407"/>
                  </a:lnTo>
                  <a:lnTo>
                    <a:pt x="391891" y="136015"/>
                  </a:lnTo>
                  <a:close/>
                  <a:moveTo>
                    <a:pt x="342279" y="69518"/>
                  </a:moveTo>
                  <a:lnTo>
                    <a:pt x="355879" y="84018"/>
                  </a:lnTo>
                  <a:cubicBezTo>
                    <a:pt x="368700" y="97682"/>
                    <a:pt x="364772" y="110751"/>
                    <a:pt x="353397" y="121435"/>
                  </a:cubicBezTo>
                  <a:cubicBezTo>
                    <a:pt x="341942" y="132184"/>
                    <a:pt x="328077" y="135919"/>
                    <a:pt x="315441" y="122440"/>
                  </a:cubicBezTo>
                  <a:lnTo>
                    <a:pt x="301584" y="107707"/>
                  </a:lnTo>
                  <a:lnTo>
                    <a:pt x="342279" y="69518"/>
                  </a:lnTo>
                  <a:close/>
                  <a:moveTo>
                    <a:pt x="251313" y="53797"/>
                  </a:moveTo>
                  <a:cubicBezTo>
                    <a:pt x="258800" y="33980"/>
                    <a:pt x="268825" y="29072"/>
                    <a:pt x="285124" y="35233"/>
                  </a:cubicBezTo>
                  <a:cubicBezTo>
                    <a:pt x="301351" y="41370"/>
                    <a:pt x="305601" y="51693"/>
                    <a:pt x="298130" y="71494"/>
                  </a:cubicBezTo>
                  <a:cubicBezTo>
                    <a:pt x="290659" y="91199"/>
                    <a:pt x="280843" y="96581"/>
                    <a:pt x="264287" y="90323"/>
                  </a:cubicBezTo>
                  <a:cubicBezTo>
                    <a:pt x="247642" y="84034"/>
                    <a:pt x="243843" y="73502"/>
                    <a:pt x="251313" y="53797"/>
                  </a:cubicBezTo>
                  <a:close/>
                  <a:moveTo>
                    <a:pt x="233520" y="24196"/>
                  </a:moveTo>
                  <a:lnTo>
                    <a:pt x="233568" y="30783"/>
                  </a:lnTo>
                  <a:lnTo>
                    <a:pt x="208401" y="30927"/>
                  </a:lnTo>
                  <a:lnTo>
                    <a:pt x="208497" y="48198"/>
                  </a:lnTo>
                  <a:lnTo>
                    <a:pt x="228725" y="48070"/>
                  </a:lnTo>
                  <a:lnTo>
                    <a:pt x="228757" y="54673"/>
                  </a:lnTo>
                  <a:lnTo>
                    <a:pt x="208529" y="54785"/>
                  </a:lnTo>
                  <a:lnTo>
                    <a:pt x="208674" y="80105"/>
                  </a:lnTo>
                  <a:lnTo>
                    <a:pt x="199131" y="80154"/>
                  </a:lnTo>
                  <a:lnTo>
                    <a:pt x="198818" y="24380"/>
                  </a:lnTo>
                  <a:lnTo>
                    <a:pt x="233520" y="24196"/>
                  </a:lnTo>
                  <a:close/>
                  <a:moveTo>
                    <a:pt x="103835" y="216691"/>
                  </a:moveTo>
                  <a:cubicBezTo>
                    <a:pt x="103835" y="154371"/>
                    <a:pt x="154371" y="103835"/>
                    <a:pt x="216691" y="103835"/>
                  </a:cubicBezTo>
                  <a:cubicBezTo>
                    <a:pt x="279011" y="103835"/>
                    <a:pt x="329547" y="154371"/>
                    <a:pt x="329547" y="216691"/>
                  </a:cubicBezTo>
                  <a:cubicBezTo>
                    <a:pt x="329547" y="279012"/>
                    <a:pt x="279011" y="329547"/>
                    <a:pt x="216691" y="329547"/>
                  </a:cubicBezTo>
                  <a:cubicBezTo>
                    <a:pt x="154371" y="329547"/>
                    <a:pt x="103835" y="279003"/>
                    <a:pt x="103835" y="216691"/>
                  </a:cubicBezTo>
                  <a:close/>
                  <a:moveTo>
                    <a:pt x="217848" y="409243"/>
                  </a:moveTo>
                  <a:cubicBezTo>
                    <a:pt x="205798" y="409307"/>
                    <a:pt x="199870" y="403692"/>
                    <a:pt x="199806" y="393458"/>
                  </a:cubicBezTo>
                  <a:cubicBezTo>
                    <a:pt x="199773" y="384702"/>
                    <a:pt x="205204" y="379449"/>
                    <a:pt x="212658" y="377770"/>
                  </a:cubicBezTo>
                  <a:lnTo>
                    <a:pt x="195259" y="353574"/>
                  </a:lnTo>
                  <a:lnTo>
                    <a:pt x="206537" y="353494"/>
                  </a:lnTo>
                  <a:lnTo>
                    <a:pt x="222619" y="376589"/>
                  </a:lnTo>
                  <a:lnTo>
                    <a:pt x="227921" y="376573"/>
                  </a:lnTo>
                  <a:lnTo>
                    <a:pt x="227793" y="353397"/>
                  </a:lnTo>
                  <a:lnTo>
                    <a:pt x="237336" y="353333"/>
                  </a:lnTo>
                  <a:lnTo>
                    <a:pt x="237633" y="409123"/>
                  </a:lnTo>
                  <a:lnTo>
                    <a:pt x="217848" y="409243"/>
                  </a:lnTo>
                  <a:close/>
                  <a:moveTo>
                    <a:pt x="273814" y="401523"/>
                  </a:moveTo>
                  <a:lnTo>
                    <a:pt x="271275" y="395434"/>
                  </a:lnTo>
                  <a:lnTo>
                    <a:pt x="293350" y="386148"/>
                  </a:lnTo>
                  <a:lnTo>
                    <a:pt x="286980" y="371038"/>
                  </a:lnTo>
                  <a:lnTo>
                    <a:pt x="269548" y="378380"/>
                  </a:lnTo>
                  <a:lnTo>
                    <a:pt x="266994" y="372307"/>
                  </a:lnTo>
                  <a:lnTo>
                    <a:pt x="284426" y="364965"/>
                  </a:lnTo>
                  <a:lnTo>
                    <a:pt x="276818" y="346891"/>
                  </a:lnTo>
                  <a:lnTo>
                    <a:pt x="254037" y="356490"/>
                  </a:lnTo>
                  <a:lnTo>
                    <a:pt x="251482" y="350401"/>
                  </a:lnTo>
                  <a:lnTo>
                    <a:pt x="283084" y="337114"/>
                  </a:lnTo>
                  <a:lnTo>
                    <a:pt x="304701" y="388526"/>
                  </a:lnTo>
                  <a:lnTo>
                    <a:pt x="273814" y="401523"/>
                  </a:lnTo>
                  <a:close/>
                  <a:moveTo>
                    <a:pt x="350425" y="355036"/>
                  </a:moveTo>
                  <a:cubicBezTo>
                    <a:pt x="341846" y="363511"/>
                    <a:pt x="333684" y="363648"/>
                    <a:pt x="326486" y="356354"/>
                  </a:cubicBezTo>
                  <a:cubicBezTo>
                    <a:pt x="320333" y="350136"/>
                    <a:pt x="320558" y="342577"/>
                    <a:pt x="324711" y="336159"/>
                  </a:cubicBezTo>
                  <a:lnTo>
                    <a:pt x="295359" y="331025"/>
                  </a:lnTo>
                  <a:lnTo>
                    <a:pt x="303375" y="323089"/>
                  </a:lnTo>
                  <a:lnTo>
                    <a:pt x="331001" y="328342"/>
                  </a:lnTo>
                  <a:lnTo>
                    <a:pt x="334769" y="324623"/>
                  </a:lnTo>
                  <a:lnTo>
                    <a:pt x="318502" y="308147"/>
                  </a:lnTo>
                  <a:lnTo>
                    <a:pt x="325282" y="301448"/>
                  </a:lnTo>
                  <a:lnTo>
                    <a:pt x="364491" y="341123"/>
                  </a:lnTo>
                  <a:lnTo>
                    <a:pt x="350425" y="355036"/>
                  </a:lnTo>
                  <a:close/>
                  <a:moveTo>
                    <a:pt x="392928" y="293993"/>
                  </a:moveTo>
                  <a:lnTo>
                    <a:pt x="334158" y="290539"/>
                  </a:lnTo>
                  <a:lnTo>
                    <a:pt x="337797" y="281534"/>
                  </a:lnTo>
                  <a:lnTo>
                    <a:pt x="355687" y="282867"/>
                  </a:lnTo>
                  <a:lnTo>
                    <a:pt x="362780" y="265339"/>
                  </a:lnTo>
                  <a:lnTo>
                    <a:pt x="348850" y="254181"/>
                  </a:lnTo>
                  <a:lnTo>
                    <a:pt x="352489" y="245160"/>
                  </a:lnTo>
                  <a:lnTo>
                    <a:pt x="397217" y="283365"/>
                  </a:lnTo>
                  <a:lnTo>
                    <a:pt x="392928" y="293993"/>
                  </a:lnTo>
                  <a:close/>
                  <a:moveTo>
                    <a:pt x="408680" y="235015"/>
                  </a:moveTo>
                  <a:lnTo>
                    <a:pt x="408512" y="244743"/>
                  </a:lnTo>
                  <a:lnTo>
                    <a:pt x="353068" y="225158"/>
                  </a:lnTo>
                  <a:lnTo>
                    <a:pt x="353269" y="213703"/>
                  </a:lnTo>
                  <a:lnTo>
                    <a:pt x="409387" y="195878"/>
                  </a:lnTo>
                  <a:lnTo>
                    <a:pt x="409219" y="205686"/>
                  </a:lnTo>
                  <a:lnTo>
                    <a:pt x="361237" y="219840"/>
                  </a:lnTo>
                  <a:lnTo>
                    <a:pt x="408680" y="235015"/>
                  </a:lnTo>
                  <a:close/>
                  <a:moveTo>
                    <a:pt x="386951" y="285390"/>
                  </a:moveTo>
                  <a:lnTo>
                    <a:pt x="387216" y="284747"/>
                  </a:lnTo>
                  <a:lnTo>
                    <a:pt x="368122" y="269468"/>
                  </a:lnTo>
                  <a:lnTo>
                    <a:pt x="362475" y="283462"/>
                  </a:lnTo>
                  <a:lnTo>
                    <a:pt x="386951" y="285390"/>
                  </a:lnTo>
                  <a:close/>
                  <a:moveTo>
                    <a:pt x="346874" y="114471"/>
                  </a:moveTo>
                  <a:cubicBezTo>
                    <a:pt x="357374" y="104630"/>
                    <a:pt x="358313" y="96260"/>
                    <a:pt x="350184" y="87576"/>
                  </a:cubicBezTo>
                  <a:lnTo>
                    <a:pt x="343999" y="81005"/>
                  </a:lnTo>
                  <a:lnTo>
                    <a:pt x="312951" y="110157"/>
                  </a:lnTo>
                  <a:lnTo>
                    <a:pt x="319586" y="117234"/>
                  </a:lnTo>
                  <a:cubicBezTo>
                    <a:pt x="327973" y="126159"/>
                    <a:pt x="336929" y="123805"/>
                    <a:pt x="346874" y="114471"/>
                  </a:cubicBezTo>
                  <a:close/>
                </a:path>
              </a:pathLst>
            </a:custGeom>
            <a:solidFill>
              <a:srgbClr val="FFFFFF">
                <a:alpha val="81000"/>
              </a:srgbClr>
            </a:solidFill>
            <a:ln w="80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10641438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x Indhold + Tekst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B5C94B9-94F3-BBEB-F0BD-0AD713EF2376}"/>
              </a:ext>
            </a:extLst>
          </p:cNvPr>
          <p:cNvSpPr/>
          <p:nvPr userDrawn="1"/>
        </p:nvSpPr>
        <p:spPr>
          <a:xfrm>
            <a:off x="8123239" y="0"/>
            <a:ext cx="4068762" cy="6858000"/>
          </a:xfrm>
          <a:prstGeom prst="rect">
            <a:avLst/>
          </a:prstGeom>
          <a:solidFill>
            <a:srgbClr val="6699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59E036-9A2C-F22F-CE59-9F7F95505309}"/>
              </a:ext>
            </a:extLst>
          </p:cNvPr>
          <p:cNvSpPr/>
          <p:nvPr userDrawn="1"/>
        </p:nvSpPr>
        <p:spPr>
          <a:xfrm>
            <a:off x="4067175" y="0"/>
            <a:ext cx="4056064" cy="6858000"/>
          </a:xfrm>
          <a:prstGeom prst="rect">
            <a:avLst/>
          </a:prstGeom>
          <a:solidFill>
            <a:srgbClr val="B3CC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49FAFE-45D3-895C-4DF6-3D1A2F2112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836613"/>
            <a:ext cx="11049000" cy="52322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da-DK" noProof="0" dirty="0"/>
              <a:t>Kort overskrift i en linje . . . !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59787C-EEB6-72BA-A1FD-873E55C4AF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4320147"/>
            <a:ext cx="2912121" cy="1043875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da-DK" noProof="0" dirty="0"/>
              <a:t>Indsæt tekst her – klik forøg eller formindsk listeniveau for at skifte imellem </a:t>
            </a:r>
            <a:r>
              <a:rPr lang="da-DK" noProof="0" dirty="0" err="1"/>
              <a:t>tekstniveauer</a:t>
            </a:r>
            <a:endParaRPr lang="da-DK" noProof="0" dirty="0"/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1B02B7F6-6399-2BF4-12D7-A105E51F5D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39939" y="4320147"/>
            <a:ext cx="2912121" cy="1043875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da-DK" noProof="0" dirty="0"/>
              <a:t>Indsæt tekst her – klik forøg eller formindsk listeniveau for at skifte imellem </a:t>
            </a:r>
            <a:r>
              <a:rPr lang="da-DK" noProof="0" dirty="0" err="1"/>
              <a:t>tekstniveauer</a:t>
            </a:r>
            <a:endParaRPr lang="da-DK" noProof="0" dirty="0"/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FDB4ABCB-9BE3-10BD-6884-61BA426130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08379" y="4320147"/>
            <a:ext cx="2912121" cy="104387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dirty="0"/>
              <a:t>Indsæt tekst her – klik forøg eller formindsk listeniveau for at skifte imellem </a:t>
            </a:r>
            <a:r>
              <a:rPr lang="da-DK" noProof="0" dirty="0" err="1"/>
              <a:t>tekstniveauer</a:t>
            </a:r>
            <a:endParaRPr lang="da-DK" noProof="0" dirty="0"/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0BBD8A76-32BB-816D-301A-8C1D36226AC1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71500" y="1754746"/>
            <a:ext cx="2912121" cy="2214397"/>
          </a:xfrm>
        </p:spPr>
        <p:txBody>
          <a:bodyPr bIns="1116000"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 err="1"/>
              <a:t>Indsæt</a:t>
            </a:r>
            <a:r>
              <a:rPr lang="en-US" dirty="0"/>
              <a:t> </a:t>
            </a:r>
            <a:r>
              <a:rPr lang="en-US" dirty="0" err="1"/>
              <a:t>indhold</a:t>
            </a:r>
            <a:endParaRPr lang="da-DK" dirty="0"/>
          </a:p>
        </p:txBody>
      </p:sp>
      <p:sp>
        <p:nvSpPr>
          <p:cNvPr id="16" name="Content Placeholder 14">
            <a:extLst>
              <a:ext uri="{FF2B5EF4-FFF2-40B4-BE49-F238E27FC236}">
                <a16:creationId xmlns:a16="http://schemas.microsoft.com/office/drawing/2014/main" id="{C67424DA-37FD-DD41-38E0-E72ECB7E94BC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639146" y="1754746"/>
            <a:ext cx="2912121" cy="2214397"/>
          </a:xfrm>
        </p:spPr>
        <p:txBody>
          <a:bodyPr bIns="1116000"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 err="1"/>
              <a:t>Indsæt</a:t>
            </a:r>
            <a:r>
              <a:rPr lang="en-US" dirty="0"/>
              <a:t> </a:t>
            </a:r>
            <a:r>
              <a:rPr lang="en-US" dirty="0" err="1"/>
              <a:t>indhold</a:t>
            </a:r>
            <a:endParaRPr lang="da-DK" dirty="0"/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318BC00B-950D-D262-2D92-6AA1528E8F6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694418" y="1754746"/>
            <a:ext cx="2912121" cy="2214397"/>
          </a:xfrm>
        </p:spPr>
        <p:txBody>
          <a:bodyPr bIns="1116000"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 err="1"/>
              <a:t>Indsæt</a:t>
            </a:r>
            <a:r>
              <a:rPr lang="en-US" dirty="0"/>
              <a:t> </a:t>
            </a:r>
            <a:r>
              <a:rPr lang="en-US" dirty="0" err="1"/>
              <a:t>indhold</a:t>
            </a:r>
            <a:endParaRPr lang="da-DK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39EFC05-EFA8-D066-78AB-22F21CF57C1F}"/>
              </a:ext>
            </a:extLst>
          </p:cNvPr>
          <p:cNvGrpSpPr/>
          <p:nvPr userDrawn="1"/>
        </p:nvGrpSpPr>
        <p:grpSpPr>
          <a:xfrm>
            <a:off x="10857361" y="5991228"/>
            <a:ext cx="762848" cy="433398"/>
            <a:chOff x="10857361" y="5991228"/>
            <a:chExt cx="762848" cy="433398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A5D07218-9AAC-36EF-E5DE-1D9360C0BCFE}"/>
                </a:ext>
              </a:extLst>
            </p:cNvPr>
            <p:cNvSpPr/>
            <p:nvPr/>
          </p:nvSpPr>
          <p:spPr>
            <a:xfrm>
              <a:off x="10857361" y="5991228"/>
              <a:ext cx="433398" cy="433398"/>
            </a:xfrm>
            <a:custGeom>
              <a:avLst/>
              <a:gdLst>
                <a:gd name="connsiteX0" fmla="*/ 51652 w 433398"/>
                <a:gd name="connsiteY0" fmla="*/ 233649 h 433398"/>
                <a:gd name="connsiteX1" fmla="*/ 34470 w 433398"/>
                <a:gd name="connsiteY1" fmla="*/ 254623 h 433398"/>
                <a:gd name="connsiteX2" fmla="*/ 36165 w 433398"/>
                <a:gd name="connsiteY2" fmla="*/ 263492 h 433398"/>
                <a:gd name="connsiteX3" fmla="*/ 78009 w 433398"/>
                <a:gd name="connsiteY3" fmla="*/ 255459 h 433398"/>
                <a:gd name="connsiteX4" fmla="*/ 76177 w 433398"/>
                <a:gd name="connsiteY4" fmla="*/ 245915 h 433398"/>
                <a:gd name="connsiteX5" fmla="*/ 51652 w 433398"/>
                <a:gd name="connsiteY5" fmla="*/ 233649 h 433398"/>
                <a:gd name="connsiteX6" fmla="*/ 45451 w 433398"/>
                <a:gd name="connsiteY6" fmla="*/ 166123 h 433398"/>
                <a:gd name="connsiteX7" fmla="*/ 36020 w 433398"/>
                <a:gd name="connsiteY7" fmla="*/ 172003 h 433398"/>
                <a:gd name="connsiteX8" fmla="*/ 34486 w 433398"/>
                <a:gd name="connsiteY8" fmla="*/ 178221 h 433398"/>
                <a:gd name="connsiteX9" fmla="*/ 50552 w 433398"/>
                <a:gd name="connsiteY9" fmla="*/ 182237 h 433398"/>
                <a:gd name="connsiteX10" fmla="*/ 51998 w 433398"/>
                <a:gd name="connsiteY10" fmla="*/ 176414 h 433398"/>
                <a:gd name="connsiteX11" fmla="*/ 45451 w 433398"/>
                <a:gd name="connsiteY11" fmla="*/ 166123 h 433398"/>
                <a:gd name="connsiteX12" fmla="*/ 82885 w 433398"/>
                <a:gd name="connsiteY12" fmla="*/ 100349 h 433398"/>
                <a:gd name="connsiteX13" fmla="*/ 69598 w 433398"/>
                <a:gd name="connsiteY13" fmla="*/ 102783 h 433398"/>
                <a:gd name="connsiteX14" fmla="*/ 64377 w 433398"/>
                <a:gd name="connsiteY14" fmla="*/ 109498 h 433398"/>
                <a:gd name="connsiteX15" fmla="*/ 80017 w 433398"/>
                <a:gd name="connsiteY15" fmla="*/ 121628 h 433398"/>
                <a:gd name="connsiteX16" fmla="*/ 84805 w 433398"/>
                <a:gd name="connsiteY16" fmla="*/ 115443 h 433398"/>
                <a:gd name="connsiteX17" fmla="*/ 82885 w 433398"/>
                <a:gd name="connsiteY17" fmla="*/ 100349 h 433398"/>
                <a:gd name="connsiteX18" fmla="*/ 70273 w 433398"/>
                <a:gd name="connsiteY18" fmla="*/ 168726 h 433398"/>
                <a:gd name="connsiteX19" fmla="*/ 58489 w 433398"/>
                <a:gd name="connsiteY19" fmla="*/ 176960 h 433398"/>
                <a:gd name="connsiteX20" fmla="*/ 56777 w 433398"/>
                <a:gd name="connsiteY20" fmla="*/ 183788 h 433398"/>
                <a:gd name="connsiteX21" fmla="*/ 75808 w 433398"/>
                <a:gd name="connsiteY21" fmla="*/ 188527 h 433398"/>
                <a:gd name="connsiteX22" fmla="*/ 77454 w 433398"/>
                <a:gd name="connsiteY22" fmla="*/ 181876 h 433398"/>
                <a:gd name="connsiteX23" fmla="*/ 70273 w 433398"/>
                <a:gd name="connsiteY23" fmla="*/ 168726 h 433398"/>
                <a:gd name="connsiteX24" fmla="*/ 216707 w 433398"/>
                <a:gd name="connsiteY24" fmla="*/ 0 h 433398"/>
                <a:gd name="connsiteX25" fmla="*/ 0 w 433398"/>
                <a:gd name="connsiteY25" fmla="*/ 216691 h 433398"/>
                <a:gd name="connsiteX26" fmla="*/ 216707 w 433398"/>
                <a:gd name="connsiteY26" fmla="*/ 433398 h 433398"/>
                <a:gd name="connsiteX27" fmla="*/ 433398 w 433398"/>
                <a:gd name="connsiteY27" fmla="*/ 216691 h 433398"/>
                <a:gd name="connsiteX28" fmla="*/ 216707 w 433398"/>
                <a:gd name="connsiteY28" fmla="*/ 0 h 433398"/>
                <a:gd name="connsiteX29" fmla="*/ 221567 w 433398"/>
                <a:gd name="connsiteY29" fmla="*/ 22637 h 433398"/>
                <a:gd name="connsiteX30" fmla="*/ 237103 w 433398"/>
                <a:gd name="connsiteY30" fmla="*/ 24774 h 433398"/>
                <a:gd name="connsiteX31" fmla="*/ 237119 w 433398"/>
                <a:gd name="connsiteY31" fmla="*/ 32413 h 433398"/>
                <a:gd name="connsiteX32" fmla="*/ 221495 w 433398"/>
                <a:gd name="connsiteY32" fmla="*/ 29305 h 433398"/>
                <a:gd name="connsiteX33" fmla="*/ 202601 w 433398"/>
                <a:gd name="connsiteY33" fmla="*/ 51460 h 433398"/>
                <a:gd name="connsiteX34" fmla="*/ 220772 w 433398"/>
                <a:gd name="connsiteY34" fmla="*/ 74852 h 433398"/>
                <a:gd name="connsiteX35" fmla="*/ 228837 w 433398"/>
                <a:gd name="connsiteY35" fmla="*/ 73976 h 433398"/>
                <a:gd name="connsiteX36" fmla="*/ 228805 w 433398"/>
                <a:gd name="connsiteY36" fmla="*/ 49596 h 433398"/>
                <a:gd name="connsiteX37" fmla="*/ 238075 w 433398"/>
                <a:gd name="connsiteY37" fmla="*/ 49596 h 433398"/>
                <a:gd name="connsiteX38" fmla="*/ 238123 w 433398"/>
                <a:gd name="connsiteY38" fmla="*/ 78555 h 433398"/>
                <a:gd name="connsiteX39" fmla="*/ 219470 w 433398"/>
                <a:gd name="connsiteY39" fmla="*/ 81551 h 433398"/>
                <a:gd name="connsiteX40" fmla="*/ 193066 w 433398"/>
                <a:gd name="connsiteY40" fmla="*/ 51460 h 433398"/>
                <a:gd name="connsiteX41" fmla="*/ 221567 w 433398"/>
                <a:gd name="connsiteY41" fmla="*/ 22637 h 433398"/>
                <a:gd name="connsiteX42" fmla="*/ 118672 w 433398"/>
                <a:gd name="connsiteY42" fmla="*/ 50456 h 433398"/>
                <a:gd name="connsiteX43" fmla="*/ 136256 w 433398"/>
                <a:gd name="connsiteY43" fmla="*/ 85006 h 433398"/>
                <a:gd name="connsiteX44" fmla="*/ 152354 w 433398"/>
                <a:gd name="connsiteY44" fmla="*/ 90243 h 433398"/>
                <a:gd name="connsiteX45" fmla="*/ 157672 w 433398"/>
                <a:gd name="connsiteY45" fmla="*/ 74113 h 433398"/>
                <a:gd name="connsiteX46" fmla="*/ 140096 w 433398"/>
                <a:gd name="connsiteY46" fmla="*/ 39547 h 433398"/>
                <a:gd name="connsiteX47" fmla="*/ 148587 w 433398"/>
                <a:gd name="connsiteY47" fmla="*/ 35217 h 433398"/>
                <a:gd name="connsiteX48" fmla="*/ 166380 w 433398"/>
                <a:gd name="connsiteY48" fmla="*/ 70177 h 433398"/>
                <a:gd name="connsiteX49" fmla="*/ 155351 w 433398"/>
                <a:gd name="connsiteY49" fmla="*/ 96123 h 433398"/>
                <a:gd name="connsiteX50" fmla="*/ 127942 w 433398"/>
                <a:gd name="connsiteY50" fmla="*/ 89721 h 433398"/>
                <a:gd name="connsiteX51" fmla="*/ 110165 w 433398"/>
                <a:gd name="connsiteY51" fmla="*/ 54761 h 433398"/>
                <a:gd name="connsiteX52" fmla="*/ 118672 w 433398"/>
                <a:gd name="connsiteY52" fmla="*/ 50456 h 433398"/>
                <a:gd name="connsiteX53" fmla="*/ 65437 w 433398"/>
                <a:gd name="connsiteY53" fmla="*/ 97368 h 433398"/>
                <a:gd name="connsiteX54" fmla="*/ 88990 w 433398"/>
                <a:gd name="connsiteY54" fmla="*/ 92894 h 433398"/>
                <a:gd name="connsiteX55" fmla="*/ 93432 w 433398"/>
                <a:gd name="connsiteY55" fmla="*/ 112679 h 433398"/>
                <a:gd name="connsiteX56" fmla="*/ 123179 w 433398"/>
                <a:gd name="connsiteY56" fmla="*/ 113917 h 433398"/>
                <a:gd name="connsiteX57" fmla="*/ 116278 w 433398"/>
                <a:gd name="connsiteY57" fmla="*/ 122825 h 433398"/>
                <a:gd name="connsiteX58" fmla="*/ 88211 w 433398"/>
                <a:gd name="connsiteY58" fmla="*/ 121243 h 433398"/>
                <a:gd name="connsiteX59" fmla="*/ 84965 w 433398"/>
                <a:gd name="connsiteY59" fmla="*/ 125428 h 433398"/>
                <a:gd name="connsiteX60" fmla="*/ 103273 w 433398"/>
                <a:gd name="connsiteY60" fmla="*/ 139614 h 433398"/>
                <a:gd name="connsiteX61" fmla="*/ 97433 w 433398"/>
                <a:gd name="connsiteY61" fmla="*/ 147157 h 433398"/>
                <a:gd name="connsiteX62" fmla="*/ 53331 w 433398"/>
                <a:gd name="connsiteY62" fmla="*/ 113001 h 433398"/>
                <a:gd name="connsiteX63" fmla="*/ 65437 w 433398"/>
                <a:gd name="connsiteY63" fmla="*/ 97368 h 433398"/>
                <a:gd name="connsiteX64" fmla="*/ 29811 w 433398"/>
                <a:gd name="connsiteY64" fmla="*/ 169746 h 433398"/>
                <a:gd name="connsiteX65" fmla="*/ 47178 w 433398"/>
                <a:gd name="connsiteY65" fmla="*/ 156628 h 433398"/>
                <a:gd name="connsiteX66" fmla="*/ 56063 w 433398"/>
                <a:gd name="connsiteY66" fmla="*/ 168051 h 433398"/>
                <a:gd name="connsiteX67" fmla="*/ 56392 w 433398"/>
                <a:gd name="connsiteY67" fmla="*/ 168131 h 433398"/>
                <a:gd name="connsiteX68" fmla="*/ 72691 w 433398"/>
                <a:gd name="connsiteY68" fmla="*/ 159392 h 433398"/>
                <a:gd name="connsiteX69" fmla="*/ 83985 w 433398"/>
                <a:gd name="connsiteY69" fmla="*/ 182960 h 433398"/>
                <a:gd name="connsiteX70" fmla="*/ 79905 w 433398"/>
                <a:gd name="connsiteY70" fmla="*/ 199372 h 433398"/>
                <a:gd name="connsiteX71" fmla="*/ 25778 w 433398"/>
                <a:gd name="connsiteY71" fmla="*/ 185909 h 433398"/>
                <a:gd name="connsiteX72" fmla="*/ 29811 w 433398"/>
                <a:gd name="connsiteY72" fmla="*/ 169746 h 433398"/>
                <a:gd name="connsiteX73" fmla="*/ 27738 w 433398"/>
                <a:gd name="connsiteY73" fmla="*/ 254575 h 433398"/>
                <a:gd name="connsiteX74" fmla="*/ 49845 w 433398"/>
                <a:gd name="connsiteY74" fmla="*/ 224298 h 433398"/>
                <a:gd name="connsiteX75" fmla="*/ 82467 w 433398"/>
                <a:gd name="connsiteY75" fmla="*/ 243738 h 433398"/>
                <a:gd name="connsiteX76" fmla="*/ 86283 w 433398"/>
                <a:gd name="connsiteY76" fmla="*/ 263588 h 433398"/>
                <a:gd name="connsiteX77" fmla="*/ 31498 w 433398"/>
                <a:gd name="connsiteY77" fmla="*/ 274103 h 433398"/>
                <a:gd name="connsiteX78" fmla="*/ 27738 w 433398"/>
                <a:gd name="connsiteY78" fmla="*/ 254575 h 433398"/>
                <a:gd name="connsiteX79" fmla="*/ 79198 w 433398"/>
                <a:gd name="connsiteY79" fmla="*/ 353405 h 433398"/>
                <a:gd name="connsiteX80" fmla="*/ 72024 w 433398"/>
                <a:gd name="connsiteY80" fmla="*/ 344368 h 433398"/>
                <a:gd name="connsiteX81" fmla="*/ 90629 w 433398"/>
                <a:gd name="connsiteY81" fmla="*/ 298917 h 433398"/>
                <a:gd name="connsiteX82" fmla="*/ 57067 w 433398"/>
                <a:gd name="connsiteY82" fmla="*/ 325450 h 433398"/>
                <a:gd name="connsiteX83" fmla="*/ 51652 w 433398"/>
                <a:gd name="connsiteY83" fmla="*/ 318558 h 433398"/>
                <a:gd name="connsiteX84" fmla="*/ 95424 w 433398"/>
                <a:gd name="connsiteY84" fmla="*/ 283960 h 433398"/>
                <a:gd name="connsiteX85" fmla="*/ 101762 w 433398"/>
                <a:gd name="connsiteY85" fmla="*/ 292009 h 433398"/>
                <a:gd name="connsiteX86" fmla="*/ 82258 w 433398"/>
                <a:gd name="connsiteY86" fmla="*/ 339942 h 433398"/>
                <a:gd name="connsiteX87" fmla="*/ 117588 w 433398"/>
                <a:gd name="connsiteY87" fmla="*/ 312011 h 433398"/>
                <a:gd name="connsiteX88" fmla="*/ 122970 w 433398"/>
                <a:gd name="connsiteY88" fmla="*/ 318807 h 433398"/>
                <a:gd name="connsiteX89" fmla="*/ 79198 w 433398"/>
                <a:gd name="connsiteY89" fmla="*/ 353405 h 433398"/>
                <a:gd name="connsiteX90" fmla="*/ 140297 w 433398"/>
                <a:gd name="connsiteY90" fmla="*/ 393603 h 433398"/>
                <a:gd name="connsiteX91" fmla="*/ 129926 w 433398"/>
                <a:gd name="connsiteY91" fmla="*/ 388759 h 433398"/>
                <a:gd name="connsiteX92" fmla="*/ 136513 w 433398"/>
                <a:gd name="connsiteY92" fmla="*/ 330222 h 433398"/>
                <a:gd name="connsiteX93" fmla="*/ 145318 w 433398"/>
                <a:gd name="connsiteY93" fmla="*/ 334351 h 433398"/>
                <a:gd name="connsiteX94" fmla="*/ 143028 w 433398"/>
                <a:gd name="connsiteY94" fmla="*/ 352144 h 433398"/>
                <a:gd name="connsiteX95" fmla="*/ 160163 w 433398"/>
                <a:gd name="connsiteY95" fmla="*/ 360177 h 433398"/>
                <a:gd name="connsiteX96" fmla="*/ 172043 w 433398"/>
                <a:gd name="connsiteY96" fmla="*/ 346859 h 433398"/>
                <a:gd name="connsiteX97" fmla="*/ 180848 w 433398"/>
                <a:gd name="connsiteY97" fmla="*/ 350971 h 433398"/>
                <a:gd name="connsiteX98" fmla="*/ 140297 w 433398"/>
                <a:gd name="connsiteY98" fmla="*/ 393603 h 433398"/>
                <a:gd name="connsiteX99" fmla="*/ 219358 w 433398"/>
                <a:gd name="connsiteY99" fmla="*/ 409171 h 433398"/>
                <a:gd name="connsiteX100" fmla="*/ 219326 w 433398"/>
                <a:gd name="connsiteY100" fmla="*/ 359985 h 433398"/>
                <a:gd name="connsiteX101" fmla="*/ 195476 w 433398"/>
                <a:gd name="connsiteY101" fmla="*/ 359985 h 433398"/>
                <a:gd name="connsiteX102" fmla="*/ 195460 w 433398"/>
                <a:gd name="connsiteY102" fmla="*/ 353397 h 433398"/>
                <a:gd name="connsiteX103" fmla="*/ 228861 w 433398"/>
                <a:gd name="connsiteY103" fmla="*/ 353365 h 433398"/>
                <a:gd name="connsiteX104" fmla="*/ 228893 w 433398"/>
                <a:gd name="connsiteY104" fmla="*/ 409155 h 433398"/>
                <a:gd name="connsiteX105" fmla="*/ 219358 w 433398"/>
                <a:gd name="connsiteY105" fmla="*/ 409171 h 433398"/>
                <a:gd name="connsiteX106" fmla="*/ 216691 w 433398"/>
                <a:gd name="connsiteY106" fmla="*/ 329539 h 433398"/>
                <a:gd name="connsiteX107" fmla="*/ 103851 w 433398"/>
                <a:gd name="connsiteY107" fmla="*/ 216683 h 433398"/>
                <a:gd name="connsiteX108" fmla="*/ 216691 w 433398"/>
                <a:gd name="connsiteY108" fmla="*/ 103827 h 433398"/>
                <a:gd name="connsiteX109" fmla="*/ 329563 w 433398"/>
                <a:gd name="connsiteY109" fmla="*/ 216683 h 433398"/>
                <a:gd name="connsiteX110" fmla="*/ 216691 w 433398"/>
                <a:gd name="connsiteY110" fmla="*/ 329539 h 433398"/>
                <a:gd name="connsiteX111" fmla="*/ 138819 w 433398"/>
                <a:gd name="connsiteY111" fmla="*/ 383248 h 433398"/>
                <a:gd name="connsiteX112" fmla="*/ 139461 w 433398"/>
                <a:gd name="connsiteY112" fmla="*/ 383545 h 433398"/>
                <a:gd name="connsiteX113" fmla="*/ 155744 w 433398"/>
                <a:gd name="connsiteY113" fmla="*/ 365286 h 433398"/>
                <a:gd name="connsiteX114" fmla="*/ 142064 w 433398"/>
                <a:gd name="connsiteY114" fmla="*/ 358900 h 433398"/>
                <a:gd name="connsiteX115" fmla="*/ 138819 w 433398"/>
                <a:gd name="connsiteY115" fmla="*/ 383248 h 433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433398" h="433398">
                  <a:moveTo>
                    <a:pt x="51652" y="233649"/>
                  </a:moveTo>
                  <a:cubicBezTo>
                    <a:pt x="37498" y="236380"/>
                    <a:pt x="32229" y="242951"/>
                    <a:pt x="34470" y="254623"/>
                  </a:cubicBezTo>
                  <a:lnTo>
                    <a:pt x="36165" y="263492"/>
                  </a:lnTo>
                  <a:lnTo>
                    <a:pt x="78009" y="255459"/>
                  </a:lnTo>
                  <a:lnTo>
                    <a:pt x="76177" y="245915"/>
                  </a:lnTo>
                  <a:cubicBezTo>
                    <a:pt x="73864" y="233898"/>
                    <a:pt x="65019" y="231094"/>
                    <a:pt x="51652" y="233649"/>
                  </a:cubicBezTo>
                  <a:close/>
                  <a:moveTo>
                    <a:pt x="45451" y="166123"/>
                  </a:moveTo>
                  <a:cubicBezTo>
                    <a:pt x="40559" y="164918"/>
                    <a:pt x="37201" y="167288"/>
                    <a:pt x="36020" y="172003"/>
                  </a:cubicBezTo>
                  <a:lnTo>
                    <a:pt x="34486" y="178221"/>
                  </a:lnTo>
                  <a:lnTo>
                    <a:pt x="50552" y="182237"/>
                  </a:lnTo>
                  <a:lnTo>
                    <a:pt x="51998" y="176414"/>
                  </a:lnTo>
                  <a:cubicBezTo>
                    <a:pt x="53363" y="170951"/>
                    <a:pt x="50753" y="167441"/>
                    <a:pt x="45451" y="166123"/>
                  </a:cubicBezTo>
                  <a:close/>
                  <a:moveTo>
                    <a:pt x="82885" y="100349"/>
                  </a:moveTo>
                  <a:cubicBezTo>
                    <a:pt x="78081" y="96629"/>
                    <a:pt x="73518" y="97714"/>
                    <a:pt x="69598" y="102783"/>
                  </a:cubicBezTo>
                  <a:lnTo>
                    <a:pt x="64377" y="109498"/>
                  </a:lnTo>
                  <a:lnTo>
                    <a:pt x="80017" y="121628"/>
                  </a:lnTo>
                  <a:lnTo>
                    <a:pt x="84805" y="115443"/>
                  </a:lnTo>
                  <a:cubicBezTo>
                    <a:pt x="88789" y="110294"/>
                    <a:pt x="88379" y="104598"/>
                    <a:pt x="82885" y="100349"/>
                  </a:cubicBezTo>
                  <a:close/>
                  <a:moveTo>
                    <a:pt x="70273" y="168726"/>
                  </a:moveTo>
                  <a:cubicBezTo>
                    <a:pt x="63967" y="167159"/>
                    <a:pt x="59951" y="171080"/>
                    <a:pt x="58489" y="176960"/>
                  </a:cubicBezTo>
                  <a:lnTo>
                    <a:pt x="56777" y="183788"/>
                  </a:lnTo>
                  <a:lnTo>
                    <a:pt x="75808" y="188527"/>
                  </a:lnTo>
                  <a:lnTo>
                    <a:pt x="77454" y="181876"/>
                  </a:lnTo>
                  <a:cubicBezTo>
                    <a:pt x="79077" y="175393"/>
                    <a:pt x="77181" y="170453"/>
                    <a:pt x="70273" y="168726"/>
                  </a:cubicBezTo>
                  <a:close/>
                  <a:moveTo>
                    <a:pt x="216707" y="0"/>
                  </a:moveTo>
                  <a:cubicBezTo>
                    <a:pt x="97039" y="0"/>
                    <a:pt x="0" y="97007"/>
                    <a:pt x="0" y="216691"/>
                  </a:cubicBezTo>
                  <a:cubicBezTo>
                    <a:pt x="0" y="336367"/>
                    <a:pt x="97039" y="433398"/>
                    <a:pt x="216707" y="433398"/>
                  </a:cubicBezTo>
                  <a:cubicBezTo>
                    <a:pt x="336383" y="433398"/>
                    <a:pt x="433398" y="336375"/>
                    <a:pt x="433398" y="216691"/>
                  </a:cubicBezTo>
                  <a:cubicBezTo>
                    <a:pt x="433390" y="97007"/>
                    <a:pt x="336383" y="0"/>
                    <a:pt x="216707" y="0"/>
                  </a:cubicBezTo>
                  <a:close/>
                  <a:moveTo>
                    <a:pt x="221567" y="22637"/>
                  </a:moveTo>
                  <a:cubicBezTo>
                    <a:pt x="226411" y="22621"/>
                    <a:pt x="233536" y="23657"/>
                    <a:pt x="237103" y="24774"/>
                  </a:cubicBezTo>
                  <a:lnTo>
                    <a:pt x="237119" y="32413"/>
                  </a:lnTo>
                  <a:cubicBezTo>
                    <a:pt x="233368" y="30847"/>
                    <a:pt x="226266" y="29305"/>
                    <a:pt x="221495" y="29305"/>
                  </a:cubicBezTo>
                  <a:cubicBezTo>
                    <a:pt x="208835" y="29321"/>
                    <a:pt x="202585" y="35394"/>
                    <a:pt x="202601" y="51460"/>
                  </a:cubicBezTo>
                  <a:cubicBezTo>
                    <a:pt x="202617" y="65766"/>
                    <a:pt x="207590" y="74884"/>
                    <a:pt x="220772" y="74852"/>
                  </a:cubicBezTo>
                  <a:cubicBezTo>
                    <a:pt x="223013" y="74852"/>
                    <a:pt x="227013" y="74322"/>
                    <a:pt x="228837" y="73976"/>
                  </a:cubicBezTo>
                  <a:lnTo>
                    <a:pt x="228805" y="49596"/>
                  </a:lnTo>
                  <a:lnTo>
                    <a:pt x="238075" y="49596"/>
                  </a:lnTo>
                  <a:lnTo>
                    <a:pt x="238123" y="78555"/>
                  </a:lnTo>
                  <a:cubicBezTo>
                    <a:pt x="232934" y="80122"/>
                    <a:pt x="226499" y="81519"/>
                    <a:pt x="219470" y="81551"/>
                  </a:cubicBezTo>
                  <a:cubicBezTo>
                    <a:pt x="201428" y="81551"/>
                    <a:pt x="193082" y="70980"/>
                    <a:pt x="193066" y="51460"/>
                  </a:cubicBezTo>
                  <a:cubicBezTo>
                    <a:pt x="193026" y="33514"/>
                    <a:pt x="200826" y="22653"/>
                    <a:pt x="221567" y="22637"/>
                  </a:cubicBezTo>
                  <a:close/>
                  <a:moveTo>
                    <a:pt x="118672" y="50456"/>
                  </a:moveTo>
                  <a:lnTo>
                    <a:pt x="136256" y="85006"/>
                  </a:lnTo>
                  <a:cubicBezTo>
                    <a:pt x="140506" y="93368"/>
                    <a:pt x="145542" y="93713"/>
                    <a:pt x="152354" y="90243"/>
                  </a:cubicBezTo>
                  <a:cubicBezTo>
                    <a:pt x="159231" y="86741"/>
                    <a:pt x="161954" y="82539"/>
                    <a:pt x="157672" y="74113"/>
                  </a:cubicBezTo>
                  <a:lnTo>
                    <a:pt x="140096" y="39547"/>
                  </a:lnTo>
                  <a:lnTo>
                    <a:pt x="148587" y="35217"/>
                  </a:lnTo>
                  <a:lnTo>
                    <a:pt x="166380" y="70177"/>
                  </a:lnTo>
                  <a:cubicBezTo>
                    <a:pt x="172831" y="82853"/>
                    <a:pt x="165866" y="90773"/>
                    <a:pt x="155351" y="96123"/>
                  </a:cubicBezTo>
                  <a:cubicBezTo>
                    <a:pt x="144820" y="101473"/>
                    <a:pt x="134393" y="102397"/>
                    <a:pt x="127942" y="89721"/>
                  </a:cubicBezTo>
                  <a:lnTo>
                    <a:pt x="110165" y="54761"/>
                  </a:lnTo>
                  <a:lnTo>
                    <a:pt x="118672" y="50456"/>
                  </a:lnTo>
                  <a:close/>
                  <a:moveTo>
                    <a:pt x="65437" y="97368"/>
                  </a:moveTo>
                  <a:cubicBezTo>
                    <a:pt x="72827" y="87849"/>
                    <a:pt x="80893" y="86636"/>
                    <a:pt x="88990" y="92894"/>
                  </a:cubicBezTo>
                  <a:cubicBezTo>
                    <a:pt x="95906" y="98276"/>
                    <a:pt x="96678" y="105771"/>
                    <a:pt x="93432" y="112679"/>
                  </a:cubicBezTo>
                  <a:lnTo>
                    <a:pt x="123179" y="113917"/>
                  </a:lnTo>
                  <a:lnTo>
                    <a:pt x="116278" y="122825"/>
                  </a:lnTo>
                  <a:lnTo>
                    <a:pt x="88211" y="121243"/>
                  </a:lnTo>
                  <a:lnTo>
                    <a:pt x="84965" y="125428"/>
                  </a:lnTo>
                  <a:lnTo>
                    <a:pt x="103273" y="139614"/>
                  </a:lnTo>
                  <a:lnTo>
                    <a:pt x="97433" y="147157"/>
                  </a:lnTo>
                  <a:lnTo>
                    <a:pt x="53331" y="113001"/>
                  </a:lnTo>
                  <a:lnTo>
                    <a:pt x="65437" y="97368"/>
                  </a:lnTo>
                  <a:close/>
                  <a:moveTo>
                    <a:pt x="29811" y="169746"/>
                  </a:moveTo>
                  <a:cubicBezTo>
                    <a:pt x="32542" y="158701"/>
                    <a:pt x="38422" y="154451"/>
                    <a:pt x="47178" y="156628"/>
                  </a:cubicBezTo>
                  <a:cubicBezTo>
                    <a:pt x="52745" y="158010"/>
                    <a:pt x="56071" y="163657"/>
                    <a:pt x="56063" y="168051"/>
                  </a:cubicBezTo>
                  <a:lnTo>
                    <a:pt x="56392" y="168131"/>
                  </a:lnTo>
                  <a:cubicBezTo>
                    <a:pt x="59043" y="161464"/>
                    <a:pt x="65365" y="157576"/>
                    <a:pt x="72691" y="159392"/>
                  </a:cubicBezTo>
                  <a:cubicBezTo>
                    <a:pt x="83126" y="161994"/>
                    <a:pt x="86668" y="172180"/>
                    <a:pt x="83985" y="182960"/>
                  </a:cubicBezTo>
                  <a:lnTo>
                    <a:pt x="79905" y="199372"/>
                  </a:lnTo>
                  <a:lnTo>
                    <a:pt x="25778" y="185909"/>
                  </a:lnTo>
                  <a:lnTo>
                    <a:pt x="29811" y="169746"/>
                  </a:lnTo>
                  <a:close/>
                  <a:moveTo>
                    <a:pt x="27738" y="254575"/>
                  </a:moveTo>
                  <a:cubicBezTo>
                    <a:pt x="24212" y="236187"/>
                    <a:pt x="34518" y="227231"/>
                    <a:pt x="49845" y="224298"/>
                  </a:cubicBezTo>
                  <a:cubicBezTo>
                    <a:pt x="65268" y="221334"/>
                    <a:pt x="78981" y="225584"/>
                    <a:pt x="82467" y="243738"/>
                  </a:cubicBezTo>
                  <a:lnTo>
                    <a:pt x="86283" y="263588"/>
                  </a:lnTo>
                  <a:lnTo>
                    <a:pt x="31498" y="274103"/>
                  </a:lnTo>
                  <a:lnTo>
                    <a:pt x="27738" y="254575"/>
                  </a:lnTo>
                  <a:close/>
                  <a:moveTo>
                    <a:pt x="79198" y="353405"/>
                  </a:moveTo>
                  <a:lnTo>
                    <a:pt x="72024" y="344368"/>
                  </a:lnTo>
                  <a:lnTo>
                    <a:pt x="90629" y="298917"/>
                  </a:lnTo>
                  <a:lnTo>
                    <a:pt x="57067" y="325450"/>
                  </a:lnTo>
                  <a:lnTo>
                    <a:pt x="51652" y="318558"/>
                  </a:lnTo>
                  <a:lnTo>
                    <a:pt x="95424" y="283960"/>
                  </a:lnTo>
                  <a:lnTo>
                    <a:pt x="101762" y="292009"/>
                  </a:lnTo>
                  <a:lnTo>
                    <a:pt x="82258" y="339942"/>
                  </a:lnTo>
                  <a:lnTo>
                    <a:pt x="117588" y="312011"/>
                  </a:lnTo>
                  <a:lnTo>
                    <a:pt x="122970" y="318807"/>
                  </a:lnTo>
                  <a:lnTo>
                    <a:pt x="79198" y="353405"/>
                  </a:lnTo>
                  <a:close/>
                  <a:moveTo>
                    <a:pt x="140297" y="393603"/>
                  </a:moveTo>
                  <a:lnTo>
                    <a:pt x="129926" y="388759"/>
                  </a:lnTo>
                  <a:lnTo>
                    <a:pt x="136513" y="330222"/>
                  </a:lnTo>
                  <a:lnTo>
                    <a:pt x="145318" y="334351"/>
                  </a:lnTo>
                  <a:lnTo>
                    <a:pt x="143028" y="352144"/>
                  </a:lnTo>
                  <a:lnTo>
                    <a:pt x="160163" y="360177"/>
                  </a:lnTo>
                  <a:lnTo>
                    <a:pt x="172043" y="346859"/>
                  </a:lnTo>
                  <a:lnTo>
                    <a:pt x="180848" y="350971"/>
                  </a:lnTo>
                  <a:lnTo>
                    <a:pt x="140297" y="393603"/>
                  </a:lnTo>
                  <a:close/>
                  <a:moveTo>
                    <a:pt x="219358" y="409171"/>
                  </a:moveTo>
                  <a:lnTo>
                    <a:pt x="219326" y="359985"/>
                  </a:lnTo>
                  <a:lnTo>
                    <a:pt x="195476" y="359985"/>
                  </a:lnTo>
                  <a:lnTo>
                    <a:pt x="195460" y="353397"/>
                  </a:lnTo>
                  <a:lnTo>
                    <a:pt x="228861" y="353365"/>
                  </a:lnTo>
                  <a:lnTo>
                    <a:pt x="228893" y="409155"/>
                  </a:lnTo>
                  <a:lnTo>
                    <a:pt x="219358" y="409171"/>
                  </a:lnTo>
                  <a:close/>
                  <a:moveTo>
                    <a:pt x="216691" y="329539"/>
                  </a:moveTo>
                  <a:cubicBezTo>
                    <a:pt x="154371" y="329539"/>
                    <a:pt x="103851" y="279003"/>
                    <a:pt x="103851" y="216683"/>
                  </a:cubicBezTo>
                  <a:cubicBezTo>
                    <a:pt x="103851" y="154363"/>
                    <a:pt x="154371" y="103827"/>
                    <a:pt x="216691" y="103827"/>
                  </a:cubicBezTo>
                  <a:cubicBezTo>
                    <a:pt x="279027" y="103827"/>
                    <a:pt x="329563" y="154363"/>
                    <a:pt x="329563" y="216683"/>
                  </a:cubicBezTo>
                  <a:cubicBezTo>
                    <a:pt x="329555" y="279003"/>
                    <a:pt x="279019" y="329539"/>
                    <a:pt x="216691" y="329539"/>
                  </a:cubicBezTo>
                  <a:close/>
                  <a:moveTo>
                    <a:pt x="138819" y="383248"/>
                  </a:moveTo>
                  <a:lnTo>
                    <a:pt x="139461" y="383545"/>
                  </a:lnTo>
                  <a:lnTo>
                    <a:pt x="155744" y="365286"/>
                  </a:lnTo>
                  <a:lnTo>
                    <a:pt x="142064" y="358900"/>
                  </a:lnTo>
                  <a:lnTo>
                    <a:pt x="138819" y="383248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 w="80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C037C35-F63E-67F4-BA64-85FDE37221CE}"/>
                </a:ext>
              </a:extLst>
            </p:cNvPr>
            <p:cNvSpPr/>
            <p:nvPr/>
          </p:nvSpPr>
          <p:spPr>
            <a:xfrm>
              <a:off x="11186811" y="5991228"/>
              <a:ext cx="433398" cy="433398"/>
            </a:xfrm>
            <a:custGeom>
              <a:avLst/>
              <a:gdLst>
                <a:gd name="connsiteX0" fmla="*/ 282787 w 433398"/>
                <a:gd name="connsiteY0" fmla="*/ 41402 h 433398"/>
                <a:gd name="connsiteX1" fmla="*/ 260238 w 433398"/>
                <a:gd name="connsiteY1" fmla="*/ 57171 h 433398"/>
                <a:gd name="connsiteX2" fmla="*/ 257009 w 433398"/>
                <a:gd name="connsiteY2" fmla="*/ 70602 h 433398"/>
                <a:gd name="connsiteX3" fmla="*/ 291639 w 433398"/>
                <a:gd name="connsiteY3" fmla="*/ 49387 h 433398"/>
                <a:gd name="connsiteX4" fmla="*/ 282787 w 433398"/>
                <a:gd name="connsiteY4" fmla="*/ 41402 h 433398"/>
                <a:gd name="connsiteX5" fmla="*/ 333523 w 433398"/>
                <a:gd name="connsiteY5" fmla="*/ 349783 h 433398"/>
                <a:gd name="connsiteX6" fmla="*/ 347019 w 433398"/>
                <a:gd name="connsiteY6" fmla="*/ 349124 h 433398"/>
                <a:gd name="connsiteX7" fmla="*/ 353060 w 433398"/>
                <a:gd name="connsiteY7" fmla="*/ 343147 h 433398"/>
                <a:gd name="connsiteX8" fmla="*/ 339163 w 433398"/>
                <a:gd name="connsiteY8" fmla="*/ 329073 h 433398"/>
                <a:gd name="connsiteX9" fmla="*/ 333612 w 433398"/>
                <a:gd name="connsiteY9" fmla="*/ 334568 h 433398"/>
                <a:gd name="connsiteX10" fmla="*/ 333523 w 433398"/>
                <a:gd name="connsiteY10" fmla="*/ 349783 h 433398"/>
                <a:gd name="connsiteX11" fmla="*/ 266608 w 433398"/>
                <a:gd name="connsiteY11" fmla="*/ 84162 h 433398"/>
                <a:gd name="connsiteX12" fmla="*/ 289189 w 433398"/>
                <a:gd name="connsiteY12" fmla="*/ 68128 h 433398"/>
                <a:gd name="connsiteX13" fmla="*/ 292250 w 433398"/>
                <a:gd name="connsiteY13" fmla="*/ 56111 h 433398"/>
                <a:gd name="connsiteX14" fmla="*/ 257908 w 433398"/>
                <a:gd name="connsiteY14" fmla="*/ 77053 h 433398"/>
                <a:gd name="connsiteX15" fmla="*/ 266608 w 433398"/>
                <a:gd name="connsiteY15" fmla="*/ 84162 h 433398"/>
                <a:gd name="connsiteX16" fmla="*/ 220137 w 433398"/>
                <a:gd name="connsiteY16" fmla="*/ 382855 h 433398"/>
                <a:gd name="connsiteX17" fmla="*/ 209437 w 433398"/>
                <a:gd name="connsiteY17" fmla="*/ 393667 h 433398"/>
                <a:gd name="connsiteX18" fmla="*/ 219559 w 433398"/>
                <a:gd name="connsiteY18" fmla="*/ 402640 h 433398"/>
                <a:gd name="connsiteX19" fmla="*/ 228066 w 433398"/>
                <a:gd name="connsiteY19" fmla="*/ 402592 h 433398"/>
                <a:gd name="connsiteX20" fmla="*/ 227953 w 433398"/>
                <a:gd name="connsiteY20" fmla="*/ 382806 h 433398"/>
                <a:gd name="connsiteX21" fmla="*/ 220137 w 433398"/>
                <a:gd name="connsiteY21" fmla="*/ 382855 h 433398"/>
                <a:gd name="connsiteX22" fmla="*/ 216683 w 433398"/>
                <a:gd name="connsiteY22" fmla="*/ 0 h 433398"/>
                <a:gd name="connsiteX23" fmla="*/ 0 w 433398"/>
                <a:gd name="connsiteY23" fmla="*/ 216691 h 433398"/>
                <a:gd name="connsiteX24" fmla="*/ 216691 w 433398"/>
                <a:gd name="connsiteY24" fmla="*/ 433398 h 433398"/>
                <a:gd name="connsiteX25" fmla="*/ 433398 w 433398"/>
                <a:gd name="connsiteY25" fmla="*/ 216691 h 433398"/>
                <a:gd name="connsiteX26" fmla="*/ 216683 w 433398"/>
                <a:gd name="connsiteY26" fmla="*/ 0 h 433398"/>
                <a:gd name="connsiteX27" fmla="*/ 391891 w 433398"/>
                <a:gd name="connsiteY27" fmla="*/ 136015 h 433398"/>
                <a:gd name="connsiteX28" fmla="*/ 403531 w 433398"/>
                <a:gd name="connsiteY28" fmla="*/ 167425 h 433398"/>
                <a:gd name="connsiteX29" fmla="*/ 397330 w 433398"/>
                <a:gd name="connsiteY29" fmla="*/ 169714 h 433398"/>
                <a:gd name="connsiteX30" fmla="*/ 389016 w 433398"/>
                <a:gd name="connsiteY30" fmla="*/ 147262 h 433398"/>
                <a:gd name="connsiteX31" fmla="*/ 373640 w 433398"/>
                <a:gd name="connsiteY31" fmla="*/ 152957 h 433398"/>
                <a:gd name="connsiteX32" fmla="*/ 380211 w 433398"/>
                <a:gd name="connsiteY32" fmla="*/ 170702 h 433398"/>
                <a:gd name="connsiteX33" fmla="*/ 374034 w 433398"/>
                <a:gd name="connsiteY33" fmla="*/ 172991 h 433398"/>
                <a:gd name="connsiteX34" fmla="*/ 367463 w 433398"/>
                <a:gd name="connsiteY34" fmla="*/ 155230 h 433398"/>
                <a:gd name="connsiteX35" fmla="*/ 349059 w 433398"/>
                <a:gd name="connsiteY35" fmla="*/ 162058 h 433398"/>
                <a:gd name="connsiteX36" fmla="*/ 357655 w 433398"/>
                <a:gd name="connsiteY36" fmla="*/ 185250 h 433398"/>
                <a:gd name="connsiteX37" fmla="*/ 351477 w 433398"/>
                <a:gd name="connsiteY37" fmla="*/ 187539 h 433398"/>
                <a:gd name="connsiteX38" fmla="*/ 339564 w 433398"/>
                <a:gd name="connsiteY38" fmla="*/ 155407 h 433398"/>
                <a:gd name="connsiteX39" fmla="*/ 391891 w 433398"/>
                <a:gd name="connsiteY39" fmla="*/ 136015 h 433398"/>
                <a:gd name="connsiteX40" fmla="*/ 342279 w 433398"/>
                <a:gd name="connsiteY40" fmla="*/ 69518 h 433398"/>
                <a:gd name="connsiteX41" fmla="*/ 355879 w 433398"/>
                <a:gd name="connsiteY41" fmla="*/ 84018 h 433398"/>
                <a:gd name="connsiteX42" fmla="*/ 353397 w 433398"/>
                <a:gd name="connsiteY42" fmla="*/ 121435 h 433398"/>
                <a:gd name="connsiteX43" fmla="*/ 315441 w 433398"/>
                <a:gd name="connsiteY43" fmla="*/ 122440 h 433398"/>
                <a:gd name="connsiteX44" fmla="*/ 301584 w 433398"/>
                <a:gd name="connsiteY44" fmla="*/ 107707 h 433398"/>
                <a:gd name="connsiteX45" fmla="*/ 342279 w 433398"/>
                <a:gd name="connsiteY45" fmla="*/ 69518 h 433398"/>
                <a:gd name="connsiteX46" fmla="*/ 251313 w 433398"/>
                <a:gd name="connsiteY46" fmla="*/ 53797 h 433398"/>
                <a:gd name="connsiteX47" fmla="*/ 285124 w 433398"/>
                <a:gd name="connsiteY47" fmla="*/ 35233 h 433398"/>
                <a:gd name="connsiteX48" fmla="*/ 298130 w 433398"/>
                <a:gd name="connsiteY48" fmla="*/ 71494 h 433398"/>
                <a:gd name="connsiteX49" fmla="*/ 264287 w 433398"/>
                <a:gd name="connsiteY49" fmla="*/ 90323 h 433398"/>
                <a:gd name="connsiteX50" fmla="*/ 251313 w 433398"/>
                <a:gd name="connsiteY50" fmla="*/ 53797 h 433398"/>
                <a:gd name="connsiteX51" fmla="*/ 233520 w 433398"/>
                <a:gd name="connsiteY51" fmla="*/ 24196 h 433398"/>
                <a:gd name="connsiteX52" fmla="*/ 233568 w 433398"/>
                <a:gd name="connsiteY52" fmla="*/ 30783 h 433398"/>
                <a:gd name="connsiteX53" fmla="*/ 208401 w 433398"/>
                <a:gd name="connsiteY53" fmla="*/ 30927 h 433398"/>
                <a:gd name="connsiteX54" fmla="*/ 208497 w 433398"/>
                <a:gd name="connsiteY54" fmla="*/ 48198 h 433398"/>
                <a:gd name="connsiteX55" fmla="*/ 228725 w 433398"/>
                <a:gd name="connsiteY55" fmla="*/ 48070 h 433398"/>
                <a:gd name="connsiteX56" fmla="*/ 228757 w 433398"/>
                <a:gd name="connsiteY56" fmla="*/ 54673 h 433398"/>
                <a:gd name="connsiteX57" fmla="*/ 208529 w 433398"/>
                <a:gd name="connsiteY57" fmla="*/ 54785 h 433398"/>
                <a:gd name="connsiteX58" fmla="*/ 208674 w 433398"/>
                <a:gd name="connsiteY58" fmla="*/ 80105 h 433398"/>
                <a:gd name="connsiteX59" fmla="*/ 199131 w 433398"/>
                <a:gd name="connsiteY59" fmla="*/ 80154 h 433398"/>
                <a:gd name="connsiteX60" fmla="*/ 198818 w 433398"/>
                <a:gd name="connsiteY60" fmla="*/ 24380 h 433398"/>
                <a:gd name="connsiteX61" fmla="*/ 233520 w 433398"/>
                <a:gd name="connsiteY61" fmla="*/ 24196 h 433398"/>
                <a:gd name="connsiteX62" fmla="*/ 103835 w 433398"/>
                <a:gd name="connsiteY62" fmla="*/ 216691 h 433398"/>
                <a:gd name="connsiteX63" fmla="*/ 216691 w 433398"/>
                <a:gd name="connsiteY63" fmla="*/ 103835 h 433398"/>
                <a:gd name="connsiteX64" fmla="*/ 329547 w 433398"/>
                <a:gd name="connsiteY64" fmla="*/ 216691 h 433398"/>
                <a:gd name="connsiteX65" fmla="*/ 216691 w 433398"/>
                <a:gd name="connsiteY65" fmla="*/ 329547 h 433398"/>
                <a:gd name="connsiteX66" fmla="*/ 103835 w 433398"/>
                <a:gd name="connsiteY66" fmla="*/ 216691 h 433398"/>
                <a:gd name="connsiteX67" fmla="*/ 217848 w 433398"/>
                <a:gd name="connsiteY67" fmla="*/ 409243 h 433398"/>
                <a:gd name="connsiteX68" fmla="*/ 199806 w 433398"/>
                <a:gd name="connsiteY68" fmla="*/ 393458 h 433398"/>
                <a:gd name="connsiteX69" fmla="*/ 212658 w 433398"/>
                <a:gd name="connsiteY69" fmla="*/ 377770 h 433398"/>
                <a:gd name="connsiteX70" fmla="*/ 195259 w 433398"/>
                <a:gd name="connsiteY70" fmla="*/ 353574 h 433398"/>
                <a:gd name="connsiteX71" fmla="*/ 206537 w 433398"/>
                <a:gd name="connsiteY71" fmla="*/ 353494 h 433398"/>
                <a:gd name="connsiteX72" fmla="*/ 222619 w 433398"/>
                <a:gd name="connsiteY72" fmla="*/ 376589 h 433398"/>
                <a:gd name="connsiteX73" fmla="*/ 227921 w 433398"/>
                <a:gd name="connsiteY73" fmla="*/ 376573 h 433398"/>
                <a:gd name="connsiteX74" fmla="*/ 227793 w 433398"/>
                <a:gd name="connsiteY74" fmla="*/ 353397 h 433398"/>
                <a:gd name="connsiteX75" fmla="*/ 237336 w 433398"/>
                <a:gd name="connsiteY75" fmla="*/ 353333 h 433398"/>
                <a:gd name="connsiteX76" fmla="*/ 237633 w 433398"/>
                <a:gd name="connsiteY76" fmla="*/ 409123 h 433398"/>
                <a:gd name="connsiteX77" fmla="*/ 217848 w 433398"/>
                <a:gd name="connsiteY77" fmla="*/ 409243 h 433398"/>
                <a:gd name="connsiteX78" fmla="*/ 273814 w 433398"/>
                <a:gd name="connsiteY78" fmla="*/ 401523 h 433398"/>
                <a:gd name="connsiteX79" fmla="*/ 271275 w 433398"/>
                <a:gd name="connsiteY79" fmla="*/ 395434 h 433398"/>
                <a:gd name="connsiteX80" fmla="*/ 293350 w 433398"/>
                <a:gd name="connsiteY80" fmla="*/ 386148 h 433398"/>
                <a:gd name="connsiteX81" fmla="*/ 286980 w 433398"/>
                <a:gd name="connsiteY81" fmla="*/ 371038 h 433398"/>
                <a:gd name="connsiteX82" fmla="*/ 269548 w 433398"/>
                <a:gd name="connsiteY82" fmla="*/ 378380 h 433398"/>
                <a:gd name="connsiteX83" fmla="*/ 266994 w 433398"/>
                <a:gd name="connsiteY83" fmla="*/ 372307 h 433398"/>
                <a:gd name="connsiteX84" fmla="*/ 284426 w 433398"/>
                <a:gd name="connsiteY84" fmla="*/ 364965 h 433398"/>
                <a:gd name="connsiteX85" fmla="*/ 276818 w 433398"/>
                <a:gd name="connsiteY85" fmla="*/ 346891 h 433398"/>
                <a:gd name="connsiteX86" fmla="*/ 254037 w 433398"/>
                <a:gd name="connsiteY86" fmla="*/ 356490 h 433398"/>
                <a:gd name="connsiteX87" fmla="*/ 251482 w 433398"/>
                <a:gd name="connsiteY87" fmla="*/ 350401 h 433398"/>
                <a:gd name="connsiteX88" fmla="*/ 283084 w 433398"/>
                <a:gd name="connsiteY88" fmla="*/ 337114 h 433398"/>
                <a:gd name="connsiteX89" fmla="*/ 304701 w 433398"/>
                <a:gd name="connsiteY89" fmla="*/ 388526 h 433398"/>
                <a:gd name="connsiteX90" fmla="*/ 273814 w 433398"/>
                <a:gd name="connsiteY90" fmla="*/ 401523 h 433398"/>
                <a:gd name="connsiteX91" fmla="*/ 350425 w 433398"/>
                <a:gd name="connsiteY91" fmla="*/ 355036 h 433398"/>
                <a:gd name="connsiteX92" fmla="*/ 326486 w 433398"/>
                <a:gd name="connsiteY92" fmla="*/ 356354 h 433398"/>
                <a:gd name="connsiteX93" fmla="*/ 324711 w 433398"/>
                <a:gd name="connsiteY93" fmla="*/ 336159 h 433398"/>
                <a:gd name="connsiteX94" fmla="*/ 295359 w 433398"/>
                <a:gd name="connsiteY94" fmla="*/ 331025 h 433398"/>
                <a:gd name="connsiteX95" fmla="*/ 303375 w 433398"/>
                <a:gd name="connsiteY95" fmla="*/ 323089 h 433398"/>
                <a:gd name="connsiteX96" fmla="*/ 331001 w 433398"/>
                <a:gd name="connsiteY96" fmla="*/ 328342 h 433398"/>
                <a:gd name="connsiteX97" fmla="*/ 334769 w 433398"/>
                <a:gd name="connsiteY97" fmla="*/ 324623 h 433398"/>
                <a:gd name="connsiteX98" fmla="*/ 318502 w 433398"/>
                <a:gd name="connsiteY98" fmla="*/ 308147 h 433398"/>
                <a:gd name="connsiteX99" fmla="*/ 325282 w 433398"/>
                <a:gd name="connsiteY99" fmla="*/ 301448 h 433398"/>
                <a:gd name="connsiteX100" fmla="*/ 364491 w 433398"/>
                <a:gd name="connsiteY100" fmla="*/ 341123 h 433398"/>
                <a:gd name="connsiteX101" fmla="*/ 350425 w 433398"/>
                <a:gd name="connsiteY101" fmla="*/ 355036 h 433398"/>
                <a:gd name="connsiteX102" fmla="*/ 392928 w 433398"/>
                <a:gd name="connsiteY102" fmla="*/ 293993 h 433398"/>
                <a:gd name="connsiteX103" fmla="*/ 334158 w 433398"/>
                <a:gd name="connsiteY103" fmla="*/ 290539 h 433398"/>
                <a:gd name="connsiteX104" fmla="*/ 337797 w 433398"/>
                <a:gd name="connsiteY104" fmla="*/ 281534 h 433398"/>
                <a:gd name="connsiteX105" fmla="*/ 355687 w 433398"/>
                <a:gd name="connsiteY105" fmla="*/ 282867 h 433398"/>
                <a:gd name="connsiteX106" fmla="*/ 362780 w 433398"/>
                <a:gd name="connsiteY106" fmla="*/ 265339 h 433398"/>
                <a:gd name="connsiteX107" fmla="*/ 348850 w 433398"/>
                <a:gd name="connsiteY107" fmla="*/ 254181 h 433398"/>
                <a:gd name="connsiteX108" fmla="*/ 352489 w 433398"/>
                <a:gd name="connsiteY108" fmla="*/ 245160 h 433398"/>
                <a:gd name="connsiteX109" fmla="*/ 397217 w 433398"/>
                <a:gd name="connsiteY109" fmla="*/ 283365 h 433398"/>
                <a:gd name="connsiteX110" fmla="*/ 392928 w 433398"/>
                <a:gd name="connsiteY110" fmla="*/ 293993 h 433398"/>
                <a:gd name="connsiteX111" fmla="*/ 408680 w 433398"/>
                <a:gd name="connsiteY111" fmla="*/ 235015 h 433398"/>
                <a:gd name="connsiteX112" fmla="*/ 408512 w 433398"/>
                <a:gd name="connsiteY112" fmla="*/ 244743 h 433398"/>
                <a:gd name="connsiteX113" fmla="*/ 353068 w 433398"/>
                <a:gd name="connsiteY113" fmla="*/ 225158 h 433398"/>
                <a:gd name="connsiteX114" fmla="*/ 353269 w 433398"/>
                <a:gd name="connsiteY114" fmla="*/ 213703 h 433398"/>
                <a:gd name="connsiteX115" fmla="*/ 409387 w 433398"/>
                <a:gd name="connsiteY115" fmla="*/ 195878 h 433398"/>
                <a:gd name="connsiteX116" fmla="*/ 409219 w 433398"/>
                <a:gd name="connsiteY116" fmla="*/ 205686 h 433398"/>
                <a:gd name="connsiteX117" fmla="*/ 361237 w 433398"/>
                <a:gd name="connsiteY117" fmla="*/ 219840 h 433398"/>
                <a:gd name="connsiteX118" fmla="*/ 408680 w 433398"/>
                <a:gd name="connsiteY118" fmla="*/ 235015 h 433398"/>
                <a:gd name="connsiteX119" fmla="*/ 386951 w 433398"/>
                <a:gd name="connsiteY119" fmla="*/ 285390 h 433398"/>
                <a:gd name="connsiteX120" fmla="*/ 387216 w 433398"/>
                <a:gd name="connsiteY120" fmla="*/ 284747 h 433398"/>
                <a:gd name="connsiteX121" fmla="*/ 368122 w 433398"/>
                <a:gd name="connsiteY121" fmla="*/ 269468 h 433398"/>
                <a:gd name="connsiteX122" fmla="*/ 362475 w 433398"/>
                <a:gd name="connsiteY122" fmla="*/ 283462 h 433398"/>
                <a:gd name="connsiteX123" fmla="*/ 386951 w 433398"/>
                <a:gd name="connsiteY123" fmla="*/ 285390 h 433398"/>
                <a:gd name="connsiteX124" fmla="*/ 346874 w 433398"/>
                <a:gd name="connsiteY124" fmla="*/ 114471 h 433398"/>
                <a:gd name="connsiteX125" fmla="*/ 350184 w 433398"/>
                <a:gd name="connsiteY125" fmla="*/ 87576 h 433398"/>
                <a:gd name="connsiteX126" fmla="*/ 343999 w 433398"/>
                <a:gd name="connsiteY126" fmla="*/ 81005 h 433398"/>
                <a:gd name="connsiteX127" fmla="*/ 312951 w 433398"/>
                <a:gd name="connsiteY127" fmla="*/ 110157 h 433398"/>
                <a:gd name="connsiteX128" fmla="*/ 319586 w 433398"/>
                <a:gd name="connsiteY128" fmla="*/ 117234 h 433398"/>
                <a:gd name="connsiteX129" fmla="*/ 346874 w 433398"/>
                <a:gd name="connsiteY129" fmla="*/ 114471 h 433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433398" h="433398">
                  <a:moveTo>
                    <a:pt x="282787" y="41402"/>
                  </a:moveTo>
                  <a:cubicBezTo>
                    <a:pt x="272729" y="37603"/>
                    <a:pt x="266279" y="41185"/>
                    <a:pt x="260238" y="57171"/>
                  </a:cubicBezTo>
                  <a:cubicBezTo>
                    <a:pt x="258166" y="62601"/>
                    <a:pt x="257057" y="67012"/>
                    <a:pt x="257009" y="70602"/>
                  </a:cubicBezTo>
                  <a:lnTo>
                    <a:pt x="291639" y="49387"/>
                  </a:lnTo>
                  <a:cubicBezTo>
                    <a:pt x="290378" y="45579"/>
                    <a:pt x="287414" y="43145"/>
                    <a:pt x="282787" y="41402"/>
                  </a:cubicBezTo>
                  <a:close/>
                  <a:moveTo>
                    <a:pt x="333523" y="349783"/>
                  </a:moveTo>
                  <a:cubicBezTo>
                    <a:pt x="337773" y="354096"/>
                    <a:pt x="342448" y="353638"/>
                    <a:pt x="347019" y="349124"/>
                  </a:cubicBezTo>
                  <a:lnTo>
                    <a:pt x="353060" y="343147"/>
                  </a:lnTo>
                  <a:lnTo>
                    <a:pt x="339163" y="329073"/>
                  </a:lnTo>
                  <a:lnTo>
                    <a:pt x="333612" y="334568"/>
                  </a:lnTo>
                  <a:cubicBezTo>
                    <a:pt x="328977" y="339147"/>
                    <a:pt x="328631" y="344842"/>
                    <a:pt x="333523" y="349783"/>
                  </a:cubicBezTo>
                  <a:close/>
                  <a:moveTo>
                    <a:pt x="266608" y="84162"/>
                  </a:moveTo>
                  <a:cubicBezTo>
                    <a:pt x="276682" y="87978"/>
                    <a:pt x="283148" y="84114"/>
                    <a:pt x="289189" y="68128"/>
                  </a:cubicBezTo>
                  <a:cubicBezTo>
                    <a:pt x="291013" y="63324"/>
                    <a:pt x="292017" y="59453"/>
                    <a:pt x="292250" y="56111"/>
                  </a:cubicBezTo>
                  <a:lnTo>
                    <a:pt x="257908" y="77053"/>
                  </a:lnTo>
                  <a:cubicBezTo>
                    <a:pt x="259363" y="80298"/>
                    <a:pt x="262311" y="82539"/>
                    <a:pt x="266608" y="84162"/>
                  </a:cubicBezTo>
                  <a:close/>
                  <a:moveTo>
                    <a:pt x="220137" y="382855"/>
                  </a:moveTo>
                  <a:cubicBezTo>
                    <a:pt x="213638" y="382887"/>
                    <a:pt x="209405" y="386726"/>
                    <a:pt x="209437" y="393667"/>
                  </a:cubicBezTo>
                  <a:cubicBezTo>
                    <a:pt x="209469" y="399740"/>
                    <a:pt x="213140" y="402672"/>
                    <a:pt x="219559" y="402640"/>
                  </a:cubicBezTo>
                  <a:lnTo>
                    <a:pt x="228066" y="402592"/>
                  </a:lnTo>
                  <a:lnTo>
                    <a:pt x="227953" y="382806"/>
                  </a:lnTo>
                  <a:lnTo>
                    <a:pt x="220137" y="382855"/>
                  </a:lnTo>
                  <a:close/>
                  <a:moveTo>
                    <a:pt x="216683" y="0"/>
                  </a:moveTo>
                  <a:cubicBezTo>
                    <a:pt x="97023" y="0"/>
                    <a:pt x="0" y="97007"/>
                    <a:pt x="0" y="216691"/>
                  </a:cubicBezTo>
                  <a:cubicBezTo>
                    <a:pt x="0" y="336367"/>
                    <a:pt x="97023" y="433398"/>
                    <a:pt x="216691" y="433398"/>
                  </a:cubicBezTo>
                  <a:cubicBezTo>
                    <a:pt x="336383" y="433398"/>
                    <a:pt x="433398" y="336375"/>
                    <a:pt x="433398" y="216691"/>
                  </a:cubicBezTo>
                  <a:cubicBezTo>
                    <a:pt x="433390" y="97007"/>
                    <a:pt x="336383" y="0"/>
                    <a:pt x="216683" y="0"/>
                  </a:cubicBezTo>
                  <a:close/>
                  <a:moveTo>
                    <a:pt x="391891" y="136015"/>
                  </a:moveTo>
                  <a:lnTo>
                    <a:pt x="403531" y="167425"/>
                  </a:lnTo>
                  <a:lnTo>
                    <a:pt x="397330" y="169714"/>
                  </a:lnTo>
                  <a:lnTo>
                    <a:pt x="389016" y="147262"/>
                  </a:lnTo>
                  <a:lnTo>
                    <a:pt x="373640" y="152957"/>
                  </a:lnTo>
                  <a:lnTo>
                    <a:pt x="380211" y="170702"/>
                  </a:lnTo>
                  <a:lnTo>
                    <a:pt x="374034" y="172991"/>
                  </a:lnTo>
                  <a:lnTo>
                    <a:pt x="367463" y="155230"/>
                  </a:lnTo>
                  <a:lnTo>
                    <a:pt x="349059" y="162058"/>
                  </a:lnTo>
                  <a:lnTo>
                    <a:pt x="357655" y="185250"/>
                  </a:lnTo>
                  <a:lnTo>
                    <a:pt x="351477" y="187539"/>
                  </a:lnTo>
                  <a:lnTo>
                    <a:pt x="339564" y="155407"/>
                  </a:lnTo>
                  <a:lnTo>
                    <a:pt x="391891" y="136015"/>
                  </a:lnTo>
                  <a:close/>
                  <a:moveTo>
                    <a:pt x="342279" y="69518"/>
                  </a:moveTo>
                  <a:lnTo>
                    <a:pt x="355879" y="84018"/>
                  </a:lnTo>
                  <a:cubicBezTo>
                    <a:pt x="368700" y="97682"/>
                    <a:pt x="364772" y="110751"/>
                    <a:pt x="353397" y="121435"/>
                  </a:cubicBezTo>
                  <a:cubicBezTo>
                    <a:pt x="341942" y="132184"/>
                    <a:pt x="328077" y="135919"/>
                    <a:pt x="315441" y="122440"/>
                  </a:cubicBezTo>
                  <a:lnTo>
                    <a:pt x="301584" y="107707"/>
                  </a:lnTo>
                  <a:lnTo>
                    <a:pt x="342279" y="69518"/>
                  </a:lnTo>
                  <a:close/>
                  <a:moveTo>
                    <a:pt x="251313" y="53797"/>
                  </a:moveTo>
                  <a:cubicBezTo>
                    <a:pt x="258800" y="33980"/>
                    <a:pt x="268825" y="29072"/>
                    <a:pt x="285124" y="35233"/>
                  </a:cubicBezTo>
                  <a:cubicBezTo>
                    <a:pt x="301351" y="41370"/>
                    <a:pt x="305601" y="51693"/>
                    <a:pt x="298130" y="71494"/>
                  </a:cubicBezTo>
                  <a:cubicBezTo>
                    <a:pt x="290659" y="91199"/>
                    <a:pt x="280843" y="96581"/>
                    <a:pt x="264287" y="90323"/>
                  </a:cubicBezTo>
                  <a:cubicBezTo>
                    <a:pt x="247642" y="84034"/>
                    <a:pt x="243843" y="73502"/>
                    <a:pt x="251313" y="53797"/>
                  </a:cubicBezTo>
                  <a:close/>
                  <a:moveTo>
                    <a:pt x="233520" y="24196"/>
                  </a:moveTo>
                  <a:lnTo>
                    <a:pt x="233568" y="30783"/>
                  </a:lnTo>
                  <a:lnTo>
                    <a:pt x="208401" y="30927"/>
                  </a:lnTo>
                  <a:lnTo>
                    <a:pt x="208497" y="48198"/>
                  </a:lnTo>
                  <a:lnTo>
                    <a:pt x="228725" y="48070"/>
                  </a:lnTo>
                  <a:lnTo>
                    <a:pt x="228757" y="54673"/>
                  </a:lnTo>
                  <a:lnTo>
                    <a:pt x="208529" y="54785"/>
                  </a:lnTo>
                  <a:lnTo>
                    <a:pt x="208674" y="80105"/>
                  </a:lnTo>
                  <a:lnTo>
                    <a:pt x="199131" y="80154"/>
                  </a:lnTo>
                  <a:lnTo>
                    <a:pt x="198818" y="24380"/>
                  </a:lnTo>
                  <a:lnTo>
                    <a:pt x="233520" y="24196"/>
                  </a:lnTo>
                  <a:close/>
                  <a:moveTo>
                    <a:pt x="103835" y="216691"/>
                  </a:moveTo>
                  <a:cubicBezTo>
                    <a:pt x="103835" y="154371"/>
                    <a:pt x="154371" y="103835"/>
                    <a:pt x="216691" y="103835"/>
                  </a:cubicBezTo>
                  <a:cubicBezTo>
                    <a:pt x="279011" y="103835"/>
                    <a:pt x="329547" y="154371"/>
                    <a:pt x="329547" y="216691"/>
                  </a:cubicBezTo>
                  <a:cubicBezTo>
                    <a:pt x="329547" y="279012"/>
                    <a:pt x="279011" y="329547"/>
                    <a:pt x="216691" y="329547"/>
                  </a:cubicBezTo>
                  <a:cubicBezTo>
                    <a:pt x="154371" y="329547"/>
                    <a:pt x="103835" y="279003"/>
                    <a:pt x="103835" y="216691"/>
                  </a:cubicBezTo>
                  <a:close/>
                  <a:moveTo>
                    <a:pt x="217848" y="409243"/>
                  </a:moveTo>
                  <a:cubicBezTo>
                    <a:pt x="205798" y="409307"/>
                    <a:pt x="199870" y="403692"/>
                    <a:pt x="199806" y="393458"/>
                  </a:cubicBezTo>
                  <a:cubicBezTo>
                    <a:pt x="199773" y="384702"/>
                    <a:pt x="205204" y="379449"/>
                    <a:pt x="212658" y="377770"/>
                  </a:cubicBezTo>
                  <a:lnTo>
                    <a:pt x="195259" y="353574"/>
                  </a:lnTo>
                  <a:lnTo>
                    <a:pt x="206537" y="353494"/>
                  </a:lnTo>
                  <a:lnTo>
                    <a:pt x="222619" y="376589"/>
                  </a:lnTo>
                  <a:lnTo>
                    <a:pt x="227921" y="376573"/>
                  </a:lnTo>
                  <a:lnTo>
                    <a:pt x="227793" y="353397"/>
                  </a:lnTo>
                  <a:lnTo>
                    <a:pt x="237336" y="353333"/>
                  </a:lnTo>
                  <a:lnTo>
                    <a:pt x="237633" y="409123"/>
                  </a:lnTo>
                  <a:lnTo>
                    <a:pt x="217848" y="409243"/>
                  </a:lnTo>
                  <a:close/>
                  <a:moveTo>
                    <a:pt x="273814" y="401523"/>
                  </a:moveTo>
                  <a:lnTo>
                    <a:pt x="271275" y="395434"/>
                  </a:lnTo>
                  <a:lnTo>
                    <a:pt x="293350" y="386148"/>
                  </a:lnTo>
                  <a:lnTo>
                    <a:pt x="286980" y="371038"/>
                  </a:lnTo>
                  <a:lnTo>
                    <a:pt x="269548" y="378380"/>
                  </a:lnTo>
                  <a:lnTo>
                    <a:pt x="266994" y="372307"/>
                  </a:lnTo>
                  <a:lnTo>
                    <a:pt x="284426" y="364965"/>
                  </a:lnTo>
                  <a:lnTo>
                    <a:pt x="276818" y="346891"/>
                  </a:lnTo>
                  <a:lnTo>
                    <a:pt x="254037" y="356490"/>
                  </a:lnTo>
                  <a:lnTo>
                    <a:pt x="251482" y="350401"/>
                  </a:lnTo>
                  <a:lnTo>
                    <a:pt x="283084" y="337114"/>
                  </a:lnTo>
                  <a:lnTo>
                    <a:pt x="304701" y="388526"/>
                  </a:lnTo>
                  <a:lnTo>
                    <a:pt x="273814" y="401523"/>
                  </a:lnTo>
                  <a:close/>
                  <a:moveTo>
                    <a:pt x="350425" y="355036"/>
                  </a:moveTo>
                  <a:cubicBezTo>
                    <a:pt x="341846" y="363511"/>
                    <a:pt x="333684" y="363648"/>
                    <a:pt x="326486" y="356354"/>
                  </a:cubicBezTo>
                  <a:cubicBezTo>
                    <a:pt x="320333" y="350136"/>
                    <a:pt x="320558" y="342577"/>
                    <a:pt x="324711" y="336159"/>
                  </a:cubicBezTo>
                  <a:lnTo>
                    <a:pt x="295359" y="331025"/>
                  </a:lnTo>
                  <a:lnTo>
                    <a:pt x="303375" y="323089"/>
                  </a:lnTo>
                  <a:lnTo>
                    <a:pt x="331001" y="328342"/>
                  </a:lnTo>
                  <a:lnTo>
                    <a:pt x="334769" y="324623"/>
                  </a:lnTo>
                  <a:lnTo>
                    <a:pt x="318502" y="308147"/>
                  </a:lnTo>
                  <a:lnTo>
                    <a:pt x="325282" y="301448"/>
                  </a:lnTo>
                  <a:lnTo>
                    <a:pt x="364491" y="341123"/>
                  </a:lnTo>
                  <a:lnTo>
                    <a:pt x="350425" y="355036"/>
                  </a:lnTo>
                  <a:close/>
                  <a:moveTo>
                    <a:pt x="392928" y="293993"/>
                  </a:moveTo>
                  <a:lnTo>
                    <a:pt x="334158" y="290539"/>
                  </a:lnTo>
                  <a:lnTo>
                    <a:pt x="337797" y="281534"/>
                  </a:lnTo>
                  <a:lnTo>
                    <a:pt x="355687" y="282867"/>
                  </a:lnTo>
                  <a:lnTo>
                    <a:pt x="362780" y="265339"/>
                  </a:lnTo>
                  <a:lnTo>
                    <a:pt x="348850" y="254181"/>
                  </a:lnTo>
                  <a:lnTo>
                    <a:pt x="352489" y="245160"/>
                  </a:lnTo>
                  <a:lnTo>
                    <a:pt x="397217" y="283365"/>
                  </a:lnTo>
                  <a:lnTo>
                    <a:pt x="392928" y="293993"/>
                  </a:lnTo>
                  <a:close/>
                  <a:moveTo>
                    <a:pt x="408680" y="235015"/>
                  </a:moveTo>
                  <a:lnTo>
                    <a:pt x="408512" y="244743"/>
                  </a:lnTo>
                  <a:lnTo>
                    <a:pt x="353068" y="225158"/>
                  </a:lnTo>
                  <a:lnTo>
                    <a:pt x="353269" y="213703"/>
                  </a:lnTo>
                  <a:lnTo>
                    <a:pt x="409387" y="195878"/>
                  </a:lnTo>
                  <a:lnTo>
                    <a:pt x="409219" y="205686"/>
                  </a:lnTo>
                  <a:lnTo>
                    <a:pt x="361237" y="219840"/>
                  </a:lnTo>
                  <a:lnTo>
                    <a:pt x="408680" y="235015"/>
                  </a:lnTo>
                  <a:close/>
                  <a:moveTo>
                    <a:pt x="386951" y="285390"/>
                  </a:moveTo>
                  <a:lnTo>
                    <a:pt x="387216" y="284747"/>
                  </a:lnTo>
                  <a:lnTo>
                    <a:pt x="368122" y="269468"/>
                  </a:lnTo>
                  <a:lnTo>
                    <a:pt x="362475" y="283462"/>
                  </a:lnTo>
                  <a:lnTo>
                    <a:pt x="386951" y="285390"/>
                  </a:lnTo>
                  <a:close/>
                  <a:moveTo>
                    <a:pt x="346874" y="114471"/>
                  </a:moveTo>
                  <a:cubicBezTo>
                    <a:pt x="357374" y="104630"/>
                    <a:pt x="358313" y="96260"/>
                    <a:pt x="350184" y="87576"/>
                  </a:cubicBezTo>
                  <a:lnTo>
                    <a:pt x="343999" y="81005"/>
                  </a:lnTo>
                  <a:lnTo>
                    <a:pt x="312951" y="110157"/>
                  </a:lnTo>
                  <a:lnTo>
                    <a:pt x="319586" y="117234"/>
                  </a:lnTo>
                  <a:cubicBezTo>
                    <a:pt x="327973" y="126159"/>
                    <a:pt x="336929" y="123805"/>
                    <a:pt x="346874" y="114471"/>
                  </a:cubicBezTo>
                  <a:close/>
                </a:path>
              </a:pathLst>
            </a:custGeom>
            <a:solidFill>
              <a:srgbClr val="FFFFFF">
                <a:alpha val="81000"/>
              </a:srgbClr>
            </a:solidFill>
            <a:ln w="80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35501302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x Indhold - Collag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426D558-32A7-E390-B1A1-6250A781F19D}"/>
              </a:ext>
            </a:extLst>
          </p:cNvPr>
          <p:cNvSpPr/>
          <p:nvPr userDrawn="1"/>
        </p:nvSpPr>
        <p:spPr>
          <a:xfrm>
            <a:off x="0" y="3429000"/>
            <a:ext cx="6096000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BE6E29-362C-F9A4-8868-C4DFC072CADA}"/>
              </a:ext>
            </a:extLst>
          </p:cNvPr>
          <p:cNvSpPr/>
          <p:nvPr userDrawn="1"/>
        </p:nvSpPr>
        <p:spPr>
          <a:xfrm>
            <a:off x="0" y="0"/>
            <a:ext cx="60960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EA9F677-00FF-52F0-050A-07B082154EA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71500" y="441324"/>
            <a:ext cx="4963538" cy="2564523"/>
          </a:xfrm>
        </p:spPr>
        <p:txBody>
          <a:bodyPr bIns="0" anchor="ctr" anchorCtr="0"/>
          <a:lstStyle>
            <a:lvl1pPr marL="0" indent="0" algn="ctr">
              <a:lnSpc>
                <a:spcPct val="95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  <a:latin typeface="LFPressSerifOffc" panose="020B0604020202020204" charset="0"/>
              </a:defRPr>
            </a:lvl1pPr>
            <a:lvl2pPr marL="288000" indent="0">
              <a:buNone/>
              <a:defRPr/>
            </a:lvl2pPr>
          </a:lstStyle>
          <a:p>
            <a:pPr lvl="0"/>
            <a:r>
              <a:rPr lang="en-US" dirty="0" err="1"/>
              <a:t>Indsæt</a:t>
            </a:r>
            <a:r>
              <a:rPr lang="en-US" dirty="0"/>
              <a:t> </a:t>
            </a:r>
            <a:r>
              <a:rPr lang="en-US" dirty="0" err="1"/>
              <a:t>indhold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8B0D7DA-A290-8A26-D0EE-DFF49DB9431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71500" y="3852153"/>
            <a:ext cx="4963538" cy="2564522"/>
          </a:xfrm>
          <a:noFill/>
        </p:spPr>
        <p:txBody>
          <a:bodyPr bIns="972000" anchor="ctr" anchorCtr="0"/>
          <a:lstStyle>
            <a:lvl1pPr marL="0" indent="0" algn="ctr">
              <a:buNone/>
              <a:defRPr/>
            </a:lvl1pPr>
            <a:lvl2pPr marL="288000" indent="0">
              <a:buNone/>
              <a:defRPr/>
            </a:lvl2pPr>
          </a:lstStyle>
          <a:p>
            <a:pPr lvl="0"/>
            <a:r>
              <a:rPr lang="en-US" dirty="0" err="1"/>
              <a:t>Indsæt</a:t>
            </a:r>
            <a:r>
              <a:rPr lang="en-US" dirty="0"/>
              <a:t> </a:t>
            </a:r>
            <a:r>
              <a:rPr lang="en-US" dirty="0" err="1"/>
              <a:t>indhold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1CBF3D0-24B4-9DC2-BBC7-4AE56D3B186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600217" y="441324"/>
            <a:ext cx="5020283" cy="3410829"/>
          </a:xfrm>
          <a:noFill/>
        </p:spPr>
        <p:txBody>
          <a:bodyPr bIns="972000"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 err="1"/>
              <a:t>Indsæt</a:t>
            </a:r>
            <a:r>
              <a:rPr lang="en-US" dirty="0"/>
              <a:t> </a:t>
            </a:r>
            <a:r>
              <a:rPr lang="en-US" dirty="0" err="1"/>
              <a:t>indhold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1C50BE5-FC2F-B94C-ABC3-E23FC99486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86626" y="4037013"/>
            <a:ext cx="3686174" cy="564170"/>
          </a:xfrm>
        </p:spPr>
        <p:txBody>
          <a:bodyPr anchor="b" anchorCtr="0"/>
          <a:lstStyle>
            <a:lvl1pPr marL="0" indent="0" algn="ctr">
              <a:lnSpc>
                <a:spcPct val="95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  <a:latin typeface="+mj-lt"/>
              </a:defRPr>
            </a:lvl1pPr>
            <a:lvl2pPr marL="288000" indent="0">
              <a:buNone/>
              <a:defRPr/>
            </a:lvl2pPr>
          </a:lstStyle>
          <a:p>
            <a:pPr lvl="0"/>
            <a:r>
              <a:rPr lang="en-US" dirty="0" err="1"/>
              <a:t>Indsæt</a:t>
            </a:r>
            <a:r>
              <a:rPr lang="en-US" dirty="0"/>
              <a:t> </a:t>
            </a:r>
            <a:r>
              <a:rPr lang="en-US" dirty="0" err="1"/>
              <a:t>overskrift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E6B93523-CC0F-E8AC-F284-D6DA323BD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86626" y="4800635"/>
            <a:ext cx="3686174" cy="1035961"/>
          </a:xfrm>
        </p:spPr>
        <p:txBody>
          <a:bodyPr anchor="t" anchorCtr="0"/>
          <a:lstStyle>
            <a:lvl1pPr marL="0" indent="0" algn="ctr">
              <a:lnSpc>
                <a:spcPct val="95000"/>
              </a:lnSpc>
              <a:spcAft>
                <a:spcPts val="0"/>
              </a:spcAft>
              <a:buNone/>
              <a:defRPr sz="1400">
                <a:solidFill>
                  <a:schemeClr val="tx2"/>
                </a:solidFill>
                <a:latin typeface="+mn-lt"/>
              </a:defRPr>
            </a:lvl1pPr>
            <a:lvl2pPr marL="288000" indent="0">
              <a:buNone/>
              <a:defRPr/>
            </a:lvl2pPr>
          </a:lstStyle>
          <a:p>
            <a:pPr lvl="0"/>
            <a:r>
              <a:rPr lang="en-US" dirty="0" err="1"/>
              <a:t>Indsæt</a:t>
            </a:r>
            <a:r>
              <a:rPr lang="en-US" dirty="0"/>
              <a:t> </a:t>
            </a:r>
            <a:r>
              <a:rPr lang="en-US" dirty="0" err="1"/>
              <a:t>tekst</a:t>
            </a:r>
            <a:r>
              <a:rPr lang="en-US" dirty="0"/>
              <a:t> – max. </a:t>
            </a:r>
            <a:r>
              <a:rPr lang="en-US" dirty="0" err="1"/>
              <a:t>frm</a:t>
            </a:r>
            <a:r>
              <a:rPr lang="en-US" dirty="0"/>
              <a:t> </a:t>
            </a:r>
            <a:r>
              <a:rPr lang="en-US" dirty="0" err="1"/>
              <a:t>linjer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9538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x Indhold - Collage -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426D558-32A7-E390-B1A1-6250A781F19D}"/>
              </a:ext>
            </a:extLst>
          </p:cNvPr>
          <p:cNvSpPr/>
          <p:nvPr userDrawn="1"/>
        </p:nvSpPr>
        <p:spPr>
          <a:xfrm>
            <a:off x="0" y="3429000"/>
            <a:ext cx="6096000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BE6E29-362C-F9A4-8868-C4DFC072CADA}"/>
              </a:ext>
            </a:extLst>
          </p:cNvPr>
          <p:cNvSpPr/>
          <p:nvPr userDrawn="1"/>
        </p:nvSpPr>
        <p:spPr>
          <a:xfrm>
            <a:off x="0" y="0"/>
            <a:ext cx="60960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8B0D7DA-A290-8A26-D0EE-DFF49DB9431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71500" y="3852153"/>
            <a:ext cx="4963538" cy="2564522"/>
          </a:xfrm>
          <a:noFill/>
        </p:spPr>
        <p:txBody>
          <a:bodyPr bIns="972000" anchor="ctr" anchorCtr="0"/>
          <a:lstStyle>
            <a:lvl1pPr marL="0" indent="0" algn="ctr">
              <a:buNone/>
              <a:defRPr/>
            </a:lvl1pPr>
            <a:lvl2pPr marL="288000" indent="0">
              <a:buNone/>
              <a:defRPr/>
            </a:lvl2pPr>
          </a:lstStyle>
          <a:p>
            <a:pPr lvl="0"/>
            <a:r>
              <a:rPr lang="en-US" dirty="0" err="1"/>
              <a:t>Indsæt</a:t>
            </a:r>
            <a:r>
              <a:rPr lang="en-US" dirty="0"/>
              <a:t> </a:t>
            </a:r>
            <a:r>
              <a:rPr lang="en-US" dirty="0" err="1"/>
              <a:t>indhold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387FA62-EFB8-8B6E-F223-1C15673D19E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096000" cy="6858000"/>
          </a:xfrm>
          <a:solidFill>
            <a:schemeClr val="accent6"/>
          </a:solidFill>
        </p:spPr>
        <p:txBody>
          <a:bodyPr bIns="612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DFE470D8-07EA-8DF1-F220-FBA2F8977AE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71500" y="441324"/>
            <a:ext cx="4963538" cy="2564523"/>
          </a:xfrm>
        </p:spPr>
        <p:txBody>
          <a:bodyPr bIns="0" anchor="ctr" anchorCtr="0"/>
          <a:lstStyle>
            <a:lvl1pPr marL="0" indent="0" algn="ctr">
              <a:lnSpc>
                <a:spcPct val="95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  <a:latin typeface="LFPressSerifOffc" panose="020B0604020202020204" charset="0"/>
              </a:defRPr>
            </a:lvl1pPr>
            <a:lvl2pPr marL="288000" indent="0">
              <a:buNone/>
              <a:defRPr/>
            </a:lvl2pPr>
          </a:lstStyle>
          <a:p>
            <a:pPr lvl="0"/>
            <a:r>
              <a:rPr lang="en-US" dirty="0" err="1"/>
              <a:t>Indsæt</a:t>
            </a:r>
            <a:r>
              <a:rPr lang="en-US" dirty="0"/>
              <a:t> </a:t>
            </a:r>
            <a:r>
              <a:rPr lang="en-US" dirty="0" err="1"/>
              <a:t>indhold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259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A - Mørkegrøn baggr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61F08-73F8-779A-02D6-4D14F1D993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1091902"/>
            <a:ext cx="11049000" cy="2354491"/>
          </a:xfrm>
        </p:spPr>
        <p:txBody>
          <a:bodyPr>
            <a:noAutofit/>
          </a:bodyPr>
          <a:lstStyle>
            <a:lvl1pPr>
              <a:defRPr sz="900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Kort overskrift          i to linjer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19DFCA9-41BE-4525-BBE4-E13E96AB1A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3755664"/>
            <a:ext cx="5384800" cy="756617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  <a:lvl2pPr marL="288000" indent="0">
              <a:buNone/>
              <a:defRPr/>
            </a:lvl2pPr>
          </a:lstStyle>
          <a:p>
            <a:pPr lvl="0"/>
            <a:r>
              <a:rPr lang="da-DK" noProof="0" dirty="0"/>
              <a:t>Manchet i </a:t>
            </a:r>
            <a:r>
              <a:rPr lang="da-DK" noProof="0" dirty="0" err="1"/>
              <a:t>maks</a:t>
            </a:r>
            <a:r>
              <a:rPr lang="da-DK" noProof="0" dirty="0"/>
              <a:t> tre linjer </a:t>
            </a:r>
            <a:r>
              <a:rPr lang="da-DK" noProof="0" dirty="0" err="1"/>
              <a:t>nostrum</a:t>
            </a:r>
            <a:r>
              <a:rPr lang="da-DK" noProof="0" dirty="0"/>
              <a:t> </a:t>
            </a:r>
            <a:r>
              <a:rPr lang="da-DK" noProof="0" dirty="0" err="1"/>
              <a:t>que</a:t>
            </a:r>
            <a:r>
              <a:rPr lang="da-DK" noProof="0" dirty="0"/>
              <a:t> </a:t>
            </a:r>
            <a:r>
              <a:rPr lang="da-DK" noProof="0" dirty="0" err="1"/>
              <a:t>veria</a:t>
            </a:r>
            <a:r>
              <a:rPr lang="da-DK" noProof="0" dirty="0"/>
              <a:t> </a:t>
            </a:r>
            <a:r>
              <a:rPr lang="da-DK" noProof="0" dirty="0" err="1"/>
              <a:t>velessus</a:t>
            </a:r>
            <a:r>
              <a:rPr lang="da-DK" noProof="0" dirty="0"/>
              <a:t> assimil </a:t>
            </a:r>
            <a:r>
              <a:rPr lang="da-DK" noProof="0" dirty="0" err="1"/>
              <a:t>imeni</a:t>
            </a:r>
            <a:r>
              <a:rPr lang="da-DK" noProof="0" dirty="0"/>
              <a:t> </a:t>
            </a:r>
            <a:r>
              <a:rPr lang="da-DK" noProof="0" dirty="0" err="1"/>
              <a:t>ilibus</a:t>
            </a:r>
            <a:r>
              <a:rPr lang="da-DK" noProof="0" dirty="0"/>
              <a:t> as </a:t>
            </a:r>
            <a:r>
              <a:rPr lang="da-DK" noProof="0" dirty="0" err="1"/>
              <a:t>ressum</a:t>
            </a:r>
            <a:r>
              <a:rPr lang="da-DK" noProof="0" dirty="0"/>
              <a:t> </a:t>
            </a:r>
            <a:r>
              <a:rPr lang="da-DK" noProof="0" dirty="0" err="1"/>
              <a:t>que</a:t>
            </a:r>
            <a:r>
              <a:rPr lang="da-DK" noProof="0" dirty="0"/>
              <a:t> </a:t>
            </a:r>
            <a:r>
              <a:rPr lang="da-DK" noProof="0" dirty="0" err="1"/>
              <a:t>repella</a:t>
            </a:r>
            <a:r>
              <a:rPr lang="da-DK" noProof="0" dirty="0"/>
              <a:t> </a:t>
            </a:r>
            <a:r>
              <a:rPr lang="da-DK" noProof="0" dirty="0" err="1"/>
              <a:t>borume</a:t>
            </a:r>
            <a:r>
              <a:rPr lang="da-DK" noProof="0" dirty="0"/>
              <a:t> </a:t>
            </a:r>
            <a:r>
              <a:rPr lang="da-DK" noProof="0" dirty="0" err="1"/>
              <a:t>exceperum</a:t>
            </a:r>
            <a:r>
              <a:rPr lang="da-DK" noProof="0" dirty="0"/>
              <a:t> </a:t>
            </a:r>
            <a:r>
              <a:rPr lang="da-DK" noProof="0" dirty="0" err="1"/>
              <a:t>quenim</a:t>
            </a:r>
            <a:r>
              <a:rPr lang="da-DK" noProof="0" dirty="0"/>
              <a:t> </a:t>
            </a:r>
            <a:r>
              <a:rPr lang="da-DK" noProof="0" dirty="0" err="1"/>
              <a:t>us</a:t>
            </a:r>
            <a:r>
              <a:rPr lang="da-DK" noProof="0" dirty="0"/>
              <a:t> </a:t>
            </a:r>
            <a:r>
              <a:rPr lang="da-DK" noProof="0" dirty="0" err="1"/>
              <a:t>dolupta</a:t>
            </a:r>
            <a:r>
              <a:rPr lang="da-DK" noProof="0" dirty="0"/>
              <a:t> </a:t>
            </a:r>
            <a:r>
              <a:rPr lang="da-DK" noProof="0" dirty="0" err="1"/>
              <a:t>tquam</a:t>
            </a:r>
            <a:r>
              <a:rPr lang="da-DK" noProof="0" dirty="0"/>
              <a:t> </a:t>
            </a:r>
            <a:r>
              <a:rPr lang="da-DK" noProof="0" dirty="0" err="1"/>
              <a:t>nate</a:t>
            </a:r>
            <a:r>
              <a:rPr lang="da-DK" noProof="0" dirty="0"/>
              <a:t> </a:t>
            </a:r>
            <a:r>
              <a:rPr lang="da-DK" noProof="0" dirty="0" err="1"/>
              <a:t>niminciis</a:t>
            </a:r>
            <a:r>
              <a:rPr lang="da-DK" noProof="0" dirty="0"/>
              <a:t> </a:t>
            </a:r>
            <a:r>
              <a:rPr lang="da-DK" noProof="0" dirty="0" err="1"/>
              <a:t>accaeserum</a:t>
            </a:r>
            <a:r>
              <a:rPr lang="da-DK" noProof="0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3D750C-E3F0-5B68-7DE3-A63473BC59E1}"/>
              </a:ext>
            </a:extLst>
          </p:cNvPr>
          <p:cNvSpPr txBox="1"/>
          <p:nvPr userDrawn="1"/>
        </p:nvSpPr>
        <p:spPr>
          <a:xfrm>
            <a:off x="571500" y="6020186"/>
            <a:ext cx="2069584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dirty="0">
                <a:solidFill>
                  <a:schemeClr val="bg1"/>
                </a:solidFill>
                <a:latin typeface="LFPressSansOffc dBold" panose="00000700000000000000" pitchFamily="2" charset="0"/>
              </a:rPr>
              <a:t>Landbrug &amp; Fødevarer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DCA02AE-7C17-DB22-D934-6BF02DD10EA2}"/>
              </a:ext>
            </a:extLst>
          </p:cNvPr>
          <p:cNvGrpSpPr/>
          <p:nvPr userDrawn="1"/>
        </p:nvGrpSpPr>
        <p:grpSpPr>
          <a:xfrm>
            <a:off x="10857361" y="5991228"/>
            <a:ext cx="762848" cy="433398"/>
            <a:chOff x="10857361" y="5991228"/>
            <a:chExt cx="762848" cy="433398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8F027DF3-F1EC-32CC-0A1C-6CEB40AF6B10}"/>
                </a:ext>
              </a:extLst>
            </p:cNvPr>
            <p:cNvSpPr/>
            <p:nvPr/>
          </p:nvSpPr>
          <p:spPr>
            <a:xfrm>
              <a:off x="10857361" y="5991228"/>
              <a:ext cx="433398" cy="433398"/>
            </a:xfrm>
            <a:custGeom>
              <a:avLst/>
              <a:gdLst>
                <a:gd name="connsiteX0" fmla="*/ 51652 w 433398"/>
                <a:gd name="connsiteY0" fmla="*/ 233649 h 433398"/>
                <a:gd name="connsiteX1" fmla="*/ 34470 w 433398"/>
                <a:gd name="connsiteY1" fmla="*/ 254623 h 433398"/>
                <a:gd name="connsiteX2" fmla="*/ 36165 w 433398"/>
                <a:gd name="connsiteY2" fmla="*/ 263492 h 433398"/>
                <a:gd name="connsiteX3" fmla="*/ 78009 w 433398"/>
                <a:gd name="connsiteY3" fmla="*/ 255459 h 433398"/>
                <a:gd name="connsiteX4" fmla="*/ 76177 w 433398"/>
                <a:gd name="connsiteY4" fmla="*/ 245915 h 433398"/>
                <a:gd name="connsiteX5" fmla="*/ 51652 w 433398"/>
                <a:gd name="connsiteY5" fmla="*/ 233649 h 433398"/>
                <a:gd name="connsiteX6" fmla="*/ 45451 w 433398"/>
                <a:gd name="connsiteY6" fmla="*/ 166123 h 433398"/>
                <a:gd name="connsiteX7" fmla="*/ 36020 w 433398"/>
                <a:gd name="connsiteY7" fmla="*/ 172003 h 433398"/>
                <a:gd name="connsiteX8" fmla="*/ 34486 w 433398"/>
                <a:gd name="connsiteY8" fmla="*/ 178221 h 433398"/>
                <a:gd name="connsiteX9" fmla="*/ 50552 w 433398"/>
                <a:gd name="connsiteY9" fmla="*/ 182237 h 433398"/>
                <a:gd name="connsiteX10" fmla="*/ 51998 w 433398"/>
                <a:gd name="connsiteY10" fmla="*/ 176414 h 433398"/>
                <a:gd name="connsiteX11" fmla="*/ 45451 w 433398"/>
                <a:gd name="connsiteY11" fmla="*/ 166123 h 433398"/>
                <a:gd name="connsiteX12" fmla="*/ 82885 w 433398"/>
                <a:gd name="connsiteY12" fmla="*/ 100349 h 433398"/>
                <a:gd name="connsiteX13" fmla="*/ 69598 w 433398"/>
                <a:gd name="connsiteY13" fmla="*/ 102783 h 433398"/>
                <a:gd name="connsiteX14" fmla="*/ 64377 w 433398"/>
                <a:gd name="connsiteY14" fmla="*/ 109498 h 433398"/>
                <a:gd name="connsiteX15" fmla="*/ 80017 w 433398"/>
                <a:gd name="connsiteY15" fmla="*/ 121628 h 433398"/>
                <a:gd name="connsiteX16" fmla="*/ 84805 w 433398"/>
                <a:gd name="connsiteY16" fmla="*/ 115443 h 433398"/>
                <a:gd name="connsiteX17" fmla="*/ 82885 w 433398"/>
                <a:gd name="connsiteY17" fmla="*/ 100349 h 433398"/>
                <a:gd name="connsiteX18" fmla="*/ 70273 w 433398"/>
                <a:gd name="connsiteY18" fmla="*/ 168726 h 433398"/>
                <a:gd name="connsiteX19" fmla="*/ 58489 w 433398"/>
                <a:gd name="connsiteY19" fmla="*/ 176960 h 433398"/>
                <a:gd name="connsiteX20" fmla="*/ 56777 w 433398"/>
                <a:gd name="connsiteY20" fmla="*/ 183788 h 433398"/>
                <a:gd name="connsiteX21" fmla="*/ 75808 w 433398"/>
                <a:gd name="connsiteY21" fmla="*/ 188527 h 433398"/>
                <a:gd name="connsiteX22" fmla="*/ 77454 w 433398"/>
                <a:gd name="connsiteY22" fmla="*/ 181876 h 433398"/>
                <a:gd name="connsiteX23" fmla="*/ 70273 w 433398"/>
                <a:gd name="connsiteY23" fmla="*/ 168726 h 433398"/>
                <a:gd name="connsiteX24" fmla="*/ 216707 w 433398"/>
                <a:gd name="connsiteY24" fmla="*/ 0 h 433398"/>
                <a:gd name="connsiteX25" fmla="*/ 0 w 433398"/>
                <a:gd name="connsiteY25" fmla="*/ 216691 h 433398"/>
                <a:gd name="connsiteX26" fmla="*/ 216707 w 433398"/>
                <a:gd name="connsiteY26" fmla="*/ 433398 h 433398"/>
                <a:gd name="connsiteX27" fmla="*/ 433398 w 433398"/>
                <a:gd name="connsiteY27" fmla="*/ 216691 h 433398"/>
                <a:gd name="connsiteX28" fmla="*/ 216707 w 433398"/>
                <a:gd name="connsiteY28" fmla="*/ 0 h 433398"/>
                <a:gd name="connsiteX29" fmla="*/ 221567 w 433398"/>
                <a:gd name="connsiteY29" fmla="*/ 22637 h 433398"/>
                <a:gd name="connsiteX30" fmla="*/ 237103 w 433398"/>
                <a:gd name="connsiteY30" fmla="*/ 24774 h 433398"/>
                <a:gd name="connsiteX31" fmla="*/ 237119 w 433398"/>
                <a:gd name="connsiteY31" fmla="*/ 32413 h 433398"/>
                <a:gd name="connsiteX32" fmla="*/ 221495 w 433398"/>
                <a:gd name="connsiteY32" fmla="*/ 29305 h 433398"/>
                <a:gd name="connsiteX33" fmla="*/ 202601 w 433398"/>
                <a:gd name="connsiteY33" fmla="*/ 51460 h 433398"/>
                <a:gd name="connsiteX34" fmla="*/ 220772 w 433398"/>
                <a:gd name="connsiteY34" fmla="*/ 74852 h 433398"/>
                <a:gd name="connsiteX35" fmla="*/ 228837 w 433398"/>
                <a:gd name="connsiteY35" fmla="*/ 73976 h 433398"/>
                <a:gd name="connsiteX36" fmla="*/ 228805 w 433398"/>
                <a:gd name="connsiteY36" fmla="*/ 49596 h 433398"/>
                <a:gd name="connsiteX37" fmla="*/ 238075 w 433398"/>
                <a:gd name="connsiteY37" fmla="*/ 49596 h 433398"/>
                <a:gd name="connsiteX38" fmla="*/ 238123 w 433398"/>
                <a:gd name="connsiteY38" fmla="*/ 78555 h 433398"/>
                <a:gd name="connsiteX39" fmla="*/ 219470 w 433398"/>
                <a:gd name="connsiteY39" fmla="*/ 81551 h 433398"/>
                <a:gd name="connsiteX40" fmla="*/ 193066 w 433398"/>
                <a:gd name="connsiteY40" fmla="*/ 51460 h 433398"/>
                <a:gd name="connsiteX41" fmla="*/ 221567 w 433398"/>
                <a:gd name="connsiteY41" fmla="*/ 22637 h 433398"/>
                <a:gd name="connsiteX42" fmla="*/ 118672 w 433398"/>
                <a:gd name="connsiteY42" fmla="*/ 50456 h 433398"/>
                <a:gd name="connsiteX43" fmla="*/ 136256 w 433398"/>
                <a:gd name="connsiteY43" fmla="*/ 85006 h 433398"/>
                <a:gd name="connsiteX44" fmla="*/ 152354 w 433398"/>
                <a:gd name="connsiteY44" fmla="*/ 90243 h 433398"/>
                <a:gd name="connsiteX45" fmla="*/ 157672 w 433398"/>
                <a:gd name="connsiteY45" fmla="*/ 74113 h 433398"/>
                <a:gd name="connsiteX46" fmla="*/ 140096 w 433398"/>
                <a:gd name="connsiteY46" fmla="*/ 39547 h 433398"/>
                <a:gd name="connsiteX47" fmla="*/ 148587 w 433398"/>
                <a:gd name="connsiteY47" fmla="*/ 35217 h 433398"/>
                <a:gd name="connsiteX48" fmla="*/ 166380 w 433398"/>
                <a:gd name="connsiteY48" fmla="*/ 70177 h 433398"/>
                <a:gd name="connsiteX49" fmla="*/ 155351 w 433398"/>
                <a:gd name="connsiteY49" fmla="*/ 96123 h 433398"/>
                <a:gd name="connsiteX50" fmla="*/ 127942 w 433398"/>
                <a:gd name="connsiteY50" fmla="*/ 89721 h 433398"/>
                <a:gd name="connsiteX51" fmla="*/ 110165 w 433398"/>
                <a:gd name="connsiteY51" fmla="*/ 54761 h 433398"/>
                <a:gd name="connsiteX52" fmla="*/ 118672 w 433398"/>
                <a:gd name="connsiteY52" fmla="*/ 50456 h 433398"/>
                <a:gd name="connsiteX53" fmla="*/ 65437 w 433398"/>
                <a:gd name="connsiteY53" fmla="*/ 97368 h 433398"/>
                <a:gd name="connsiteX54" fmla="*/ 88990 w 433398"/>
                <a:gd name="connsiteY54" fmla="*/ 92894 h 433398"/>
                <a:gd name="connsiteX55" fmla="*/ 93432 w 433398"/>
                <a:gd name="connsiteY55" fmla="*/ 112679 h 433398"/>
                <a:gd name="connsiteX56" fmla="*/ 123179 w 433398"/>
                <a:gd name="connsiteY56" fmla="*/ 113917 h 433398"/>
                <a:gd name="connsiteX57" fmla="*/ 116278 w 433398"/>
                <a:gd name="connsiteY57" fmla="*/ 122825 h 433398"/>
                <a:gd name="connsiteX58" fmla="*/ 88211 w 433398"/>
                <a:gd name="connsiteY58" fmla="*/ 121243 h 433398"/>
                <a:gd name="connsiteX59" fmla="*/ 84965 w 433398"/>
                <a:gd name="connsiteY59" fmla="*/ 125428 h 433398"/>
                <a:gd name="connsiteX60" fmla="*/ 103273 w 433398"/>
                <a:gd name="connsiteY60" fmla="*/ 139614 h 433398"/>
                <a:gd name="connsiteX61" fmla="*/ 97433 w 433398"/>
                <a:gd name="connsiteY61" fmla="*/ 147157 h 433398"/>
                <a:gd name="connsiteX62" fmla="*/ 53331 w 433398"/>
                <a:gd name="connsiteY62" fmla="*/ 113001 h 433398"/>
                <a:gd name="connsiteX63" fmla="*/ 65437 w 433398"/>
                <a:gd name="connsiteY63" fmla="*/ 97368 h 433398"/>
                <a:gd name="connsiteX64" fmla="*/ 29811 w 433398"/>
                <a:gd name="connsiteY64" fmla="*/ 169746 h 433398"/>
                <a:gd name="connsiteX65" fmla="*/ 47178 w 433398"/>
                <a:gd name="connsiteY65" fmla="*/ 156628 h 433398"/>
                <a:gd name="connsiteX66" fmla="*/ 56063 w 433398"/>
                <a:gd name="connsiteY66" fmla="*/ 168051 h 433398"/>
                <a:gd name="connsiteX67" fmla="*/ 56392 w 433398"/>
                <a:gd name="connsiteY67" fmla="*/ 168131 h 433398"/>
                <a:gd name="connsiteX68" fmla="*/ 72691 w 433398"/>
                <a:gd name="connsiteY68" fmla="*/ 159392 h 433398"/>
                <a:gd name="connsiteX69" fmla="*/ 83985 w 433398"/>
                <a:gd name="connsiteY69" fmla="*/ 182960 h 433398"/>
                <a:gd name="connsiteX70" fmla="*/ 79905 w 433398"/>
                <a:gd name="connsiteY70" fmla="*/ 199372 h 433398"/>
                <a:gd name="connsiteX71" fmla="*/ 25778 w 433398"/>
                <a:gd name="connsiteY71" fmla="*/ 185909 h 433398"/>
                <a:gd name="connsiteX72" fmla="*/ 29811 w 433398"/>
                <a:gd name="connsiteY72" fmla="*/ 169746 h 433398"/>
                <a:gd name="connsiteX73" fmla="*/ 27738 w 433398"/>
                <a:gd name="connsiteY73" fmla="*/ 254575 h 433398"/>
                <a:gd name="connsiteX74" fmla="*/ 49845 w 433398"/>
                <a:gd name="connsiteY74" fmla="*/ 224298 h 433398"/>
                <a:gd name="connsiteX75" fmla="*/ 82467 w 433398"/>
                <a:gd name="connsiteY75" fmla="*/ 243738 h 433398"/>
                <a:gd name="connsiteX76" fmla="*/ 86283 w 433398"/>
                <a:gd name="connsiteY76" fmla="*/ 263588 h 433398"/>
                <a:gd name="connsiteX77" fmla="*/ 31498 w 433398"/>
                <a:gd name="connsiteY77" fmla="*/ 274103 h 433398"/>
                <a:gd name="connsiteX78" fmla="*/ 27738 w 433398"/>
                <a:gd name="connsiteY78" fmla="*/ 254575 h 433398"/>
                <a:gd name="connsiteX79" fmla="*/ 79198 w 433398"/>
                <a:gd name="connsiteY79" fmla="*/ 353405 h 433398"/>
                <a:gd name="connsiteX80" fmla="*/ 72024 w 433398"/>
                <a:gd name="connsiteY80" fmla="*/ 344368 h 433398"/>
                <a:gd name="connsiteX81" fmla="*/ 90629 w 433398"/>
                <a:gd name="connsiteY81" fmla="*/ 298917 h 433398"/>
                <a:gd name="connsiteX82" fmla="*/ 57067 w 433398"/>
                <a:gd name="connsiteY82" fmla="*/ 325450 h 433398"/>
                <a:gd name="connsiteX83" fmla="*/ 51652 w 433398"/>
                <a:gd name="connsiteY83" fmla="*/ 318558 h 433398"/>
                <a:gd name="connsiteX84" fmla="*/ 95424 w 433398"/>
                <a:gd name="connsiteY84" fmla="*/ 283960 h 433398"/>
                <a:gd name="connsiteX85" fmla="*/ 101762 w 433398"/>
                <a:gd name="connsiteY85" fmla="*/ 292009 h 433398"/>
                <a:gd name="connsiteX86" fmla="*/ 82258 w 433398"/>
                <a:gd name="connsiteY86" fmla="*/ 339942 h 433398"/>
                <a:gd name="connsiteX87" fmla="*/ 117588 w 433398"/>
                <a:gd name="connsiteY87" fmla="*/ 312011 h 433398"/>
                <a:gd name="connsiteX88" fmla="*/ 122970 w 433398"/>
                <a:gd name="connsiteY88" fmla="*/ 318807 h 433398"/>
                <a:gd name="connsiteX89" fmla="*/ 79198 w 433398"/>
                <a:gd name="connsiteY89" fmla="*/ 353405 h 433398"/>
                <a:gd name="connsiteX90" fmla="*/ 140297 w 433398"/>
                <a:gd name="connsiteY90" fmla="*/ 393603 h 433398"/>
                <a:gd name="connsiteX91" fmla="*/ 129926 w 433398"/>
                <a:gd name="connsiteY91" fmla="*/ 388759 h 433398"/>
                <a:gd name="connsiteX92" fmla="*/ 136513 w 433398"/>
                <a:gd name="connsiteY92" fmla="*/ 330222 h 433398"/>
                <a:gd name="connsiteX93" fmla="*/ 145318 w 433398"/>
                <a:gd name="connsiteY93" fmla="*/ 334351 h 433398"/>
                <a:gd name="connsiteX94" fmla="*/ 143028 w 433398"/>
                <a:gd name="connsiteY94" fmla="*/ 352144 h 433398"/>
                <a:gd name="connsiteX95" fmla="*/ 160163 w 433398"/>
                <a:gd name="connsiteY95" fmla="*/ 360177 h 433398"/>
                <a:gd name="connsiteX96" fmla="*/ 172043 w 433398"/>
                <a:gd name="connsiteY96" fmla="*/ 346859 h 433398"/>
                <a:gd name="connsiteX97" fmla="*/ 180848 w 433398"/>
                <a:gd name="connsiteY97" fmla="*/ 350971 h 433398"/>
                <a:gd name="connsiteX98" fmla="*/ 140297 w 433398"/>
                <a:gd name="connsiteY98" fmla="*/ 393603 h 433398"/>
                <a:gd name="connsiteX99" fmla="*/ 219358 w 433398"/>
                <a:gd name="connsiteY99" fmla="*/ 409171 h 433398"/>
                <a:gd name="connsiteX100" fmla="*/ 219326 w 433398"/>
                <a:gd name="connsiteY100" fmla="*/ 359985 h 433398"/>
                <a:gd name="connsiteX101" fmla="*/ 195476 w 433398"/>
                <a:gd name="connsiteY101" fmla="*/ 359985 h 433398"/>
                <a:gd name="connsiteX102" fmla="*/ 195460 w 433398"/>
                <a:gd name="connsiteY102" fmla="*/ 353397 h 433398"/>
                <a:gd name="connsiteX103" fmla="*/ 228861 w 433398"/>
                <a:gd name="connsiteY103" fmla="*/ 353365 h 433398"/>
                <a:gd name="connsiteX104" fmla="*/ 228893 w 433398"/>
                <a:gd name="connsiteY104" fmla="*/ 409155 h 433398"/>
                <a:gd name="connsiteX105" fmla="*/ 219358 w 433398"/>
                <a:gd name="connsiteY105" fmla="*/ 409171 h 433398"/>
                <a:gd name="connsiteX106" fmla="*/ 216691 w 433398"/>
                <a:gd name="connsiteY106" fmla="*/ 329539 h 433398"/>
                <a:gd name="connsiteX107" fmla="*/ 103851 w 433398"/>
                <a:gd name="connsiteY107" fmla="*/ 216683 h 433398"/>
                <a:gd name="connsiteX108" fmla="*/ 216691 w 433398"/>
                <a:gd name="connsiteY108" fmla="*/ 103827 h 433398"/>
                <a:gd name="connsiteX109" fmla="*/ 329563 w 433398"/>
                <a:gd name="connsiteY109" fmla="*/ 216683 h 433398"/>
                <a:gd name="connsiteX110" fmla="*/ 216691 w 433398"/>
                <a:gd name="connsiteY110" fmla="*/ 329539 h 433398"/>
                <a:gd name="connsiteX111" fmla="*/ 138819 w 433398"/>
                <a:gd name="connsiteY111" fmla="*/ 383248 h 433398"/>
                <a:gd name="connsiteX112" fmla="*/ 139461 w 433398"/>
                <a:gd name="connsiteY112" fmla="*/ 383545 h 433398"/>
                <a:gd name="connsiteX113" fmla="*/ 155744 w 433398"/>
                <a:gd name="connsiteY113" fmla="*/ 365286 h 433398"/>
                <a:gd name="connsiteX114" fmla="*/ 142064 w 433398"/>
                <a:gd name="connsiteY114" fmla="*/ 358900 h 433398"/>
                <a:gd name="connsiteX115" fmla="*/ 138819 w 433398"/>
                <a:gd name="connsiteY115" fmla="*/ 383248 h 433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433398" h="433398">
                  <a:moveTo>
                    <a:pt x="51652" y="233649"/>
                  </a:moveTo>
                  <a:cubicBezTo>
                    <a:pt x="37498" y="236380"/>
                    <a:pt x="32229" y="242951"/>
                    <a:pt x="34470" y="254623"/>
                  </a:cubicBezTo>
                  <a:lnTo>
                    <a:pt x="36165" y="263492"/>
                  </a:lnTo>
                  <a:lnTo>
                    <a:pt x="78009" y="255459"/>
                  </a:lnTo>
                  <a:lnTo>
                    <a:pt x="76177" y="245915"/>
                  </a:lnTo>
                  <a:cubicBezTo>
                    <a:pt x="73864" y="233898"/>
                    <a:pt x="65019" y="231094"/>
                    <a:pt x="51652" y="233649"/>
                  </a:cubicBezTo>
                  <a:close/>
                  <a:moveTo>
                    <a:pt x="45451" y="166123"/>
                  </a:moveTo>
                  <a:cubicBezTo>
                    <a:pt x="40559" y="164918"/>
                    <a:pt x="37201" y="167288"/>
                    <a:pt x="36020" y="172003"/>
                  </a:cubicBezTo>
                  <a:lnTo>
                    <a:pt x="34486" y="178221"/>
                  </a:lnTo>
                  <a:lnTo>
                    <a:pt x="50552" y="182237"/>
                  </a:lnTo>
                  <a:lnTo>
                    <a:pt x="51998" y="176414"/>
                  </a:lnTo>
                  <a:cubicBezTo>
                    <a:pt x="53363" y="170951"/>
                    <a:pt x="50753" y="167441"/>
                    <a:pt x="45451" y="166123"/>
                  </a:cubicBezTo>
                  <a:close/>
                  <a:moveTo>
                    <a:pt x="82885" y="100349"/>
                  </a:moveTo>
                  <a:cubicBezTo>
                    <a:pt x="78081" y="96629"/>
                    <a:pt x="73518" y="97714"/>
                    <a:pt x="69598" y="102783"/>
                  </a:cubicBezTo>
                  <a:lnTo>
                    <a:pt x="64377" y="109498"/>
                  </a:lnTo>
                  <a:lnTo>
                    <a:pt x="80017" y="121628"/>
                  </a:lnTo>
                  <a:lnTo>
                    <a:pt x="84805" y="115443"/>
                  </a:lnTo>
                  <a:cubicBezTo>
                    <a:pt x="88789" y="110294"/>
                    <a:pt x="88379" y="104598"/>
                    <a:pt x="82885" y="100349"/>
                  </a:cubicBezTo>
                  <a:close/>
                  <a:moveTo>
                    <a:pt x="70273" y="168726"/>
                  </a:moveTo>
                  <a:cubicBezTo>
                    <a:pt x="63967" y="167159"/>
                    <a:pt x="59951" y="171080"/>
                    <a:pt x="58489" y="176960"/>
                  </a:cubicBezTo>
                  <a:lnTo>
                    <a:pt x="56777" y="183788"/>
                  </a:lnTo>
                  <a:lnTo>
                    <a:pt x="75808" y="188527"/>
                  </a:lnTo>
                  <a:lnTo>
                    <a:pt x="77454" y="181876"/>
                  </a:lnTo>
                  <a:cubicBezTo>
                    <a:pt x="79077" y="175393"/>
                    <a:pt x="77181" y="170453"/>
                    <a:pt x="70273" y="168726"/>
                  </a:cubicBezTo>
                  <a:close/>
                  <a:moveTo>
                    <a:pt x="216707" y="0"/>
                  </a:moveTo>
                  <a:cubicBezTo>
                    <a:pt x="97039" y="0"/>
                    <a:pt x="0" y="97007"/>
                    <a:pt x="0" y="216691"/>
                  </a:cubicBezTo>
                  <a:cubicBezTo>
                    <a:pt x="0" y="336367"/>
                    <a:pt x="97039" y="433398"/>
                    <a:pt x="216707" y="433398"/>
                  </a:cubicBezTo>
                  <a:cubicBezTo>
                    <a:pt x="336383" y="433398"/>
                    <a:pt x="433398" y="336375"/>
                    <a:pt x="433398" y="216691"/>
                  </a:cubicBezTo>
                  <a:cubicBezTo>
                    <a:pt x="433390" y="97007"/>
                    <a:pt x="336383" y="0"/>
                    <a:pt x="216707" y="0"/>
                  </a:cubicBezTo>
                  <a:close/>
                  <a:moveTo>
                    <a:pt x="221567" y="22637"/>
                  </a:moveTo>
                  <a:cubicBezTo>
                    <a:pt x="226411" y="22621"/>
                    <a:pt x="233536" y="23657"/>
                    <a:pt x="237103" y="24774"/>
                  </a:cubicBezTo>
                  <a:lnTo>
                    <a:pt x="237119" y="32413"/>
                  </a:lnTo>
                  <a:cubicBezTo>
                    <a:pt x="233368" y="30847"/>
                    <a:pt x="226266" y="29305"/>
                    <a:pt x="221495" y="29305"/>
                  </a:cubicBezTo>
                  <a:cubicBezTo>
                    <a:pt x="208835" y="29321"/>
                    <a:pt x="202585" y="35394"/>
                    <a:pt x="202601" y="51460"/>
                  </a:cubicBezTo>
                  <a:cubicBezTo>
                    <a:pt x="202617" y="65766"/>
                    <a:pt x="207590" y="74884"/>
                    <a:pt x="220772" y="74852"/>
                  </a:cubicBezTo>
                  <a:cubicBezTo>
                    <a:pt x="223013" y="74852"/>
                    <a:pt x="227013" y="74322"/>
                    <a:pt x="228837" y="73976"/>
                  </a:cubicBezTo>
                  <a:lnTo>
                    <a:pt x="228805" y="49596"/>
                  </a:lnTo>
                  <a:lnTo>
                    <a:pt x="238075" y="49596"/>
                  </a:lnTo>
                  <a:lnTo>
                    <a:pt x="238123" y="78555"/>
                  </a:lnTo>
                  <a:cubicBezTo>
                    <a:pt x="232934" y="80122"/>
                    <a:pt x="226499" y="81519"/>
                    <a:pt x="219470" y="81551"/>
                  </a:cubicBezTo>
                  <a:cubicBezTo>
                    <a:pt x="201428" y="81551"/>
                    <a:pt x="193082" y="70980"/>
                    <a:pt x="193066" y="51460"/>
                  </a:cubicBezTo>
                  <a:cubicBezTo>
                    <a:pt x="193026" y="33514"/>
                    <a:pt x="200826" y="22653"/>
                    <a:pt x="221567" y="22637"/>
                  </a:cubicBezTo>
                  <a:close/>
                  <a:moveTo>
                    <a:pt x="118672" y="50456"/>
                  </a:moveTo>
                  <a:lnTo>
                    <a:pt x="136256" y="85006"/>
                  </a:lnTo>
                  <a:cubicBezTo>
                    <a:pt x="140506" y="93368"/>
                    <a:pt x="145542" y="93713"/>
                    <a:pt x="152354" y="90243"/>
                  </a:cubicBezTo>
                  <a:cubicBezTo>
                    <a:pt x="159231" y="86741"/>
                    <a:pt x="161954" y="82539"/>
                    <a:pt x="157672" y="74113"/>
                  </a:cubicBezTo>
                  <a:lnTo>
                    <a:pt x="140096" y="39547"/>
                  </a:lnTo>
                  <a:lnTo>
                    <a:pt x="148587" y="35217"/>
                  </a:lnTo>
                  <a:lnTo>
                    <a:pt x="166380" y="70177"/>
                  </a:lnTo>
                  <a:cubicBezTo>
                    <a:pt x="172831" y="82853"/>
                    <a:pt x="165866" y="90773"/>
                    <a:pt x="155351" y="96123"/>
                  </a:cubicBezTo>
                  <a:cubicBezTo>
                    <a:pt x="144820" y="101473"/>
                    <a:pt x="134393" y="102397"/>
                    <a:pt x="127942" y="89721"/>
                  </a:cubicBezTo>
                  <a:lnTo>
                    <a:pt x="110165" y="54761"/>
                  </a:lnTo>
                  <a:lnTo>
                    <a:pt x="118672" y="50456"/>
                  </a:lnTo>
                  <a:close/>
                  <a:moveTo>
                    <a:pt x="65437" y="97368"/>
                  </a:moveTo>
                  <a:cubicBezTo>
                    <a:pt x="72827" y="87849"/>
                    <a:pt x="80893" y="86636"/>
                    <a:pt x="88990" y="92894"/>
                  </a:cubicBezTo>
                  <a:cubicBezTo>
                    <a:pt x="95906" y="98276"/>
                    <a:pt x="96678" y="105771"/>
                    <a:pt x="93432" y="112679"/>
                  </a:cubicBezTo>
                  <a:lnTo>
                    <a:pt x="123179" y="113917"/>
                  </a:lnTo>
                  <a:lnTo>
                    <a:pt x="116278" y="122825"/>
                  </a:lnTo>
                  <a:lnTo>
                    <a:pt x="88211" y="121243"/>
                  </a:lnTo>
                  <a:lnTo>
                    <a:pt x="84965" y="125428"/>
                  </a:lnTo>
                  <a:lnTo>
                    <a:pt x="103273" y="139614"/>
                  </a:lnTo>
                  <a:lnTo>
                    <a:pt x="97433" y="147157"/>
                  </a:lnTo>
                  <a:lnTo>
                    <a:pt x="53331" y="113001"/>
                  </a:lnTo>
                  <a:lnTo>
                    <a:pt x="65437" y="97368"/>
                  </a:lnTo>
                  <a:close/>
                  <a:moveTo>
                    <a:pt x="29811" y="169746"/>
                  </a:moveTo>
                  <a:cubicBezTo>
                    <a:pt x="32542" y="158701"/>
                    <a:pt x="38422" y="154451"/>
                    <a:pt x="47178" y="156628"/>
                  </a:cubicBezTo>
                  <a:cubicBezTo>
                    <a:pt x="52745" y="158010"/>
                    <a:pt x="56071" y="163657"/>
                    <a:pt x="56063" y="168051"/>
                  </a:cubicBezTo>
                  <a:lnTo>
                    <a:pt x="56392" y="168131"/>
                  </a:lnTo>
                  <a:cubicBezTo>
                    <a:pt x="59043" y="161464"/>
                    <a:pt x="65365" y="157576"/>
                    <a:pt x="72691" y="159392"/>
                  </a:cubicBezTo>
                  <a:cubicBezTo>
                    <a:pt x="83126" y="161994"/>
                    <a:pt x="86668" y="172180"/>
                    <a:pt x="83985" y="182960"/>
                  </a:cubicBezTo>
                  <a:lnTo>
                    <a:pt x="79905" y="199372"/>
                  </a:lnTo>
                  <a:lnTo>
                    <a:pt x="25778" y="185909"/>
                  </a:lnTo>
                  <a:lnTo>
                    <a:pt x="29811" y="169746"/>
                  </a:lnTo>
                  <a:close/>
                  <a:moveTo>
                    <a:pt x="27738" y="254575"/>
                  </a:moveTo>
                  <a:cubicBezTo>
                    <a:pt x="24212" y="236187"/>
                    <a:pt x="34518" y="227231"/>
                    <a:pt x="49845" y="224298"/>
                  </a:cubicBezTo>
                  <a:cubicBezTo>
                    <a:pt x="65268" y="221334"/>
                    <a:pt x="78981" y="225584"/>
                    <a:pt x="82467" y="243738"/>
                  </a:cubicBezTo>
                  <a:lnTo>
                    <a:pt x="86283" y="263588"/>
                  </a:lnTo>
                  <a:lnTo>
                    <a:pt x="31498" y="274103"/>
                  </a:lnTo>
                  <a:lnTo>
                    <a:pt x="27738" y="254575"/>
                  </a:lnTo>
                  <a:close/>
                  <a:moveTo>
                    <a:pt x="79198" y="353405"/>
                  </a:moveTo>
                  <a:lnTo>
                    <a:pt x="72024" y="344368"/>
                  </a:lnTo>
                  <a:lnTo>
                    <a:pt x="90629" y="298917"/>
                  </a:lnTo>
                  <a:lnTo>
                    <a:pt x="57067" y="325450"/>
                  </a:lnTo>
                  <a:lnTo>
                    <a:pt x="51652" y="318558"/>
                  </a:lnTo>
                  <a:lnTo>
                    <a:pt x="95424" y="283960"/>
                  </a:lnTo>
                  <a:lnTo>
                    <a:pt x="101762" y="292009"/>
                  </a:lnTo>
                  <a:lnTo>
                    <a:pt x="82258" y="339942"/>
                  </a:lnTo>
                  <a:lnTo>
                    <a:pt x="117588" y="312011"/>
                  </a:lnTo>
                  <a:lnTo>
                    <a:pt x="122970" y="318807"/>
                  </a:lnTo>
                  <a:lnTo>
                    <a:pt x="79198" y="353405"/>
                  </a:lnTo>
                  <a:close/>
                  <a:moveTo>
                    <a:pt x="140297" y="393603"/>
                  </a:moveTo>
                  <a:lnTo>
                    <a:pt x="129926" y="388759"/>
                  </a:lnTo>
                  <a:lnTo>
                    <a:pt x="136513" y="330222"/>
                  </a:lnTo>
                  <a:lnTo>
                    <a:pt x="145318" y="334351"/>
                  </a:lnTo>
                  <a:lnTo>
                    <a:pt x="143028" y="352144"/>
                  </a:lnTo>
                  <a:lnTo>
                    <a:pt x="160163" y="360177"/>
                  </a:lnTo>
                  <a:lnTo>
                    <a:pt x="172043" y="346859"/>
                  </a:lnTo>
                  <a:lnTo>
                    <a:pt x="180848" y="350971"/>
                  </a:lnTo>
                  <a:lnTo>
                    <a:pt x="140297" y="393603"/>
                  </a:lnTo>
                  <a:close/>
                  <a:moveTo>
                    <a:pt x="219358" y="409171"/>
                  </a:moveTo>
                  <a:lnTo>
                    <a:pt x="219326" y="359985"/>
                  </a:lnTo>
                  <a:lnTo>
                    <a:pt x="195476" y="359985"/>
                  </a:lnTo>
                  <a:lnTo>
                    <a:pt x="195460" y="353397"/>
                  </a:lnTo>
                  <a:lnTo>
                    <a:pt x="228861" y="353365"/>
                  </a:lnTo>
                  <a:lnTo>
                    <a:pt x="228893" y="409155"/>
                  </a:lnTo>
                  <a:lnTo>
                    <a:pt x="219358" y="409171"/>
                  </a:lnTo>
                  <a:close/>
                  <a:moveTo>
                    <a:pt x="216691" y="329539"/>
                  </a:moveTo>
                  <a:cubicBezTo>
                    <a:pt x="154371" y="329539"/>
                    <a:pt x="103851" y="279003"/>
                    <a:pt x="103851" y="216683"/>
                  </a:cubicBezTo>
                  <a:cubicBezTo>
                    <a:pt x="103851" y="154363"/>
                    <a:pt x="154371" y="103827"/>
                    <a:pt x="216691" y="103827"/>
                  </a:cubicBezTo>
                  <a:cubicBezTo>
                    <a:pt x="279027" y="103827"/>
                    <a:pt x="329563" y="154363"/>
                    <a:pt x="329563" y="216683"/>
                  </a:cubicBezTo>
                  <a:cubicBezTo>
                    <a:pt x="329555" y="279003"/>
                    <a:pt x="279019" y="329539"/>
                    <a:pt x="216691" y="329539"/>
                  </a:cubicBezTo>
                  <a:close/>
                  <a:moveTo>
                    <a:pt x="138819" y="383248"/>
                  </a:moveTo>
                  <a:lnTo>
                    <a:pt x="139461" y="383545"/>
                  </a:lnTo>
                  <a:lnTo>
                    <a:pt x="155744" y="365286"/>
                  </a:lnTo>
                  <a:lnTo>
                    <a:pt x="142064" y="358900"/>
                  </a:lnTo>
                  <a:lnTo>
                    <a:pt x="138819" y="383248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 w="80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31CE576-56B1-E824-7CD3-CD59D4B6E131}"/>
                </a:ext>
              </a:extLst>
            </p:cNvPr>
            <p:cNvSpPr/>
            <p:nvPr/>
          </p:nvSpPr>
          <p:spPr>
            <a:xfrm>
              <a:off x="11186811" y="5991228"/>
              <a:ext cx="433398" cy="433398"/>
            </a:xfrm>
            <a:custGeom>
              <a:avLst/>
              <a:gdLst>
                <a:gd name="connsiteX0" fmla="*/ 282787 w 433398"/>
                <a:gd name="connsiteY0" fmla="*/ 41402 h 433398"/>
                <a:gd name="connsiteX1" fmla="*/ 260238 w 433398"/>
                <a:gd name="connsiteY1" fmla="*/ 57171 h 433398"/>
                <a:gd name="connsiteX2" fmla="*/ 257009 w 433398"/>
                <a:gd name="connsiteY2" fmla="*/ 70602 h 433398"/>
                <a:gd name="connsiteX3" fmla="*/ 291639 w 433398"/>
                <a:gd name="connsiteY3" fmla="*/ 49387 h 433398"/>
                <a:gd name="connsiteX4" fmla="*/ 282787 w 433398"/>
                <a:gd name="connsiteY4" fmla="*/ 41402 h 433398"/>
                <a:gd name="connsiteX5" fmla="*/ 333523 w 433398"/>
                <a:gd name="connsiteY5" fmla="*/ 349783 h 433398"/>
                <a:gd name="connsiteX6" fmla="*/ 347019 w 433398"/>
                <a:gd name="connsiteY6" fmla="*/ 349124 h 433398"/>
                <a:gd name="connsiteX7" fmla="*/ 353060 w 433398"/>
                <a:gd name="connsiteY7" fmla="*/ 343147 h 433398"/>
                <a:gd name="connsiteX8" fmla="*/ 339163 w 433398"/>
                <a:gd name="connsiteY8" fmla="*/ 329073 h 433398"/>
                <a:gd name="connsiteX9" fmla="*/ 333612 w 433398"/>
                <a:gd name="connsiteY9" fmla="*/ 334568 h 433398"/>
                <a:gd name="connsiteX10" fmla="*/ 333523 w 433398"/>
                <a:gd name="connsiteY10" fmla="*/ 349783 h 433398"/>
                <a:gd name="connsiteX11" fmla="*/ 266608 w 433398"/>
                <a:gd name="connsiteY11" fmla="*/ 84162 h 433398"/>
                <a:gd name="connsiteX12" fmla="*/ 289189 w 433398"/>
                <a:gd name="connsiteY12" fmla="*/ 68128 h 433398"/>
                <a:gd name="connsiteX13" fmla="*/ 292250 w 433398"/>
                <a:gd name="connsiteY13" fmla="*/ 56111 h 433398"/>
                <a:gd name="connsiteX14" fmla="*/ 257908 w 433398"/>
                <a:gd name="connsiteY14" fmla="*/ 77053 h 433398"/>
                <a:gd name="connsiteX15" fmla="*/ 266608 w 433398"/>
                <a:gd name="connsiteY15" fmla="*/ 84162 h 433398"/>
                <a:gd name="connsiteX16" fmla="*/ 220137 w 433398"/>
                <a:gd name="connsiteY16" fmla="*/ 382855 h 433398"/>
                <a:gd name="connsiteX17" fmla="*/ 209437 w 433398"/>
                <a:gd name="connsiteY17" fmla="*/ 393667 h 433398"/>
                <a:gd name="connsiteX18" fmla="*/ 219559 w 433398"/>
                <a:gd name="connsiteY18" fmla="*/ 402640 h 433398"/>
                <a:gd name="connsiteX19" fmla="*/ 228066 w 433398"/>
                <a:gd name="connsiteY19" fmla="*/ 402592 h 433398"/>
                <a:gd name="connsiteX20" fmla="*/ 227953 w 433398"/>
                <a:gd name="connsiteY20" fmla="*/ 382806 h 433398"/>
                <a:gd name="connsiteX21" fmla="*/ 220137 w 433398"/>
                <a:gd name="connsiteY21" fmla="*/ 382855 h 433398"/>
                <a:gd name="connsiteX22" fmla="*/ 216683 w 433398"/>
                <a:gd name="connsiteY22" fmla="*/ 0 h 433398"/>
                <a:gd name="connsiteX23" fmla="*/ 0 w 433398"/>
                <a:gd name="connsiteY23" fmla="*/ 216691 h 433398"/>
                <a:gd name="connsiteX24" fmla="*/ 216691 w 433398"/>
                <a:gd name="connsiteY24" fmla="*/ 433398 h 433398"/>
                <a:gd name="connsiteX25" fmla="*/ 433398 w 433398"/>
                <a:gd name="connsiteY25" fmla="*/ 216691 h 433398"/>
                <a:gd name="connsiteX26" fmla="*/ 216683 w 433398"/>
                <a:gd name="connsiteY26" fmla="*/ 0 h 433398"/>
                <a:gd name="connsiteX27" fmla="*/ 391891 w 433398"/>
                <a:gd name="connsiteY27" fmla="*/ 136015 h 433398"/>
                <a:gd name="connsiteX28" fmla="*/ 403531 w 433398"/>
                <a:gd name="connsiteY28" fmla="*/ 167425 h 433398"/>
                <a:gd name="connsiteX29" fmla="*/ 397330 w 433398"/>
                <a:gd name="connsiteY29" fmla="*/ 169714 h 433398"/>
                <a:gd name="connsiteX30" fmla="*/ 389016 w 433398"/>
                <a:gd name="connsiteY30" fmla="*/ 147262 h 433398"/>
                <a:gd name="connsiteX31" fmla="*/ 373640 w 433398"/>
                <a:gd name="connsiteY31" fmla="*/ 152957 h 433398"/>
                <a:gd name="connsiteX32" fmla="*/ 380211 w 433398"/>
                <a:gd name="connsiteY32" fmla="*/ 170702 h 433398"/>
                <a:gd name="connsiteX33" fmla="*/ 374034 w 433398"/>
                <a:gd name="connsiteY33" fmla="*/ 172991 h 433398"/>
                <a:gd name="connsiteX34" fmla="*/ 367463 w 433398"/>
                <a:gd name="connsiteY34" fmla="*/ 155230 h 433398"/>
                <a:gd name="connsiteX35" fmla="*/ 349059 w 433398"/>
                <a:gd name="connsiteY35" fmla="*/ 162058 h 433398"/>
                <a:gd name="connsiteX36" fmla="*/ 357655 w 433398"/>
                <a:gd name="connsiteY36" fmla="*/ 185250 h 433398"/>
                <a:gd name="connsiteX37" fmla="*/ 351477 w 433398"/>
                <a:gd name="connsiteY37" fmla="*/ 187539 h 433398"/>
                <a:gd name="connsiteX38" fmla="*/ 339564 w 433398"/>
                <a:gd name="connsiteY38" fmla="*/ 155407 h 433398"/>
                <a:gd name="connsiteX39" fmla="*/ 391891 w 433398"/>
                <a:gd name="connsiteY39" fmla="*/ 136015 h 433398"/>
                <a:gd name="connsiteX40" fmla="*/ 342279 w 433398"/>
                <a:gd name="connsiteY40" fmla="*/ 69518 h 433398"/>
                <a:gd name="connsiteX41" fmla="*/ 355879 w 433398"/>
                <a:gd name="connsiteY41" fmla="*/ 84018 h 433398"/>
                <a:gd name="connsiteX42" fmla="*/ 353397 w 433398"/>
                <a:gd name="connsiteY42" fmla="*/ 121435 h 433398"/>
                <a:gd name="connsiteX43" fmla="*/ 315441 w 433398"/>
                <a:gd name="connsiteY43" fmla="*/ 122440 h 433398"/>
                <a:gd name="connsiteX44" fmla="*/ 301584 w 433398"/>
                <a:gd name="connsiteY44" fmla="*/ 107707 h 433398"/>
                <a:gd name="connsiteX45" fmla="*/ 342279 w 433398"/>
                <a:gd name="connsiteY45" fmla="*/ 69518 h 433398"/>
                <a:gd name="connsiteX46" fmla="*/ 251313 w 433398"/>
                <a:gd name="connsiteY46" fmla="*/ 53797 h 433398"/>
                <a:gd name="connsiteX47" fmla="*/ 285124 w 433398"/>
                <a:gd name="connsiteY47" fmla="*/ 35233 h 433398"/>
                <a:gd name="connsiteX48" fmla="*/ 298130 w 433398"/>
                <a:gd name="connsiteY48" fmla="*/ 71494 h 433398"/>
                <a:gd name="connsiteX49" fmla="*/ 264287 w 433398"/>
                <a:gd name="connsiteY49" fmla="*/ 90323 h 433398"/>
                <a:gd name="connsiteX50" fmla="*/ 251313 w 433398"/>
                <a:gd name="connsiteY50" fmla="*/ 53797 h 433398"/>
                <a:gd name="connsiteX51" fmla="*/ 233520 w 433398"/>
                <a:gd name="connsiteY51" fmla="*/ 24196 h 433398"/>
                <a:gd name="connsiteX52" fmla="*/ 233568 w 433398"/>
                <a:gd name="connsiteY52" fmla="*/ 30783 h 433398"/>
                <a:gd name="connsiteX53" fmla="*/ 208401 w 433398"/>
                <a:gd name="connsiteY53" fmla="*/ 30927 h 433398"/>
                <a:gd name="connsiteX54" fmla="*/ 208497 w 433398"/>
                <a:gd name="connsiteY54" fmla="*/ 48198 h 433398"/>
                <a:gd name="connsiteX55" fmla="*/ 228725 w 433398"/>
                <a:gd name="connsiteY55" fmla="*/ 48070 h 433398"/>
                <a:gd name="connsiteX56" fmla="*/ 228757 w 433398"/>
                <a:gd name="connsiteY56" fmla="*/ 54673 h 433398"/>
                <a:gd name="connsiteX57" fmla="*/ 208529 w 433398"/>
                <a:gd name="connsiteY57" fmla="*/ 54785 h 433398"/>
                <a:gd name="connsiteX58" fmla="*/ 208674 w 433398"/>
                <a:gd name="connsiteY58" fmla="*/ 80105 h 433398"/>
                <a:gd name="connsiteX59" fmla="*/ 199131 w 433398"/>
                <a:gd name="connsiteY59" fmla="*/ 80154 h 433398"/>
                <a:gd name="connsiteX60" fmla="*/ 198818 w 433398"/>
                <a:gd name="connsiteY60" fmla="*/ 24380 h 433398"/>
                <a:gd name="connsiteX61" fmla="*/ 233520 w 433398"/>
                <a:gd name="connsiteY61" fmla="*/ 24196 h 433398"/>
                <a:gd name="connsiteX62" fmla="*/ 103835 w 433398"/>
                <a:gd name="connsiteY62" fmla="*/ 216691 h 433398"/>
                <a:gd name="connsiteX63" fmla="*/ 216691 w 433398"/>
                <a:gd name="connsiteY63" fmla="*/ 103835 h 433398"/>
                <a:gd name="connsiteX64" fmla="*/ 329547 w 433398"/>
                <a:gd name="connsiteY64" fmla="*/ 216691 h 433398"/>
                <a:gd name="connsiteX65" fmla="*/ 216691 w 433398"/>
                <a:gd name="connsiteY65" fmla="*/ 329547 h 433398"/>
                <a:gd name="connsiteX66" fmla="*/ 103835 w 433398"/>
                <a:gd name="connsiteY66" fmla="*/ 216691 h 433398"/>
                <a:gd name="connsiteX67" fmla="*/ 217848 w 433398"/>
                <a:gd name="connsiteY67" fmla="*/ 409243 h 433398"/>
                <a:gd name="connsiteX68" fmla="*/ 199806 w 433398"/>
                <a:gd name="connsiteY68" fmla="*/ 393458 h 433398"/>
                <a:gd name="connsiteX69" fmla="*/ 212658 w 433398"/>
                <a:gd name="connsiteY69" fmla="*/ 377770 h 433398"/>
                <a:gd name="connsiteX70" fmla="*/ 195259 w 433398"/>
                <a:gd name="connsiteY70" fmla="*/ 353574 h 433398"/>
                <a:gd name="connsiteX71" fmla="*/ 206537 w 433398"/>
                <a:gd name="connsiteY71" fmla="*/ 353494 h 433398"/>
                <a:gd name="connsiteX72" fmla="*/ 222619 w 433398"/>
                <a:gd name="connsiteY72" fmla="*/ 376589 h 433398"/>
                <a:gd name="connsiteX73" fmla="*/ 227921 w 433398"/>
                <a:gd name="connsiteY73" fmla="*/ 376573 h 433398"/>
                <a:gd name="connsiteX74" fmla="*/ 227793 w 433398"/>
                <a:gd name="connsiteY74" fmla="*/ 353397 h 433398"/>
                <a:gd name="connsiteX75" fmla="*/ 237336 w 433398"/>
                <a:gd name="connsiteY75" fmla="*/ 353333 h 433398"/>
                <a:gd name="connsiteX76" fmla="*/ 237633 w 433398"/>
                <a:gd name="connsiteY76" fmla="*/ 409123 h 433398"/>
                <a:gd name="connsiteX77" fmla="*/ 217848 w 433398"/>
                <a:gd name="connsiteY77" fmla="*/ 409243 h 433398"/>
                <a:gd name="connsiteX78" fmla="*/ 273814 w 433398"/>
                <a:gd name="connsiteY78" fmla="*/ 401523 h 433398"/>
                <a:gd name="connsiteX79" fmla="*/ 271275 w 433398"/>
                <a:gd name="connsiteY79" fmla="*/ 395434 h 433398"/>
                <a:gd name="connsiteX80" fmla="*/ 293350 w 433398"/>
                <a:gd name="connsiteY80" fmla="*/ 386148 h 433398"/>
                <a:gd name="connsiteX81" fmla="*/ 286980 w 433398"/>
                <a:gd name="connsiteY81" fmla="*/ 371038 h 433398"/>
                <a:gd name="connsiteX82" fmla="*/ 269548 w 433398"/>
                <a:gd name="connsiteY82" fmla="*/ 378380 h 433398"/>
                <a:gd name="connsiteX83" fmla="*/ 266994 w 433398"/>
                <a:gd name="connsiteY83" fmla="*/ 372307 h 433398"/>
                <a:gd name="connsiteX84" fmla="*/ 284426 w 433398"/>
                <a:gd name="connsiteY84" fmla="*/ 364965 h 433398"/>
                <a:gd name="connsiteX85" fmla="*/ 276818 w 433398"/>
                <a:gd name="connsiteY85" fmla="*/ 346891 h 433398"/>
                <a:gd name="connsiteX86" fmla="*/ 254037 w 433398"/>
                <a:gd name="connsiteY86" fmla="*/ 356490 h 433398"/>
                <a:gd name="connsiteX87" fmla="*/ 251482 w 433398"/>
                <a:gd name="connsiteY87" fmla="*/ 350401 h 433398"/>
                <a:gd name="connsiteX88" fmla="*/ 283084 w 433398"/>
                <a:gd name="connsiteY88" fmla="*/ 337114 h 433398"/>
                <a:gd name="connsiteX89" fmla="*/ 304701 w 433398"/>
                <a:gd name="connsiteY89" fmla="*/ 388526 h 433398"/>
                <a:gd name="connsiteX90" fmla="*/ 273814 w 433398"/>
                <a:gd name="connsiteY90" fmla="*/ 401523 h 433398"/>
                <a:gd name="connsiteX91" fmla="*/ 350425 w 433398"/>
                <a:gd name="connsiteY91" fmla="*/ 355036 h 433398"/>
                <a:gd name="connsiteX92" fmla="*/ 326486 w 433398"/>
                <a:gd name="connsiteY92" fmla="*/ 356354 h 433398"/>
                <a:gd name="connsiteX93" fmla="*/ 324711 w 433398"/>
                <a:gd name="connsiteY93" fmla="*/ 336159 h 433398"/>
                <a:gd name="connsiteX94" fmla="*/ 295359 w 433398"/>
                <a:gd name="connsiteY94" fmla="*/ 331025 h 433398"/>
                <a:gd name="connsiteX95" fmla="*/ 303375 w 433398"/>
                <a:gd name="connsiteY95" fmla="*/ 323089 h 433398"/>
                <a:gd name="connsiteX96" fmla="*/ 331001 w 433398"/>
                <a:gd name="connsiteY96" fmla="*/ 328342 h 433398"/>
                <a:gd name="connsiteX97" fmla="*/ 334769 w 433398"/>
                <a:gd name="connsiteY97" fmla="*/ 324623 h 433398"/>
                <a:gd name="connsiteX98" fmla="*/ 318502 w 433398"/>
                <a:gd name="connsiteY98" fmla="*/ 308147 h 433398"/>
                <a:gd name="connsiteX99" fmla="*/ 325282 w 433398"/>
                <a:gd name="connsiteY99" fmla="*/ 301448 h 433398"/>
                <a:gd name="connsiteX100" fmla="*/ 364491 w 433398"/>
                <a:gd name="connsiteY100" fmla="*/ 341123 h 433398"/>
                <a:gd name="connsiteX101" fmla="*/ 350425 w 433398"/>
                <a:gd name="connsiteY101" fmla="*/ 355036 h 433398"/>
                <a:gd name="connsiteX102" fmla="*/ 392928 w 433398"/>
                <a:gd name="connsiteY102" fmla="*/ 293993 h 433398"/>
                <a:gd name="connsiteX103" fmla="*/ 334158 w 433398"/>
                <a:gd name="connsiteY103" fmla="*/ 290539 h 433398"/>
                <a:gd name="connsiteX104" fmla="*/ 337797 w 433398"/>
                <a:gd name="connsiteY104" fmla="*/ 281534 h 433398"/>
                <a:gd name="connsiteX105" fmla="*/ 355687 w 433398"/>
                <a:gd name="connsiteY105" fmla="*/ 282867 h 433398"/>
                <a:gd name="connsiteX106" fmla="*/ 362780 w 433398"/>
                <a:gd name="connsiteY106" fmla="*/ 265339 h 433398"/>
                <a:gd name="connsiteX107" fmla="*/ 348850 w 433398"/>
                <a:gd name="connsiteY107" fmla="*/ 254181 h 433398"/>
                <a:gd name="connsiteX108" fmla="*/ 352489 w 433398"/>
                <a:gd name="connsiteY108" fmla="*/ 245160 h 433398"/>
                <a:gd name="connsiteX109" fmla="*/ 397217 w 433398"/>
                <a:gd name="connsiteY109" fmla="*/ 283365 h 433398"/>
                <a:gd name="connsiteX110" fmla="*/ 392928 w 433398"/>
                <a:gd name="connsiteY110" fmla="*/ 293993 h 433398"/>
                <a:gd name="connsiteX111" fmla="*/ 408680 w 433398"/>
                <a:gd name="connsiteY111" fmla="*/ 235015 h 433398"/>
                <a:gd name="connsiteX112" fmla="*/ 408512 w 433398"/>
                <a:gd name="connsiteY112" fmla="*/ 244743 h 433398"/>
                <a:gd name="connsiteX113" fmla="*/ 353068 w 433398"/>
                <a:gd name="connsiteY113" fmla="*/ 225158 h 433398"/>
                <a:gd name="connsiteX114" fmla="*/ 353269 w 433398"/>
                <a:gd name="connsiteY114" fmla="*/ 213703 h 433398"/>
                <a:gd name="connsiteX115" fmla="*/ 409387 w 433398"/>
                <a:gd name="connsiteY115" fmla="*/ 195878 h 433398"/>
                <a:gd name="connsiteX116" fmla="*/ 409219 w 433398"/>
                <a:gd name="connsiteY116" fmla="*/ 205686 h 433398"/>
                <a:gd name="connsiteX117" fmla="*/ 361237 w 433398"/>
                <a:gd name="connsiteY117" fmla="*/ 219840 h 433398"/>
                <a:gd name="connsiteX118" fmla="*/ 408680 w 433398"/>
                <a:gd name="connsiteY118" fmla="*/ 235015 h 433398"/>
                <a:gd name="connsiteX119" fmla="*/ 386951 w 433398"/>
                <a:gd name="connsiteY119" fmla="*/ 285390 h 433398"/>
                <a:gd name="connsiteX120" fmla="*/ 387216 w 433398"/>
                <a:gd name="connsiteY120" fmla="*/ 284747 h 433398"/>
                <a:gd name="connsiteX121" fmla="*/ 368122 w 433398"/>
                <a:gd name="connsiteY121" fmla="*/ 269468 h 433398"/>
                <a:gd name="connsiteX122" fmla="*/ 362475 w 433398"/>
                <a:gd name="connsiteY122" fmla="*/ 283462 h 433398"/>
                <a:gd name="connsiteX123" fmla="*/ 386951 w 433398"/>
                <a:gd name="connsiteY123" fmla="*/ 285390 h 433398"/>
                <a:gd name="connsiteX124" fmla="*/ 346874 w 433398"/>
                <a:gd name="connsiteY124" fmla="*/ 114471 h 433398"/>
                <a:gd name="connsiteX125" fmla="*/ 350184 w 433398"/>
                <a:gd name="connsiteY125" fmla="*/ 87576 h 433398"/>
                <a:gd name="connsiteX126" fmla="*/ 343999 w 433398"/>
                <a:gd name="connsiteY126" fmla="*/ 81005 h 433398"/>
                <a:gd name="connsiteX127" fmla="*/ 312951 w 433398"/>
                <a:gd name="connsiteY127" fmla="*/ 110157 h 433398"/>
                <a:gd name="connsiteX128" fmla="*/ 319586 w 433398"/>
                <a:gd name="connsiteY128" fmla="*/ 117234 h 433398"/>
                <a:gd name="connsiteX129" fmla="*/ 346874 w 433398"/>
                <a:gd name="connsiteY129" fmla="*/ 114471 h 433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433398" h="433398">
                  <a:moveTo>
                    <a:pt x="282787" y="41402"/>
                  </a:moveTo>
                  <a:cubicBezTo>
                    <a:pt x="272729" y="37603"/>
                    <a:pt x="266279" y="41185"/>
                    <a:pt x="260238" y="57171"/>
                  </a:cubicBezTo>
                  <a:cubicBezTo>
                    <a:pt x="258166" y="62601"/>
                    <a:pt x="257057" y="67012"/>
                    <a:pt x="257009" y="70602"/>
                  </a:cubicBezTo>
                  <a:lnTo>
                    <a:pt x="291639" y="49387"/>
                  </a:lnTo>
                  <a:cubicBezTo>
                    <a:pt x="290378" y="45579"/>
                    <a:pt x="287414" y="43145"/>
                    <a:pt x="282787" y="41402"/>
                  </a:cubicBezTo>
                  <a:close/>
                  <a:moveTo>
                    <a:pt x="333523" y="349783"/>
                  </a:moveTo>
                  <a:cubicBezTo>
                    <a:pt x="337773" y="354096"/>
                    <a:pt x="342448" y="353638"/>
                    <a:pt x="347019" y="349124"/>
                  </a:cubicBezTo>
                  <a:lnTo>
                    <a:pt x="353060" y="343147"/>
                  </a:lnTo>
                  <a:lnTo>
                    <a:pt x="339163" y="329073"/>
                  </a:lnTo>
                  <a:lnTo>
                    <a:pt x="333612" y="334568"/>
                  </a:lnTo>
                  <a:cubicBezTo>
                    <a:pt x="328977" y="339147"/>
                    <a:pt x="328631" y="344842"/>
                    <a:pt x="333523" y="349783"/>
                  </a:cubicBezTo>
                  <a:close/>
                  <a:moveTo>
                    <a:pt x="266608" y="84162"/>
                  </a:moveTo>
                  <a:cubicBezTo>
                    <a:pt x="276682" y="87978"/>
                    <a:pt x="283148" y="84114"/>
                    <a:pt x="289189" y="68128"/>
                  </a:cubicBezTo>
                  <a:cubicBezTo>
                    <a:pt x="291013" y="63324"/>
                    <a:pt x="292017" y="59453"/>
                    <a:pt x="292250" y="56111"/>
                  </a:cubicBezTo>
                  <a:lnTo>
                    <a:pt x="257908" y="77053"/>
                  </a:lnTo>
                  <a:cubicBezTo>
                    <a:pt x="259363" y="80298"/>
                    <a:pt x="262311" y="82539"/>
                    <a:pt x="266608" y="84162"/>
                  </a:cubicBezTo>
                  <a:close/>
                  <a:moveTo>
                    <a:pt x="220137" y="382855"/>
                  </a:moveTo>
                  <a:cubicBezTo>
                    <a:pt x="213638" y="382887"/>
                    <a:pt x="209405" y="386726"/>
                    <a:pt x="209437" y="393667"/>
                  </a:cubicBezTo>
                  <a:cubicBezTo>
                    <a:pt x="209469" y="399740"/>
                    <a:pt x="213140" y="402672"/>
                    <a:pt x="219559" y="402640"/>
                  </a:cubicBezTo>
                  <a:lnTo>
                    <a:pt x="228066" y="402592"/>
                  </a:lnTo>
                  <a:lnTo>
                    <a:pt x="227953" y="382806"/>
                  </a:lnTo>
                  <a:lnTo>
                    <a:pt x="220137" y="382855"/>
                  </a:lnTo>
                  <a:close/>
                  <a:moveTo>
                    <a:pt x="216683" y="0"/>
                  </a:moveTo>
                  <a:cubicBezTo>
                    <a:pt x="97023" y="0"/>
                    <a:pt x="0" y="97007"/>
                    <a:pt x="0" y="216691"/>
                  </a:cubicBezTo>
                  <a:cubicBezTo>
                    <a:pt x="0" y="336367"/>
                    <a:pt x="97023" y="433398"/>
                    <a:pt x="216691" y="433398"/>
                  </a:cubicBezTo>
                  <a:cubicBezTo>
                    <a:pt x="336383" y="433398"/>
                    <a:pt x="433398" y="336375"/>
                    <a:pt x="433398" y="216691"/>
                  </a:cubicBezTo>
                  <a:cubicBezTo>
                    <a:pt x="433390" y="97007"/>
                    <a:pt x="336383" y="0"/>
                    <a:pt x="216683" y="0"/>
                  </a:cubicBezTo>
                  <a:close/>
                  <a:moveTo>
                    <a:pt x="391891" y="136015"/>
                  </a:moveTo>
                  <a:lnTo>
                    <a:pt x="403531" y="167425"/>
                  </a:lnTo>
                  <a:lnTo>
                    <a:pt x="397330" y="169714"/>
                  </a:lnTo>
                  <a:lnTo>
                    <a:pt x="389016" y="147262"/>
                  </a:lnTo>
                  <a:lnTo>
                    <a:pt x="373640" y="152957"/>
                  </a:lnTo>
                  <a:lnTo>
                    <a:pt x="380211" y="170702"/>
                  </a:lnTo>
                  <a:lnTo>
                    <a:pt x="374034" y="172991"/>
                  </a:lnTo>
                  <a:lnTo>
                    <a:pt x="367463" y="155230"/>
                  </a:lnTo>
                  <a:lnTo>
                    <a:pt x="349059" y="162058"/>
                  </a:lnTo>
                  <a:lnTo>
                    <a:pt x="357655" y="185250"/>
                  </a:lnTo>
                  <a:lnTo>
                    <a:pt x="351477" y="187539"/>
                  </a:lnTo>
                  <a:lnTo>
                    <a:pt x="339564" y="155407"/>
                  </a:lnTo>
                  <a:lnTo>
                    <a:pt x="391891" y="136015"/>
                  </a:lnTo>
                  <a:close/>
                  <a:moveTo>
                    <a:pt x="342279" y="69518"/>
                  </a:moveTo>
                  <a:lnTo>
                    <a:pt x="355879" y="84018"/>
                  </a:lnTo>
                  <a:cubicBezTo>
                    <a:pt x="368700" y="97682"/>
                    <a:pt x="364772" y="110751"/>
                    <a:pt x="353397" y="121435"/>
                  </a:cubicBezTo>
                  <a:cubicBezTo>
                    <a:pt x="341942" y="132184"/>
                    <a:pt x="328077" y="135919"/>
                    <a:pt x="315441" y="122440"/>
                  </a:cubicBezTo>
                  <a:lnTo>
                    <a:pt x="301584" y="107707"/>
                  </a:lnTo>
                  <a:lnTo>
                    <a:pt x="342279" y="69518"/>
                  </a:lnTo>
                  <a:close/>
                  <a:moveTo>
                    <a:pt x="251313" y="53797"/>
                  </a:moveTo>
                  <a:cubicBezTo>
                    <a:pt x="258800" y="33980"/>
                    <a:pt x="268825" y="29072"/>
                    <a:pt x="285124" y="35233"/>
                  </a:cubicBezTo>
                  <a:cubicBezTo>
                    <a:pt x="301351" y="41370"/>
                    <a:pt x="305601" y="51693"/>
                    <a:pt x="298130" y="71494"/>
                  </a:cubicBezTo>
                  <a:cubicBezTo>
                    <a:pt x="290659" y="91199"/>
                    <a:pt x="280843" y="96581"/>
                    <a:pt x="264287" y="90323"/>
                  </a:cubicBezTo>
                  <a:cubicBezTo>
                    <a:pt x="247642" y="84034"/>
                    <a:pt x="243843" y="73502"/>
                    <a:pt x="251313" y="53797"/>
                  </a:cubicBezTo>
                  <a:close/>
                  <a:moveTo>
                    <a:pt x="233520" y="24196"/>
                  </a:moveTo>
                  <a:lnTo>
                    <a:pt x="233568" y="30783"/>
                  </a:lnTo>
                  <a:lnTo>
                    <a:pt x="208401" y="30927"/>
                  </a:lnTo>
                  <a:lnTo>
                    <a:pt x="208497" y="48198"/>
                  </a:lnTo>
                  <a:lnTo>
                    <a:pt x="228725" y="48070"/>
                  </a:lnTo>
                  <a:lnTo>
                    <a:pt x="228757" y="54673"/>
                  </a:lnTo>
                  <a:lnTo>
                    <a:pt x="208529" y="54785"/>
                  </a:lnTo>
                  <a:lnTo>
                    <a:pt x="208674" y="80105"/>
                  </a:lnTo>
                  <a:lnTo>
                    <a:pt x="199131" y="80154"/>
                  </a:lnTo>
                  <a:lnTo>
                    <a:pt x="198818" y="24380"/>
                  </a:lnTo>
                  <a:lnTo>
                    <a:pt x="233520" y="24196"/>
                  </a:lnTo>
                  <a:close/>
                  <a:moveTo>
                    <a:pt x="103835" y="216691"/>
                  </a:moveTo>
                  <a:cubicBezTo>
                    <a:pt x="103835" y="154371"/>
                    <a:pt x="154371" y="103835"/>
                    <a:pt x="216691" y="103835"/>
                  </a:cubicBezTo>
                  <a:cubicBezTo>
                    <a:pt x="279011" y="103835"/>
                    <a:pt x="329547" y="154371"/>
                    <a:pt x="329547" y="216691"/>
                  </a:cubicBezTo>
                  <a:cubicBezTo>
                    <a:pt x="329547" y="279012"/>
                    <a:pt x="279011" y="329547"/>
                    <a:pt x="216691" y="329547"/>
                  </a:cubicBezTo>
                  <a:cubicBezTo>
                    <a:pt x="154371" y="329547"/>
                    <a:pt x="103835" y="279003"/>
                    <a:pt x="103835" y="216691"/>
                  </a:cubicBezTo>
                  <a:close/>
                  <a:moveTo>
                    <a:pt x="217848" y="409243"/>
                  </a:moveTo>
                  <a:cubicBezTo>
                    <a:pt x="205798" y="409307"/>
                    <a:pt x="199870" y="403692"/>
                    <a:pt x="199806" y="393458"/>
                  </a:cubicBezTo>
                  <a:cubicBezTo>
                    <a:pt x="199773" y="384702"/>
                    <a:pt x="205204" y="379449"/>
                    <a:pt x="212658" y="377770"/>
                  </a:cubicBezTo>
                  <a:lnTo>
                    <a:pt x="195259" y="353574"/>
                  </a:lnTo>
                  <a:lnTo>
                    <a:pt x="206537" y="353494"/>
                  </a:lnTo>
                  <a:lnTo>
                    <a:pt x="222619" y="376589"/>
                  </a:lnTo>
                  <a:lnTo>
                    <a:pt x="227921" y="376573"/>
                  </a:lnTo>
                  <a:lnTo>
                    <a:pt x="227793" y="353397"/>
                  </a:lnTo>
                  <a:lnTo>
                    <a:pt x="237336" y="353333"/>
                  </a:lnTo>
                  <a:lnTo>
                    <a:pt x="237633" y="409123"/>
                  </a:lnTo>
                  <a:lnTo>
                    <a:pt x="217848" y="409243"/>
                  </a:lnTo>
                  <a:close/>
                  <a:moveTo>
                    <a:pt x="273814" y="401523"/>
                  </a:moveTo>
                  <a:lnTo>
                    <a:pt x="271275" y="395434"/>
                  </a:lnTo>
                  <a:lnTo>
                    <a:pt x="293350" y="386148"/>
                  </a:lnTo>
                  <a:lnTo>
                    <a:pt x="286980" y="371038"/>
                  </a:lnTo>
                  <a:lnTo>
                    <a:pt x="269548" y="378380"/>
                  </a:lnTo>
                  <a:lnTo>
                    <a:pt x="266994" y="372307"/>
                  </a:lnTo>
                  <a:lnTo>
                    <a:pt x="284426" y="364965"/>
                  </a:lnTo>
                  <a:lnTo>
                    <a:pt x="276818" y="346891"/>
                  </a:lnTo>
                  <a:lnTo>
                    <a:pt x="254037" y="356490"/>
                  </a:lnTo>
                  <a:lnTo>
                    <a:pt x="251482" y="350401"/>
                  </a:lnTo>
                  <a:lnTo>
                    <a:pt x="283084" y="337114"/>
                  </a:lnTo>
                  <a:lnTo>
                    <a:pt x="304701" y="388526"/>
                  </a:lnTo>
                  <a:lnTo>
                    <a:pt x="273814" y="401523"/>
                  </a:lnTo>
                  <a:close/>
                  <a:moveTo>
                    <a:pt x="350425" y="355036"/>
                  </a:moveTo>
                  <a:cubicBezTo>
                    <a:pt x="341846" y="363511"/>
                    <a:pt x="333684" y="363648"/>
                    <a:pt x="326486" y="356354"/>
                  </a:cubicBezTo>
                  <a:cubicBezTo>
                    <a:pt x="320333" y="350136"/>
                    <a:pt x="320558" y="342577"/>
                    <a:pt x="324711" y="336159"/>
                  </a:cubicBezTo>
                  <a:lnTo>
                    <a:pt x="295359" y="331025"/>
                  </a:lnTo>
                  <a:lnTo>
                    <a:pt x="303375" y="323089"/>
                  </a:lnTo>
                  <a:lnTo>
                    <a:pt x="331001" y="328342"/>
                  </a:lnTo>
                  <a:lnTo>
                    <a:pt x="334769" y="324623"/>
                  </a:lnTo>
                  <a:lnTo>
                    <a:pt x="318502" y="308147"/>
                  </a:lnTo>
                  <a:lnTo>
                    <a:pt x="325282" y="301448"/>
                  </a:lnTo>
                  <a:lnTo>
                    <a:pt x="364491" y="341123"/>
                  </a:lnTo>
                  <a:lnTo>
                    <a:pt x="350425" y="355036"/>
                  </a:lnTo>
                  <a:close/>
                  <a:moveTo>
                    <a:pt x="392928" y="293993"/>
                  </a:moveTo>
                  <a:lnTo>
                    <a:pt x="334158" y="290539"/>
                  </a:lnTo>
                  <a:lnTo>
                    <a:pt x="337797" y="281534"/>
                  </a:lnTo>
                  <a:lnTo>
                    <a:pt x="355687" y="282867"/>
                  </a:lnTo>
                  <a:lnTo>
                    <a:pt x="362780" y="265339"/>
                  </a:lnTo>
                  <a:lnTo>
                    <a:pt x="348850" y="254181"/>
                  </a:lnTo>
                  <a:lnTo>
                    <a:pt x="352489" y="245160"/>
                  </a:lnTo>
                  <a:lnTo>
                    <a:pt x="397217" y="283365"/>
                  </a:lnTo>
                  <a:lnTo>
                    <a:pt x="392928" y="293993"/>
                  </a:lnTo>
                  <a:close/>
                  <a:moveTo>
                    <a:pt x="408680" y="235015"/>
                  </a:moveTo>
                  <a:lnTo>
                    <a:pt x="408512" y="244743"/>
                  </a:lnTo>
                  <a:lnTo>
                    <a:pt x="353068" y="225158"/>
                  </a:lnTo>
                  <a:lnTo>
                    <a:pt x="353269" y="213703"/>
                  </a:lnTo>
                  <a:lnTo>
                    <a:pt x="409387" y="195878"/>
                  </a:lnTo>
                  <a:lnTo>
                    <a:pt x="409219" y="205686"/>
                  </a:lnTo>
                  <a:lnTo>
                    <a:pt x="361237" y="219840"/>
                  </a:lnTo>
                  <a:lnTo>
                    <a:pt x="408680" y="235015"/>
                  </a:lnTo>
                  <a:close/>
                  <a:moveTo>
                    <a:pt x="386951" y="285390"/>
                  </a:moveTo>
                  <a:lnTo>
                    <a:pt x="387216" y="284747"/>
                  </a:lnTo>
                  <a:lnTo>
                    <a:pt x="368122" y="269468"/>
                  </a:lnTo>
                  <a:lnTo>
                    <a:pt x="362475" y="283462"/>
                  </a:lnTo>
                  <a:lnTo>
                    <a:pt x="386951" y="285390"/>
                  </a:lnTo>
                  <a:close/>
                  <a:moveTo>
                    <a:pt x="346874" y="114471"/>
                  </a:moveTo>
                  <a:cubicBezTo>
                    <a:pt x="357374" y="104630"/>
                    <a:pt x="358313" y="96260"/>
                    <a:pt x="350184" y="87576"/>
                  </a:cubicBezTo>
                  <a:lnTo>
                    <a:pt x="343999" y="81005"/>
                  </a:lnTo>
                  <a:lnTo>
                    <a:pt x="312951" y="110157"/>
                  </a:lnTo>
                  <a:lnTo>
                    <a:pt x="319586" y="117234"/>
                  </a:lnTo>
                  <a:cubicBezTo>
                    <a:pt x="327973" y="126159"/>
                    <a:pt x="336929" y="123805"/>
                    <a:pt x="346874" y="114471"/>
                  </a:cubicBezTo>
                  <a:close/>
                </a:path>
              </a:pathLst>
            </a:custGeom>
            <a:solidFill>
              <a:srgbClr val="FFFFFF">
                <a:alpha val="81000"/>
              </a:srgbClr>
            </a:solidFill>
            <a:ln w="80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25184725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x Indhold -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426D558-32A7-E390-B1A1-6250A781F19D}"/>
              </a:ext>
            </a:extLst>
          </p:cNvPr>
          <p:cNvSpPr/>
          <p:nvPr userDrawn="1"/>
        </p:nvSpPr>
        <p:spPr>
          <a:xfrm>
            <a:off x="0" y="3429000"/>
            <a:ext cx="6096000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BE6E29-362C-F9A4-8868-C4DFC072CADA}"/>
              </a:ext>
            </a:extLst>
          </p:cNvPr>
          <p:cNvSpPr/>
          <p:nvPr userDrawn="1"/>
        </p:nvSpPr>
        <p:spPr>
          <a:xfrm>
            <a:off x="0" y="0"/>
            <a:ext cx="60960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EA9F677-00FF-52F0-050A-07B082154EA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71500" y="441324"/>
            <a:ext cx="4963538" cy="2564523"/>
          </a:xfrm>
        </p:spPr>
        <p:txBody>
          <a:bodyPr bIns="0" anchor="ctr" anchorCtr="0"/>
          <a:lstStyle>
            <a:lvl1pPr marL="0" indent="0" algn="ctr">
              <a:lnSpc>
                <a:spcPct val="95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  <a:latin typeface="LFPressSerifOffc" panose="020B0604020202020204" charset="0"/>
              </a:defRPr>
            </a:lvl1pPr>
            <a:lvl2pPr marL="288000" indent="0">
              <a:buNone/>
              <a:defRPr/>
            </a:lvl2pPr>
          </a:lstStyle>
          <a:p>
            <a:pPr lvl="0"/>
            <a:r>
              <a:rPr lang="en-US" dirty="0" err="1"/>
              <a:t>Indsæt</a:t>
            </a:r>
            <a:r>
              <a:rPr lang="en-US" dirty="0"/>
              <a:t> </a:t>
            </a:r>
            <a:r>
              <a:rPr lang="en-US" dirty="0" err="1"/>
              <a:t>indhold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8B0D7DA-A290-8A26-D0EE-DFF49DB9431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71500" y="3852153"/>
            <a:ext cx="4963538" cy="2564522"/>
          </a:xfrm>
          <a:noFill/>
        </p:spPr>
        <p:txBody>
          <a:bodyPr bIns="972000" anchor="ctr" anchorCtr="0"/>
          <a:lstStyle>
            <a:lvl1pPr marL="0" indent="0" algn="ctr">
              <a:buNone/>
              <a:defRPr/>
            </a:lvl1pPr>
            <a:lvl2pPr marL="288000" indent="0">
              <a:buNone/>
              <a:defRPr/>
            </a:lvl2pPr>
          </a:lstStyle>
          <a:p>
            <a:pPr lvl="0"/>
            <a:r>
              <a:rPr lang="en-US" dirty="0" err="1"/>
              <a:t>Indsæt</a:t>
            </a:r>
            <a:r>
              <a:rPr lang="en-US" dirty="0"/>
              <a:t> </a:t>
            </a:r>
            <a:r>
              <a:rPr lang="en-US" dirty="0" err="1"/>
              <a:t>indhold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C24960-80F9-E329-EF1E-C46D904F5BF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1" y="0"/>
            <a:ext cx="6096000" cy="3429000"/>
          </a:xfrm>
          <a:solidFill>
            <a:schemeClr val="bg1">
              <a:lumMod val="95000"/>
            </a:schemeClr>
          </a:solidFill>
        </p:spPr>
        <p:txBody>
          <a:bodyPr bIns="576000"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 err="1"/>
              <a:t>Indsæt</a:t>
            </a:r>
            <a:r>
              <a:rPr lang="en-US" dirty="0"/>
              <a:t> </a:t>
            </a:r>
            <a:r>
              <a:rPr lang="en-US" dirty="0" err="1"/>
              <a:t>billede</a:t>
            </a:r>
            <a:endParaRPr lang="da-DK" dirty="0"/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054E7A02-D897-BCD3-B44C-77F4CB36BB4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662232" y="3861238"/>
            <a:ext cx="4963538" cy="2564523"/>
          </a:xfrm>
        </p:spPr>
        <p:txBody>
          <a:bodyPr bIns="0" anchor="ctr" anchorCtr="0"/>
          <a:lstStyle>
            <a:lvl1pPr marL="0" indent="0" algn="ctr">
              <a:lnSpc>
                <a:spcPct val="95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  <a:latin typeface="LFPressSerifOffc" panose="020B0604020202020204" charset="0"/>
              </a:defRPr>
            </a:lvl1pPr>
            <a:lvl2pPr marL="288000" indent="0">
              <a:buNone/>
              <a:defRPr/>
            </a:lvl2pPr>
          </a:lstStyle>
          <a:p>
            <a:pPr lvl="0"/>
            <a:r>
              <a:rPr lang="en-US" dirty="0" err="1"/>
              <a:t>Indsæt</a:t>
            </a:r>
            <a:r>
              <a:rPr lang="en-US" dirty="0"/>
              <a:t> </a:t>
            </a:r>
            <a:r>
              <a:rPr lang="en-US" dirty="0" err="1"/>
              <a:t>indhold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8380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 x Indhold - Coll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B129C15-988A-86D4-8130-A4337C54AF87}"/>
              </a:ext>
            </a:extLst>
          </p:cNvPr>
          <p:cNvSpPr/>
          <p:nvPr userDrawn="1"/>
        </p:nvSpPr>
        <p:spPr>
          <a:xfrm>
            <a:off x="9158592" y="0"/>
            <a:ext cx="3033408" cy="3429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26D558-32A7-E390-B1A1-6250A781F19D}"/>
              </a:ext>
            </a:extLst>
          </p:cNvPr>
          <p:cNvSpPr/>
          <p:nvPr userDrawn="1"/>
        </p:nvSpPr>
        <p:spPr>
          <a:xfrm>
            <a:off x="0" y="3429000"/>
            <a:ext cx="6096000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BE6E29-362C-F9A4-8868-C4DFC072CADA}"/>
              </a:ext>
            </a:extLst>
          </p:cNvPr>
          <p:cNvSpPr/>
          <p:nvPr userDrawn="1"/>
        </p:nvSpPr>
        <p:spPr>
          <a:xfrm>
            <a:off x="0" y="0"/>
            <a:ext cx="60960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EA9F677-00FF-52F0-050A-07B082154EA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71500" y="441324"/>
            <a:ext cx="4963538" cy="2564523"/>
          </a:xfrm>
        </p:spPr>
        <p:txBody>
          <a:bodyPr bIns="0" anchor="ctr" anchorCtr="0"/>
          <a:lstStyle>
            <a:lvl1pPr marL="0" indent="0" algn="ctr">
              <a:buNone/>
              <a:defRPr sz="1800">
                <a:solidFill>
                  <a:schemeClr val="tx2"/>
                </a:solidFill>
                <a:latin typeface="LFPressSerifOffc" panose="020B0604020202020204" charset="0"/>
              </a:defRPr>
            </a:lvl1pPr>
            <a:lvl2pPr marL="288000" indent="0">
              <a:buNone/>
              <a:defRPr/>
            </a:lvl2pPr>
          </a:lstStyle>
          <a:p>
            <a:pPr lvl="0"/>
            <a:r>
              <a:rPr lang="en-US" dirty="0" err="1"/>
              <a:t>Indsæt</a:t>
            </a:r>
            <a:r>
              <a:rPr lang="en-US" dirty="0"/>
              <a:t> </a:t>
            </a:r>
            <a:r>
              <a:rPr lang="en-US" dirty="0" err="1"/>
              <a:t>indhold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8B0D7DA-A290-8A26-D0EE-DFF49DB9431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71500" y="3852153"/>
            <a:ext cx="4963538" cy="2564522"/>
          </a:xfrm>
          <a:noFill/>
        </p:spPr>
        <p:txBody>
          <a:bodyPr bIns="972000" anchor="ctr" anchorCtr="0"/>
          <a:lstStyle>
            <a:lvl1pPr marL="0" indent="0" algn="ctr">
              <a:buNone/>
              <a:defRPr/>
            </a:lvl1pPr>
            <a:lvl2pPr marL="288000" indent="0">
              <a:buNone/>
              <a:defRPr/>
            </a:lvl2pPr>
          </a:lstStyle>
          <a:p>
            <a:pPr lvl="0"/>
            <a:r>
              <a:rPr lang="en-US" dirty="0" err="1"/>
              <a:t>Indsæt</a:t>
            </a:r>
            <a:r>
              <a:rPr lang="en-US" dirty="0"/>
              <a:t> </a:t>
            </a:r>
            <a:r>
              <a:rPr lang="en-US" dirty="0" err="1"/>
              <a:t>indhold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C24960-80F9-E329-EF1E-C46D904F5BF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0"/>
            <a:ext cx="3062592" cy="3429000"/>
          </a:xfrm>
          <a:solidFill>
            <a:schemeClr val="bg1">
              <a:lumMod val="95000"/>
            </a:schemeClr>
          </a:solidFill>
        </p:spPr>
        <p:txBody>
          <a:bodyPr bIns="576000"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 err="1"/>
              <a:t>Indsæt</a:t>
            </a:r>
            <a:r>
              <a:rPr lang="en-US" dirty="0"/>
              <a:t> </a:t>
            </a:r>
            <a:r>
              <a:rPr lang="en-US" dirty="0" err="1"/>
              <a:t>billede</a:t>
            </a:r>
            <a:endParaRPr lang="da-DK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58237CD-21A2-A8F3-657E-33D66C90D4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010775" y="1133342"/>
            <a:ext cx="1326812" cy="695530"/>
          </a:xfrm>
        </p:spPr>
        <p:txBody>
          <a:bodyPr/>
          <a:lstStyle>
            <a:lvl1pPr marL="0" indent="0" algn="ctr">
              <a:lnSpc>
                <a:spcPct val="95000"/>
              </a:lnSpc>
              <a:spcAft>
                <a:spcPts val="0"/>
              </a:spcAft>
              <a:buNone/>
              <a:defRPr sz="52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xx</a:t>
            </a:r>
            <a:endParaRPr lang="da-DK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61D0494-9CA5-EA5A-76FF-4DD8CBBFF76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10775" y="1833905"/>
            <a:ext cx="1326812" cy="442570"/>
          </a:xfrm>
        </p:spPr>
        <p:txBody>
          <a:bodyPr/>
          <a:lstStyle>
            <a:lvl1pPr marL="0" indent="0" algn="ctr">
              <a:lnSpc>
                <a:spcPct val="95000"/>
              </a:lnSpc>
              <a:spcAft>
                <a:spcPts val="0"/>
              </a:spcAft>
              <a:buNone/>
              <a:defRPr sz="9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Indsæt</a:t>
            </a:r>
            <a:r>
              <a:rPr lang="en-US" dirty="0"/>
              <a:t> </a:t>
            </a:r>
            <a:r>
              <a:rPr lang="en-US" dirty="0" err="1"/>
              <a:t>tekst</a:t>
            </a:r>
            <a:r>
              <a:rPr lang="en-US" dirty="0"/>
              <a:t> her</a:t>
            </a:r>
            <a:endParaRPr lang="da-DK" dirty="0"/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3BDC0299-EF52-F5D7-69CB-C35EBB1EFBF3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662232" y="3861238"/>
            <a:ext cx="4963538" cy="2564523"/>
          </a:xfrm>
        </p:spPr>
        <p:txBody>
          <a:bodyPr bIns="0" anchor="ctr" anchorCtr="0"/>
          <a:lstStyle>
            <a:lvl1pPr marL="0" indent="0" algn="ctr">
              <a:lnSpc>
                <a:spcPct val="95000"/>
              </a:lnSpc>
              <a:spcAft>
                <a:spcPts val="0"/>
              </a:spcAft>
              <a:buNone/>
              <a:defRPr sz="1800">
                <a:solidFill>
                  <a:schemeClr val="tx2"/>
                </a:solidFill>
                <a:latin typeface="LFPressSerifOffc" panose="020B0604020202020204" charset="0"/>
              </a:defRPr>
            </a:lvl1pPr>
            <a:lvl2pPr marL="288000" indent="0">
              <a:buNone/>
              <a:defRPr/>
            </a:lvl2pPr>
          </a:lstStyle>
          <a:p>
            <a:pPr lvl="0"/>
            <a:r>
              <a:rPr lang="en-US" dirty="0" err="1"/>
              <a:t>Indsæt</a:t>
            </a:r>
            <a:r>
              <a:rPr lang="en-US" dirty="0"/>
              <a:t> </a:t>
            </a:r>
            <a:r>
              <a:rPr lang="en-US" dirty="0" err="1"/>
              <a:t>indhold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7205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+ 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9FAFE-45D3-895C-4DF6-3D1A2F2112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/>
              <a:t>Overskrift i en til to linjer                            lorem ipsum dolor lip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3CA0B1-3EE6-5FA2-BAE4-46395D2BB13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71500" y="2276475"/>
            <a:ext cx="9159876" cy="3502025"/>
          </a:xfrm>
        </p:spPr>
        <p:txBody>
          <a:bodyPr/>
          <a:lstStyle/>
          <a:p>
            <a:pPr lvl="0"/>
            <a:r>
              <a:rPr lang="da-DK" dirty="0"/>
              <a:t>Indsæt tekst her – klik forøg eller formindsk listeniveau for at skifte imellem </a:t>
            </a:r>
            <a:r>
              <a:rPr lang="da-DK" dirty="0" err="1"/>
              <a:t>tekstniveauer</a:t>
            </a:r>
            <a:endParaRPr lang="da-DK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7CC3C4-7D36-B819-497B-AB9BBCF4C0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0775" y="2466224"/>
            <a:ext cx="1609725" cy="3312276"/>
          </a:xfrm>
        </p:spPr>
        <p:txBody>
          <a:bodyPr/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 sz="1200"/>
            </a:lvl1pPr>
          </a:lstStyle>
          <a:p>
            <a:pPr lvl="0"/>
            <a:r>
              <a:rPr lang="en-US" dirty="0" err="1"/>
              <a:t>Indsæt</a:t>
            </a:r>
            <a:r>
              <a:rPr lang="en-US" dirty="0"/>
              <a:t> </a:t>
            </a:r>
            <a:r>
              <a:rPr lang="en-US" dirty="0" err="1"/>
              <a:t>tekst</a:t>
            </a:r>
            <a:r>
              <a:rPr lang="en-US" dirty="0"/>
              <a:t> her</a:t>
            </a:r>
          </a:p>
        </p:txBody>
      </p:sp>
    </p:spTree>
    <p:extLst>
      <p:ext uri="{BB962C8B-B14F-4D97-AF65-F5344CB8AC3E}">
        <p14:creationId xmlns:p14="http://schemas.microsoft.com/office/powerpoint/2010/main" val="21096550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lede baggr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2A57E5A-A3B1-FBDC-315D-044E27AAE7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accent6"/>
          </a:solidFill>
        </p:spPr>
        <p:txBody>
          <a:bodyPr bIns="504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7D4BCF-0E12-801F-C5B4-48E14EF5925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>
          <a:xfrm>
            <a:off x="10857360" y="5991228"/>
            <a:ext cx="763139" cy="43378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6094538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k - Grøn baggr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E7FACC0-2983-1990-3941-F8536456E0B3}"/>
              </a:ext>
            </a:extLst>
          </p:cNvPr>
          <p:cNvSpPr txBox="1"/>
          <p:nvPr userDrawn="1"/>
        </p:nvSpPr>
        <p:spPr>
          <a:xfrm>
            <a:off x="571500" y="6231976"/>
            <a:ext cx="2069584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dirty="0">
                <a:solidFill>
                  <a:schemeClr val="bg1"/>
                </a:solidFill>
                <a:latin typeface="LFPressSansOffc dBold" panose="00000700000000000000" pitchFamily="2" charset="0"/>
              </a:rPr>
              <a:t>Landbrug &amp; Fødevarer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3D750C-E3F0-5B68-7DE3-A63473BC59E1}"/>
              </a:ext>
            </a:extLst>
          </p:cNvPr>
          <p:cNvSpPr txBox="1"/>
          <p:nvPr userDrawn="1"/>
        </p:nvSpPr>
        <p:spPr>
          <a:xfrm>
            <a:off x="571500" y="1081762"/>
            <a:ext cx="3495675" cy="13080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5000"/>
              </a:lnSpc>
            </a:pPr>
            <a:r>
              <a:rPr lang="da-DK" sz="10000" spc="0" baseline="0" dirty="0">
                <a:solidFill>
                  <a:schemeClr val="bg1"/>
                </a:solidFill>
                <a:latin typeface="+mj-lt"/>
              </a:rPr>
              <a:t>Tak.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82F5D9-5288-8350-2C07-8B9EF76127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5056743"/>
            <a:ext cx="2405164" cy="292388"/>
          </a:xfrm>
        </p:spPr>
        <p:txBody>
          <a:bodyPr anchor="t" anchorCtr="0"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 sz="1000" spc="50" baseline="0">
                <a:solidFill>
                  <a:schemeClr val="bg1"/>
                </a:solidFill>
              </a:defRPr>
            </a:lvl1pPr>
            <a:lvl2pPr marL="288000" indent="0">
              <a:buNone/>
              <a:defRPr/>
            </a:lvl2pPr>
          </a:lstStyle>
          <a:p>
            <a:pPr lvl="0"/>
            <a:r>
              <a:rPr lang="da-DK" dirty="0"/>
              <a:t>mail@lf.dk                                                      +45 21882324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E88354-808F-F4CA-FC68-1424644FE9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1500" y="4599543"/>
            <a:ext cx="2405164" cy="292388"/>
          </a:xfrm>
        </p:spPr>
        <p:txBody>
          <a:bodyPr anchor="t" anchorCtr="0"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 sz="1000" spc="50" baseline="0">
                <a:solidFill>
                  <a:schemeClr val="bg1"/>
                </a:solidFill>
              </a:defRPr>
            </a:lvl1pPr>
            <a:lvl2pPr marL="288000" indent="0">
              <a:buNone/>
              <a:defRPr/>
            </a:lvl2pPr>
          </a:lstStyle>
          <a:p>
            <a:pPr lvl="0"/>
            <a:r>
              <a:rPr lang="da-DK" dirty="0"/>
              <a:t>Navn Navnesen                                          Titel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B9A4DB7-947C-A02E-3FB0-B4311C016CAD}"/>
              </a:ext>
            </a:extLst>
          </p:cNvPr>
          <p:cNvGrpSpPr/>
          <p:nvPr userDrawn="1"/>
        </p:nvGrpSpPr>
        <p:grpSpPr>
          <a:xfrm>
            <a:off x="10857361" y="5991228"/>
            <a:ext cx="762848" cy="433398"/>
            <a:chOff x="10857361" y="5991228"/>
            <a:chExt cx="762848" cy="433398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A8C3914E-0137-F09B-B422-D70A426FA18D}"/>
                </a:ext>
              </a:extLst>
            </p:cNvPr>
            <p:cNvSpPr/>
            <p:nvPr/>
          </p:nvSpPr>
          <p:spPr>
            <a:xfrm>
              <a:off x="10857361" y="5991228"/>
              <a:ext cx="433398" cy="433398"/>
            </a:xfrm>
            <a:custGeom>
              <a:avLst/>
              <a:gdLst>
                <a:gd name="connsiteX0" fmla="*/ 51652 w 433398"/>
                <a:gd name="connsiteY0" fmla="*/ 233649 h 433398"/>
                <a:gd name="connsiteX1" fmla="*/ 34470 w 433398"/>
                <a:gd name="connsiteY1" fmla="*/ 254623 h 433398"/>
                <a:gd name="connsiteX2" fmla="*/ 36165 w 433398"/>
                <a:gd name="connsiteY2" fmla="*/ 263492 h 433398"/>
                <a:gd name="connsiteX3" fmla="*/ 78009 w 433398"/>
                <a:gd name="connsiteY3" fmla="*/ 255459 h 433398"/>
                <a:gd name="connsiteX4" fmla="*/ 76177 w 433398"/>
                <a:gd name="connsiteY4" fmla="*/ 245915 h 433398"/>
                <a:gd name="connsiteX5" fmla="*/ 51652 w 433398"/>
                <a:gd name="connsiteY5" fmla="*/ 233649 h 433398"/>
                <a:gd name="connsiteX6" fmla="*/ 45451 w 433398"/>
                <a:gd name="connsiteY6" fmla="*/ 166123 h 433398"/>
                <a:gd name="connsiteX7" fmla="*/ 36020 w 433398"/>
                <a:gd name="connsiteY7" fmla="*/ 172003 h 433398"/>
                <a:gd name="connsiteX8" fmla="*/ 34486 w 433398"/>
                <a:gd name="connsiteY8" fmla="*/ 178221 h 433398"/>
                <a:gd name="connsiteX9" fmla="*/ 50552 w 433398"/>
                <a:gd name="connsiteY9" fmla="*/ 182237 h 433398"/>
                <a:gd name="connsiteX10" fmla="*/ 51998 w 433398"/>
                <a:gd name="connsiteY10" fmla="*/ 176414 h 433398"/>
                <a:gd name="connsiteX11" fmla="*/ 45451 w 433398"/>
                <a:gd name="connsiteY11" fmla="*/ 166123 h 433398"/>
                <a:gd name="connsiteX12" fmla="*/ 82885 w 433398"/>
                <a:gd name="connsiteY12" fmla="*/ 100349 h 433398"/>
                <a:gd name="connsiteX13" fmla="*/ 69598 w 433398"/>
                <a:gd name="connsiteY13" fmla="*/ 102783 h 433398"/>
                <a:gd name="connsiteX14" fmla="*/ 64377 w 433398"/>
                <a:gd name="connsiteY14" fmla="*/ 109498 h 433398"/>
                <a:gd name="connsiteX15" fmla="*/ 80017 w 433398"/>
                <a:gd name="connsiteY15" fmla="*/ 121628 h 433398"/>
                <a:gd name="connsiteX16" fmla="*/ 84805 w 433398"/>
                <a:gd name="connsiteY16" fmla="*/ 115443 h 433398"/>
                <a:gd name="connsiteX17" fmla="*/ 82885 w 433398"/>
                <a:gd name="connsiteY17" fmla="*/ 100349 h 433398"/>
                <a:gd name="connsiteX18" fmla="*/ 70273 w 433398"/>
                <a:gd name="connsiteY18" fmla="*/ 168726 h 433398"/>
                <a:gd name="connsiteX19" fmla="*/ 58489 w 433398"/>
                <a:gd name="connsiteY19" fmla="*/ 176960 h 433398"/>
                <a:gd name="connsiteX20" fmla="*/ 56777 w 433398"/>
                <a:gd name="connsiteY20" fmla="*/ 183788 h 433398"/>
                <a:gd name="connsiteX21" fmla="*/ 75808 w 433398"/>
                <a:gd name="connsiteY21" fmla="*/ 188527 h 433398"/>
                <a:gd name="connsiteX22" fmla="*/ 77454 w 433398"/>
                <a:gd name="connsiteY22" fmla="*/ 181876 h 433398"/>
                <a:gd name="connsiteX23" fmla="*/ 70273 w 433398"/>
                <a:gd name="connsiteY23" fmla="*/ 168726 h 433398"/>
                <a:gd name="connsiteX24" fmla="*/ 216707 w 433398"/>
                <a:gd name="connsiteY24" fmla="*/ 0 h 433398"/>
                <a:gd name="connsiteX25" fmla="*/ 0 w 433398"/>
                <a:gd name="connsiteY25" fmla="*/ 216691 h 433398"/>
                <a:gd name="connsiteX26" fmla="*/ 216707 w 433398"/>
                <a:gd name="connsiteY26" fmla="*/ 433398 h 433398"/>
                <a:gd name="connsiteX27" fmla="*/ 433398 w 433398"/>
                <a:gd name="connsiteY27" fmla="*/ 216691 h 433398"/>
                <a:gd name="connsiteX28" fmla="*/ 216707 w 433398"/>
                <a:gd name="connsiteY28" fmla="*/ 0 h 433398"/>
                <a:gd name="connsiteX29" fmla="*/ 221567 w 433398"/>
                <a:gd name="connsiteY29" fmla="*/ 22637 h 433398"/>
                <a:gd name="connsiteX30" fmla="*/ 237103 w 433398"/>
                <a:gd name="connsiteY30" fmla="*/ 24774 h 433398"/>
                <a:gd name="connsiteX31" fmla="*/ 237119 w 433398"/>
                <a:gd name="connsiteY31" fmla="*/ 32413 h 433398"/>
                <a:gd name="connsiteX32" fmla="*/ 221495 w 433398"/>
                <a:gd name="connsiteY32" fmla="*/ 29305 h 433398"/>
                <a:gd name="connsiteX33" fmla="*/ 202601 w 433398"/>
                <a:gd name="connsiteY33" fmla="*/ 51460 h 433398"/>
                <a:gd name="connsiteX34" fmla="*/ 220772 w 433398"/>
                <a:gd name="connsiteY34" fmla="*/ 74852 h 433398"/>
                <a:gd name="connsiteX35" fmla="*/ 228837 w 433398"/>
                <a:gd name="connsiteY35" fmla="*/ 73976 h 433398"/>
                <a:gd name="connsiteX36" fmla="*/ 228805 w 433398"/>
                <a:gd name="connsiteY36" fmla="*/ 49596 h 433398"/>
                <a:gd name="connsiteX37" fmla="*/ 238075 w 433398"/>
                <a:gd name="connsiteY37" fmla="*/ 49596 h 433398"/>
                <a:gd name="connsiteX38" fmla="*/ 238123 w 433398"/>
                <a:gd name="connsiteY38" fmla="*/ 78555 h 433398"/>
                <a:gd name="connsiteX39" fmla="*/ 219470 w 433398"/>
                <a:gd name="connsiteY39" fmla="*/ 81551 h 433398"/>
                <a:gd name="connsiteX40" fmla="*/ 193066 w 433398"/>
                <a:gd name="connsiteY40" fmla="*/ 51460 h 433398"/>
                <a:gd name="connsiteX41" fmla="*/ 221567 w 433398"/>
                <a:gd name="connsiteY41" fmla="*/ 22637 h 433398"/>
                <a:gd name="connsiteX42" fmla="*/ 118672 w 433398"/>
                <a:gd name="connsiteY42" fmla="*/ 50456 h 433398"/>
                <a:gd name="connsiteX43" fmla="*/ 136256 w 433398"/>
                <a:gd name="connsiteY43" fmla="*/ 85006 h 433398"/>
                <a:gd name="connsiteX44" fmla="*/ 152354 w 433398"/>
                <a:gd name="connsiteY44" fmla="*/ 90243 h 433398"/>
                <a:gd name="connsiteX45" fmla="*/ 157672 w 433398"/>
                <a:gd name="connsiteY45" fmla="*/ 74113 h 433398"/>
                <a:gd name="connsiteX46" fmla="*/ 140096 w 433398"/>
                <a:gd name="connsiteY46" fmla="*/ 39547 h 433398"/>
                <a:gd name="connsiteX47" fmla="*/ 148587 w 433398"/>
                <a:gd name="connsiteY47" fmla="*/ 35217 h 433398"/>
                <a:gd name="connsiteX48" fmla="*/ 166380 w 433398"/>
                <a:gd name="connsiteY48" fmla="*/ 70177 h 433398"/>
                <a:gd name="connsiteX49" fmla="*/ 155351 w 433398"/>
                <a:gd name="connsiteY49" fmla="*/ 96123 h 433398"/>
                <a:gd name="connsiteX50" fmla="*/ 127942 w 433398"/>
                <a:gd name="connsiteY50" fmla="*/ 89721 h 433398"/>
                <a:gd name="connsiteX51" fmla="*/ 110165 w 433398"/>
                <a:gd name="connsiteY51" fmla="*/ 54761 h 433398"/>
                <a:gd name="connsiteX52" fmla="*/ 118672 w 433398"/>
                <a:gd name="connsiteY52" fmla="*/ 50456 h 433398"/>
                <a:gd name="connsiteX53" fmla="*/ 65437 w 433398"/>
                <a:gd name="connsiteY53" fmla="*/ 97368 h 433398"/>
                <a:gd name="connsiteX54" fmla="*/ 88990 w 433398"/>
                <a:gd name="connsiteY54" fmla="*/ 92894 h 433398"/>
                <a:gd name="connsiteX55" fmla="*/ 93432 w 433398"/>
                <a:gd name="connsiteY55" fmla="*/ 112679 h 433398"/>
                <a:gd name="connsiteX56" fmla="*/ 123179 w 433398"/>
                <a:gd name="connsiteY56" fmla="*/ 113917 h 433398"/>
                <a:gd name="connsiteX57" fmla="*/ 116278 w 433398"/>
                <a:gd name="connsiteY57" fmla="*/ 122825 h 433398"/>
                <a:gd name="connsiteX58" fmla="*/ 88211 w 433398"/>
                <a:gd name="connsiteY58" fmla="*/ 121243 h 433398"/>
                <a:gd name="connsiteX59" fmla="*/ 84965 w 433398"/>
                <a:gd name="connsiteY59" fmla="*/ 125428 h 433398"/>
                <a:gd name="connsiteX60" fmla="*/ 103273 w 433398"/>
                <a:gd name="connsiteY60" fmla="*/ 139614 h 433398"/>
                <a:gd name="connsiteX61" fmla="*/ 97433 w 433398"/>
                <a:gd name="connsiteY61" fmla="*/ 147157 h 433398"/>
                <a:gd name="connsiteX62" fmla="*/ 53331 w 433398"/>
                <a:gd name="connsiteY62" fmla="*/ 113001 h 433398"/>
                <a:gd name="connsiteX63" fmla="*/ 65437 w 433398"/>
                <a:gd name="connsiteY63" fmla="*/ 97368 h 433398"/>
                <a:gd name="connsiteX64" fmla="*/ 29811 w 433398"/>
                <a:gd name="connsiteY64" fmla="*/ 169746 h 433398"/>
                <a:gd name="connsiteX65" fmla="*/ 47178 w 433398"/>
                <a:gd name="connsiteY65" fmla="*/ 156628 h 433398"/>
                <a:gd name="connsiteX66" fmla="*/ 56063 w 433398"/>
                <a:gd name="connsiteY66" fmla="*/ 168051 h 433398"/>
                <a:gd name="connsiteX67" fmla="*/ 56392 w 433398"/>
                <a:gd name="connsiteY67" fmla="*/ 168131 h 433398"/>
                <a:gd name="connsiteX68" fmla="*/ 72691 w 433398"/>
                <a:gd name="connsiteY68" fmla="*/ 159392 h 433398"/>
                <a:gd name="connsiteX69" fmla="*/ 83985 w 433398"/>
                <a:gd name="connsiteY69" fmla="*/ 182960 h 433398"/>
                <a:gd name="connsiteX70" fmla="*/ 79905 w 433398"/>
                <a:gd name="connsiteY70" fmla="*/ 199372 h 433398"/>
                <a:gd name="connsiteX71" fmla="*/ 25778 w 433398"/>
                <a:gd name="connsiteY71" fmla="*/ 185909 h 433398"/>
                <a:gd name="connsiteX72" fmla="*/ 29811 w 433398"/>
                <a:gd name="connsiteY72" fmla="*/ 169746 h 433398"/>
                <a:gd name="connsiteX73" fmla="*/ 27738 w 433398"/>
                <a:gd name="connsiteY73" fmla="*/ 254575 h 433398"/>
                <a:gd name="connsiteX74" fmla="*/ 49845 w 433398"/>
                <a:gd name="connsiteY74" fmla="*/ 224298 h 433398"/>
                <a:gd name="connsiteX75" fmla="*/ 82467 w 433398"/>
                <a:gd name="connsiteY75" fmla="*/ 243738 h 433398"/>
                <a:gd name="connsiteX76" fmla="*/ 86283 w 433398"/>
                <a:gd name="connsiteY76" fmla="*/ 263588 h 433398"/>
                <a:gd name="connsiteX77" fmla="*/ 31498 w 433398"/>
                <a:gd name="connsiteY77" fmla="*/ 274103 h 433398"/>
                <a:gd name="connsiteX78" fmla="*/ 27738 w 433398"/>
                <a:gd name="connsiteY78" fmla="*/ 254575 h 433398"/>
                <a:gd name="connsiteX79" fmla="*/ 79198 w 433398"/>
                <a:gd name="connsiteY79" fmla="*/ 353405 h 433398"/>
                <a:gd name="connsiteX80" fmla="*/ 72024 w 433398"/>
                <a:gd name="connsiteY80" fmla="*/ 344368 h 433398"/>
                <a:gd name="connsiteX81" fmla="*/ 90629 w 433398"/>
                <a:gd name="connsiteY81" fmla="*/ 298917 h 433398"/>
                <a:gd name="connsiteX82" fmla="*/ 57067 w 433398"/>
                <a:gd name="connsiteY82" fmla="*/ 325450 h 433398"/>
                <a:gd name="connsiteX83" fmla="*/ 51652 w 433398"/>
                <a:gd name="connsiteY83" fmla="*/ 318558 h 433398"/>
                <a:gd name="connsiteX84" fmla="*/ 95424 w 433398"/>
                <a:gd name="connsiteY84" fmla="*/ 283960 h 433398"/>
                <a:gd name="connsiteX85" fmla="*/ 101762 w 433398"/>
                <a:gd name="connsiteY85" fmla="*/ 292009 h 433398"/>
                <a:gd name="connsiteX86" fmla="*/ 82258 w 433398"/>
                <a:gd name="connsiteY86" fmla="*/ 339942 h 433398"/>
                <a:gd name="connsiteX87" fmla="*/ 117588 w 433398"/>
                <a:gd name="connsiteY87" fmla="*/ 312011 h 433398"/>
                <a:gd name="connsiteX88" fmla="*/ 122970 w 433398"/>
                <a:gd name="connsiteY88" fmla="*/ 318807 h 433398"/>
                <a:gd name="connsiteX89" fmla="*/ 79198 w 433398"/>
                <a:gd name="connsiteY89" fmla="*/ 353405 h 433398"/>
                <a:gd name="connsiteX90" fmla="*/ 140297 w 433398"/>
                <a:gd name="connsiteY90" fmla="*/ 393603 h 433398"/>
                <a:gd name="connsiteX91" fmla="*/ 129926 w 433398"/>
                <a:gd name="connsiteY91" fmla="*/ 388759 h 433398"/>
                <a:gd name="connsiteX92" fmla="*/ 136513 w 433398"/>
                <a:gd name="connsiteY92" fmla="*/ 330222 h 433398"/>
                <a:gd name="connsiteX93" fmla="*/ 145318 w 433398"/>
                <a:gd name="connsiteY93" fmla="*/ 334351 h 433398"/>
                <a:gd name="connsiteX94" fmla="*/ 143028 w 433398"/>
                <a:gd name="connsiteY94" fmla="*/ 352144 h 433398"/>
                <a:gd name="connsiteX95" fmla="*/ 160163 w 433398"/>
                <a:gd name="connsiteY95" fmla="*/ 360177 h 433398"/>
                <a:gd name="connsiteX96" fmla="*/ 172043 w 433398"/>
                <a:gd name="connsiteY96" fmla="*/ 346859 h 433398"/>
                <a:gd name="connsiteX97" fmla="*/ 180848 w 433398"/>
                <a:gd name="connsiteY97" fmla="*/ 350971 h 433398"/>
                <a:gd name="connsiteX98" fmla="*/ 140297 w 433398"/>
                <a:gd name="connsiteY98" fmla="*/ 393603 h 433398"/>
                <a:gd name="connsiteX99" fmla="*/ 219358 w 433398"/>
                <a:gd name="connsiteY99" fmla="*/ 409171 h 433398"/>
                <a:gd name="connsiteX100" fmla="*/ 219326 w 433398"/>
                <a:gd name="connsiteY100" fmla="*/ 359985 h 433398"/>
                <a:gd name="connsiteX101" fmla="*/ 195476 w 433398"/>
                <a:gd name="connsiteY101" fmla="*/ 359985 h 433398"/>
                <a:gd name="connsiteX102" fmla="*/ 195460 w 433398"/>
                <a:gd name="connsiteY102" fmla="*/ 353397 h 433398"/>
                <a:gd name="connsiteX103" fmla="*/ 228861 w 433398"/>
                <a:gd name="connsiteY103" fmla="*/ 353365 h 433398"/>
                <a:gd name="connsiteX104" fmla="*/ 228893 w 433398"/>
                <a:gd name="connsiteY104" fmla="*/ 409155 h 433398"/>
                <a:gd name="connsiteX105" fmla="*/ 219358 w 433398"/>
                <a:gd name="connsiteY105" fmla="*/ 409171 h 433398"/>
                <a:gd name="connsiteX106" fmla="*/ 216691 w 433398"/>
                <a:gd name="connsiteY106" fmla="*/ 329539 h 433398"/>
                <a:gd name="connsiteX107" fmla="*/ 103851 w 433398"/>
                <a:gd name="connsiteY107" fmla="*/ 216683 h 433398"/>
                <a:gd name="connsiteX108" fmla="*/ 216691 w 433398"/>
                <a:gd name="connsiteY108" fmla="*/ 103827 h 433398"/>
                <a:gd name="connsiteX109" fmla="*/ 329563 w 433398"/>
                <a:gd name="connsiteY109" fmla="*/ 216683 h 433398"/>
                <a:gd name="connsiteX110" fmla="*/ 216691 w 433398"/>
                <a:gd name="connsiteY110" fmla="*/ 329539 h 433398"/>
                <a:gd name="connsiteX111" fmla="*/ 138819 w 433398"/>
                <a:gd name="connsiteY111" fmla="*/ 383248 h 433398"/>
                <a:gd name="connsiteX112" fmla="*/ 139461 w 433398"/>
                <a:gd name="connsiteY112" fmla="*/ 383545 h 433398"/>
                <a:gd name="connsiteX113" fmla="*/ 155744 w 433398"/>
                <a:gd name="connsiteY113" fmla="*/ 365286 h 433398"/>
                <a:gd name="connsiteX114" fmla="*/ 142064 w 433398"/>
                <a:gd name="connsiteY114" fmla="*/ 358900 h 433398"/>
                <a:gd name="connsiteX115" fmla="*/ 138819 w 433398"/>
                <a:gd name="connsiteY115" fmla="*/ 383248 h 433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433398" h="433398">
                  <a:moveTo>
                    <a:pt x="51652" y="233649"/>
                  </a:moveTo>
                  <a:cubicBezTo>
                    <a:pt x="37498" y="236380"/>
                    <a:pt x="32229" y="242951"/>
                    <a:pt x="34470" y="254623"/>
                  </a:cubicBezTo>
                  <a:lnTo>
                    <a:pt x="36165" y="263492"/>
                  </a:lnTo>
                  <a:lnTo>
                    <a:pt x="78009" y="255459"/>
                  </a:lnTo>
                  <a:lnTo>
                    <a:pt x="76177" y="245915"/>
                  </a:lnTo>
                  <a:cubicBezTo>
                    <a:pt x="73864" y="233898"/>
                    <a:pt x="65019" y="231094"/>
                    <a:pt x="51652" y="233649"/>
                  </a:cubicBezTo>
                  <a:close/>
                  <a:moveTo>
                    <a:pt x="45451" y="166123"/>
                  </a:moveTo>
                  <a:cubicBezTo>
                    <a:pt x="40559" y="164918"/>
                    <a:pt x="37201" y="167288"/>
                    <a:pt x="36020" y="172003"/>
                  </a:cubicBezTo>
                  <a:lnTo>
                    <a:pt x="34486" y="178221"/>
                  </a:lnTo>
                  <a:lnTo>
                    <a:pt x="50552" y="182237"/>
                  </a:lnTo>
                  <a:lnTo>
                    <a:pt x="51998" y="176414"/>
                  </a:lnTo>
                  <a:cubicBezTo>
                    <a:pt x="53363" y="170951"/>
                    <a:pt x="50753" y="167441"/>
                    <a:pt x="45451" y="166123"/>
                  </a:cubicBezTo>
                  <a:close/>
                  <a:moveTo>
                    <a:pt x="82885" y="100349"/>
                  </a:moveTo>
                  <a:cubicBezTo>
                    <a:pt x="78081" y="96629"/>
                    <a:pt x="73518" y="97714"/>
                    <a:pt x="69598" y="102783"/>
                  </a:cubicBezTo>
                  <a:lnTo>
                    <a:pt x="64377" y="109498"/>
                  </a:lnTo>
                  <a:lnTo>
                    <a:pt x="80017" y="121628"/>
                  </a:lnTo>
                  <a:lnTo>
                    <a:pt x="84805" y="115443"/>
                  </a:lnTo>
                  <a:cubicBezTo>
                    <a:pt x="88789" y="110294"/>
                    <a:pt x="88379" y="104598"/>
                    <a:pt x="82885" y="100349"/>
                  </a:cubicBezTo>
                  <a:close/>
                  <a:moveTo>
                    <a:pt x="70273" y="168726"/>
                  </a:moveTo>
                  <a:cubicBezTo>
                    <a:pt x="63967" y="167159"/>
                    <a:pt x="59951" y="171080"/>
                    <a:pt x="58489" y="176960"/>
                  </a:cubicBezTo>
                  <a:lnTo>
                    <a:pt x="56777" y="183788"/>
                  </a:lnTo>
                  <a:lnTo>
                    <a:pt x="75808" y="188527"/>
                  </a:lnTo>
                  <a:lnTo>
                    <a:pt x="77454" y="181876"/>
                  </a:lnTo>
                  <a:cubicBezTo>
                    <a:pt x="79077" y="175393"/>
                    <a:pt x="77181" y="170453"/>
                    <a:pt x="70273" y="168726"/>
                  </a:cubicBezTo>
                  <a:close/>
                  <a:moveTo>
                    <a:pt x="216707" y="0"/>
                  </a:moveTo>
                  <a:cubicBezTo>
                    <a:pt x="97039" y="0"/>
                    <a:pt x="0" y="97007"/>
                    <a:pt x="0" y="216691"/>
                  </a:cubicBezTo>
                  <a:cubicBezTo>
                    <a:pt x="0" y="336367"/>
                    <a:pt x="97039" y="433398"/>
                    <a:pt x="216707" y="433398"/>
                  </a:cubicBezTo>
                  <a:cubicBezTo>
                    <a:pt x="336383" y="433398"/>
                    <a:pt x="433398" y="336375"/>
                    <a:pt x="433398" y="216691"/>
                  </a:cubicBezTo>
                  <a:cubicBezTo>
                    <a:pt x="433390" y="97007"/>
                    <a:pt x="336383" y="0"/>
                    <a:pt x="216707" y="0"/>
                  </a:cubicBezTo>
                  <a:close/>
                  <a:moveTo>
                    <a:pt x="221567" y="22637"/>
                  </a:moveTo>
                  <a:cubicBezTo>
                    <a:pt x="226411" y="22621"/>
                    <a:pt x="233536" y="23657"/>
                    <a:pt x="237103" y="24774"/>
                  </a:cubicBezTo>
                  <a:lnTo>
                    <a:pt x="237119" y="32413"/>
                  </a:lnTo>
                  <a:cubicBezTo>
                    <a:pt x="233368" y="30847"/>
                    <a:pt x="226266" y="29305"/>
                    <a:pt x="221495" y="29305"/>
                  </a:cubicBezTo>
                  <a:cubicBezTo>
                    <a:pt x="208835" y="29321"/>
                    <a:pt x="202585" y="35394"/>
                    <a:pt x="202601" y="51460"/>
                  </a:cubicBezTo>
                  <a:cubicBezTo>
                    <a:pt x="202617" y="65766"/>
                    <a:pt x="207590" y="74884"/>
                    <a:pt x="220772" y="74852"/>
                  </a:cubicBezTo>
                  <a:cubicBezTo>
                    <a:pt x="223013" y="74852"/>
                    <a:pt x="227013" y="74322"/>
                    <a:pt x="228837" y="73976"/>
                  </a:cubicBezTo>
                  <a:lnTo>
                    <a:pt x="228805" y="49596"/>
                  </a:lnTo>
                  <a:lnTo>
                    <a:pt x="238075" y="49596"/>
                  </a:lnTo>
                  <a:lnTo>
                    <a:pt x="238123" y="78555"/>
                  </a:lnTo>
                  <a:cubicBezTo>
                    <a:pt x="232934" y="80122"/>
                    <a:pt x="226499" y="81519"/>
                    <a:pt x="219470" y="81551"/>
                  </a:cubicBezTo>
                  <a:cubicBezTo>
                    <a:pt x="201428" y="81551"/>
                    <a:pt x="193082" y="70980"/>
                    <a:pt x="193066" y="51460"/>
                  </a:cubicBezTo>
                  <a:cubicBezTo>
                    <a:pt x="193026" y="33514"/>
                    <a:pt x="200826" y="22653"/>
                    <a:pt x="221567" y="22637"/>
                  </a:cubicBezTo>
                  <a:close/>
                  <a:moveTo>
                    <a:pt x="118672" y="50456"/>
                  </a:moveTo>
                  <a:lnTo>
                    <a:pt x="136256" y="85006"/>
                  </a:lnTo>
                  <a:cubicBezTo>
                    <a:pt x="140506" y="93368"/>
                    <a:pt x="145542" y="93713"/>
                    <a:pt x="152354" y="90243"/>
                  </a:cubicBezTo>
                  <a:cubicBezTo>
                    <a:pt x="159231" y="86741"/>
                    <a:pt x="161954" y="82539"/>
                    <a:pt x="157672" y="74113"/>
                  </a:cubicBezTo>
                  <a:lnTo>
                    <a:pt x="140096" y="39547"/>
                  </a:lnTo>
                  <a:lnTo>
                    <a:pt x="148587" y="35217"/>
                  </a:lnTo>
                  <a:lnTo>
                    <a:pt x="166380" y="70177"/>
                  </a:lnTo>
                  <a:cubicBezTo>
                    <a:pt x="172831" y="82853"/>
                    <a:pt x="165866" y="90773"/>
                    <a:pt x="155351" y="96123"/>
                  </a:cubicBezTo>
                  <a:cubicBezTo>
                    <a:pt x="144820" y="101473"/>
                    <a:pt x="134393" y="102397"/>
                    <a:pt x="127942" y="89721"/>
                  </a:cubicBezTo>
                  <a:lnTo>
                    <a:pt x="110165" y="54761"/>
                  </a:lnTo>
                  <a:lnTo>
                    <a:pt x="118672" y="50456"/>
                  </a:lnTo>
                  <a:close/>
                  <a:moveTo>
                    <a:pt x="65437" y="97368"/>
                  </a:moveTo>
                  <a:cubicBezTo>
                    <a:pt x="72827" y="87849"/>
                    <a:pt x="80893" y="86636"/>
                    <a:pt x="88990" y="92894"/>
                  </a:cubicBezTo>
                  <a:cubicBezTo>
                    <a:pt x="95906" y="98276"/>
                    <a:pt x="96678" y="105771"/>
                    <a:pt x="93432" y="112679"/>
                  </a:cubicBezTo>
                  <a:lnTo>
                    <a:pt x="123179" y="113917"/>
                  </a:lnTo>
                  <a:lnTo>
                    <a:pt x="116278" y="122825"/>
                  </a:lnTo>
                  <a:lnTo>
                    <a:pt x="88211" y="121243"/>
                  </a:lnTo>
                  <a:lnTo>
                    <a:pt x="84965" y="125428"/>
                  </a:lnTo>
                  <a:lnTo>
                    <a:pt x="103273" y="139614"/>
                  </a:lnTo>
                  <a:lnTo>
                    <a:pt x="97433" y="147157"/>
                  </a:lnTo>
                  <a:lnTo>
                    <a:pt x="53331" y="113001"/>
                  </a:lnTo>
                  <a:lnTo>
                    <a:pt x="65437" y="97368"/>
                  </a:lnTo>
                  <a:close/>
                  <a:moveTo>
                    <a:pt x="29811" y="169746"/>
                  </a:moveTo>
                  <a:cubicBezTo>
                    <a:pt x="32542" y="158701"/>
                    <a:pt x="38422" y="154451"/>
                    <a:pt x="47178" y="156628"/>
                  </a:cubicBezTo>
                  <a:cubicBezTo>
                    <a:pt x="52745" y="158010"/>
                    <a:pt x="56071" y="163657"/>
                    <a:pt x="56063" y="168051"/>
                  </a:cubicBezTo>
                  <a:lnTo>
                    <a:pt x="56392" y="168131"/>
                  </a:lnTo>
                  <a:cubicBezTo>
                    <a:pt x="59043" y="161464"/>
                    <a:pt x="65365" y="157576"/>
                    <a:pt x="72691" y="159392"/>
                  </a:cubicBezTo>
                  <a:cubicBezTo>
                    <a:pt x="83126" y="161994"/>
                    <a:pt x="86668" y="172180"/>
                    <a:pt x="83985" y="182960"/>
                  </a:cubicBezTo>
                  <a:lnTo>
                    <a:pt x="79905" y="199372"/>
                  </a:lnTo>
                  <a:lnTo>
                    <a:pt x="25778" y="185909"/>
                  </a:lnTo>
                  <a:lnTo>
                    <a:pt x="29811" y="169746"/>
                  </a:lnTo>
                  <a:close/>
                  <a:moveTo>
                    <a:pt x="27738" y="254575"/>
                  </a:moveTo>
                  <a:cubicBezTo>
                    <a:pt x="24212" y="236187"/>
                    <a:pt x="34518" y="227231"/>
                    <a:pt x="49845" y="224298"/>
                  </a:cubicBezTo>
                  <a:cubicBezTo>
                    <a:pt x="65268" y="221334"/>
                    <a:pt x="78981" y="225584"/>
                    <a:pt x="82467" y="243738"/>
                  </a:cubicBezTo>
                  <a:lnTo>
                    <a:pt x="86283" y="263588"/>
                  </a:lnTo>
                  <a:lnTo>
                    <a:pt x="31498" y="274103"/>
                  </a:lnTo>
                  <a:lnTo>
                    <a:pt x="27738" y="254575"/>
                  </a:lnTo>
                  <a:close/>
                  <a:moveTo>
                    <a:pt x="79198" y="353405"/>
                  </a:moveTo>
                  <a:lnTo>
                    <a:pt x="72024" y="344368"/>
                  </a:lnTo>
                  <a:lnTo>
                    <a:pt x="90629" y="298917"/>
                  </a:lnTo>
                  <a:lnTo>
                    <a:pt x="57067" y="325450"/>
                  </a:lnTo>
                  <a:lnTo>
                    <a:pt x="51652" y="318558"/>
                  </a:lnTo>
                  <a:lnTo>
                    <a:pt x="95424" y="283960"/>
                  </a:lnTo>
                  <a:lnTo>
                    <a:pt x="101762" y="292009"/>
                  </a:lnTo>
                  <a:lnTo>
                    <a:pt x="82258" y="339942"/>
                  </a:lnTo>
                  <a:lnTo>
                    <a:pt x="117588" y="312011"/>
                  </a:lnTo>
                  <a:lnTo>
                    <a:pt x="122970" y="318807"/>
                  </a:lnTo>
                  <a:lnTo>
                    <a:pt x="79198" y="353405"/>
                  </a:lnTo>
                  <a:close/>
                  <a:moveTo>
                    <a:pt x="140297" y="393603"/>
                  </a:moveTo>
                  <a:lnTo>
                    <a:pt x="129926" y="388759"/>
                  </a:lnTo>
                  <a:lnTo>
                    <a:pt x="136513" y="330222"/>
                  </a:lnTo>
                  <a:lnTo>
                    <a:pt x="145318" y="334351"/>
                  </a:lnTo>
                  <a:lnTo>
                    <a:pt x="143028" y="352144"/>
                  </a:lnTo>
                  <a:lnTo>
                    <a:pt x="160163" y="360177"/>
                  </a:lnTo>
                  <a:lnTo>
                    <a:pt x="172043" y="346859"/>
                  </a:lnTo>
                  <a:lnTo>
                    <a:pt x="180848" y="350971"/>
                  </a:lnTo>
                  <a:lnTo>
                    <a:pt x="140297" y="393603"/>
                  </a:lnTo>
                  <a:close/>
                  <a:moveTo>
                    <a:pt x="219358" y="409171"/>
                  </a:moveTo>
                  <a:lnTo>
                    <a:pt x="219326" y="359985"/>
                  </a:lnTo>
                  <a:lnTo>
                    <a:pt x="195476" y="359985"/>
                  </a:lnTo>
                  <a:lnTo>
                    <a:pt x="195460" y="353397"/>
                  </a:lnTo>
                  <a:lnTo>
                    <a:pt x="228861" y="353365"/>
                  </a:lnTo>
                  <a:lnTo>
                    <a:pt x="228893" y="409155"/>
                  </a:lnTo>
                  <a:lnTo>
                    <a:pt x="219358" y="409171"/>
                  </a:lnTo>
                  <a:close/>
                  <a:moveTo>
                    <a:pt x="216691" y="329539"/>
                  </a:moveTo>
                  <a:cubicBezTo>
                    <a:pt x="154371" y="329539"/>
                    <a:pt x="103851" y="279003"/>
                    <a:pt x="103851" y="216683"/>
                  </a:cubicBezTo>
                  <a:cubicBezTo>
                    <a:pt x="103851" y="154363"/>
                    <a:pt x="154371" y="103827"/>
                    <a:pt x="216691" y="103827"/>
                  </a:cubicBezTo>
                  <a:cubicBezTo>
                    <a:pt x="279027" y="103827"/>
                    <a:pt x="329563" y="154363"/>
                    <a:pt x="329563" y="216683"/>
                  </a:cubicBezTo>
                  <a:cubicBezTo>
                    <a:pt x="329555" y="279003"/>
                    <a:pt x="279019" y="329539"/>
                    <a:pt x="216691" y="329539"/>
                  </a:cubicBezTo>
                  <a:close/>
                  <a:moveTo>
                    <a:pt x="138819" y="383248"/>
                  </a:moveTo>
                  <a:lnTo>
                    <a:pt x="139461" y="383545"/>
                  </a:lnTo>
                  <a:lnTo>
                    <a:pt x="155744" y="365286"/>
                  </a:lnTo>
                  <a:lnTo>
                    <a:pt x="142064" y="358900"/>
                  </a:lnTo>
                  <a:lnTo>
                    <a:pt x="138819" y="383248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 w="80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43871A3-0D2D-4A21-7D71-D41A818A60D5}"/>
                </a:ext>
              </a:extLst>
            </p:cNvPr>
            <p:cNvSpPr/>
            <p:nvPr/>
          </p:nvSpPr>
          <p:spPr>
            <a:xfrm>
              <a:off x="11186811" y="5991228"/>
              <a:ext cx="433398" cy="433398"/>
            </a:xfrm>
            <a:custGeom>
              <a:avLst/>
              <a:gdLst>
                <a:gd name="connsiteX0" fmla="*/ 282787 w 433398"/>
                <a:gd name="connsiteY0" fmla="*/ 41402 h 433398"/>
                <a:gd name="connsiteX1" fmla="*/ 260238 w 433398"/>
                <a:gd name="connsiteY1" fmla="*/ 57171 h 433398"/>
                <a:gd name="connsiteX2" fmla="*/ 257009 w 433398"/>
                <a:gd name="connsiteY2" fmla="*/ 70602 h 433398"/>
                <a:gd name="connsiteX3" fmla="*/ 291639 w 433398"/>
                <a:gd name="connsiteY3" fmla="*/ 49387 h 433398"/>
                <a:gd name="connsiteX4" fmla="*/ 282787 w 433398"/>
                <a:gd name="connsiteY4" fmla="*/ 41402 h 433398"/>
                <a:gd name="connsiteX5" fmla="*/ 333523 w 433398"/>
                <a:gd name="connsiteY5" fmla="*/ 349783 h 433398"/>
                <a:gd name="connsiteX6" fmla="*/ 347019 w 433398"/>
                <a:gd name="connsiteY6" fmla="*/ 349124 h 433398"/>
                <a:gd name="connsiteX7" fmla="*/ 353060 w 433398"/>
                <a:gd name="connsiteY7" fmla="*/ 343147 h 433398"/>
                <a:gd name="connsiteX8" fmla="*/ 339163 w 433398"/>
                <a:gd name="connsiteY8" fmla="*/ 329073 h 433398"/>
                <a:gd name="connsiteX9" fmla="*/ 333612 w 433398"/>
                <a:gd name="connsiteY9" fmla="*/ 334568 h 433398"/>
                <a:gd name="connsiteX10" fmla="*/ 333523 w 433398"/>
                <a:gd name="connsiteY10" fmla="*/ 349783 h 433398"/>
                <a:gd name="connsiteX11" fmla="*/ 266608 w 433398"/>
                <a:gd name="connsiteY11" fmla="*/ 84162 h 433398"/>
                <a:gd name="connsiteX12" fmla="*/ 289189 w 433398"/>
                <a:gd name="connsiteY12" fmla="*/ 68128 h 433398"/>
                <a:gd name="connsiteX13" fmla="*/ 292250 w 433398"/>
                <a:gd name="connsiteY13" fmla="*/ 56111 h 433398"/>
                <a:gd name="connsiteX14" fmla="*/ 257908 w 433398"/>
                <a:gd name="connsiteY14" fmla="*/ 77053 h 433398"/>
                <a:gd name="connsiteX15" fmla="*/ 266608 w 433398"/>
                <a:gd name="connsiteY15" fmla="*/ 84162 h 433398"/>
                <a:gd name="connsiteX16" fmla="*/ 220137 w 433398"/>
                <a:gd name="connsiteY16" fmla="*/ 382855 h 433398"/>
                <a:gd name="connsiteX17" fmla="*/ 209437 w 433398"/>
                <a:gd name="connsiteY17" fmla="*/ 393667 h 433398"/>
                <a:gd name="connsiteX18" fmla="*/ 219559 w 433398"/>
                <a:gd name="connsiteY18" fmla="*/ 402640 h 433398"/>
                <a:gd name="connsiteX19" fmla="*/ 228066 w 433398"/>
                <a:gd name="connsiteY19" fmla="*/ 402592 h 433398"/>
                <a:gd name="connsiteX20" fmla="*/ 227953 w 433398"/>
                <a:gd name="connsiteY20" fmla="*/ 382806 h 433398"/>
                <a:gd name="connsiteX21" fmla="*/ 220137 w 433398"/>
                <a:gd name="connsiteY21" fmla="*/ 382855 h 433398"/>
                <a:gd name="connsiteX22" fmla="*/ 216683 w 433398"/>
                <a:gd name="connsiteY22" fmla="*/ 0 h 433398"/>
                <a:gd name="connsiteX23" fmla="*/ 0 w 433398"/>
                <a:gd name="connsiteY23" fmla="*/ 216691 h 433398"/>
                <a:gd name="connsiteX24" fmla="*/ 216691 w 433398"/>
                <a:gd name="connsiteY24" fmla="*/ 433398 h 433398"/>
                <a:gd name="connsiteX25" fmla="*/ 433398 w 433398"/>
                <a:gd name="connsiteY25" fmla="*/ 216691 h 433398"/>
                <a:gd name="connsiteX26" fmla="*/ 216683 w 433398"/>
                <a:gd name="connsiteY26" fmla="*/ 0 h 433398"/>
                <a:gd name="connsiteX27" fmla="*/ 391891 w 433398"/>
                <a:gd name="connsiteY27" fmla="*/ 136015 h 433398"/>
                <a:gd name="connsiteX28" fmla="*/ 403531 w 433398"/>
                <a:gd name="connsiteY28" fmla="*/ 167425 h 433398"/>
                <a:gd name="connsiteX29" fmla="*/ 397330 w 433398"/>
                <a:gd name="connsiteY29" fmla="*/ 169714 h 433398"/>
                <a:gd name="connsiteX30" fmla="*/ 389016 w 433398"/>
                <a:gd name="connsiteY30" fmla="*/ 147262 h 433398"/>
                <a:gd name="connsiteX31" fmla="*/ 373640 w 433398"/>
                <a:gd name="connsiteY31" fmla="*/ 152957 h 433398"/>
                <a:gd name="connsiteX32" fmla="*/ 380211 w 433398"/>
                <a:gd name="connsiteY32" fmla="*/ 170702 h 433398"/>
                <a:gd name="connsiteX33" fmla="*/ 374034 w 433398"/>
                <a:gd name="connsiteY33" fmla="*/ 172991 h 433398"/>
                <a:gd name="connsiteX34" fmla="*/ 367463 w 433398"/>
                <a:gd name="connsiteY34" fmla="*/ 155230 h 433398"/>
                <a:gd name="connsiteX35" fmla="*/ 349059 w 433398"/>
                <a:gd name="connsiteY35" fmla="*/ 162058 h 433398"/>
                <a:gd name="connsiteX36" fmla="*/ 357655 w 433398"/>
                <a:gd name="connsiteY36" fmla="*/ 185250 h 433398"/>
                <a:gd name="connsiteX37" fmla="*/ 351477 w 433398"/>
                <a:gd name="connsiteY37" fmla="*/ 187539 h 433398"/>
                <a:gd name="connsiteX38" fmla="*/ 339564 w 433398"/>
                <a:gd name="connsiteY38" fmla="*/ 155407 h 433398"/>
                <a:gd name="connsiteX39" fmla="*/ 391891 w 433398"/>
                <a:gd name="connsiteY39" fmla="*/ 136015 h 433398"/>
                <a:gd name="connsiteX40" fmla="*/ 342279 w 433398"/>
                <a:gd name="connsiteY40" fmla="*/ 69518 h 433398"/>
                <a:gd name="connsiteX41" fmla="*/ 355879 w 433398"/>
                <a:gd name="connsiteY41" fmla="*/ 84018 h 433398"/>
                <a:gd name="connsiteX42" fmla="*/ 353397 w 433398"/>
                <a:gd name="connsiteY42" fmla="*/ 121435 h 433398"/>
                <a:gd name="connsiteX43" fmla="*/ 315441 w 433398"/>
                <a:gd name="connsiteY43" fmla="*/ 122440 h 433398"/>
                <a:gd name="connsiteX44" fmla="*/ 301584 w 433398"/>
                <a:gd name="connsiteY44" fmla="*/ 107707 h 433398"/>
                <a:gd name="connsiteX45" fmla="*/ 342279 w 433398"/>
                <a:gd name="connsiteY45" fmla="*/ 69518 h 433398"/>
                <a:gd name="connsiteX46" fmla="*/ 251313 w 433398"/>
                <a:gd name="connsiteY46" fmla="*/ 53797 h 433398"/>
                <a:gd name="connsiteX47" fmla="*/ 285124 w 433398"/>
                <a:gd name="connsiteY47" fmla="*/ 35233 h 433398"/>
                <a:gd name="connsiteX48" fmla="*/ 298130 w 433398"/>
                <a:gd name="connsiteY48" fmla="*/ 71494 h 433398"/>
                <a:gd name="connsiteX49" fmla="*/ 264287 w 433398"/>
                <a:gd name="connsiteY49" fmla="*/ 90323 h 433398"/>
                <a:gd name="connsiteX50" fmla="*/ 251313 w 433398"/>
                <a:gd name="connsiteY50" fmla="*/ 53797 h 433398"/>
                <a:gd name="connsiteX51" fmla="*/ 233520 w 433398"/>
                <a:gd name="connsiteY51" fmla="*/ 24196 h 433398"/>
                <a:gd name="connsiteX52" fmla="*/ 233568 w 433398"/>
                <a:gd name="connsiteY52" fmla="*/ 30783 h 433398"/>
                <a:gd name="connsiteX53" fmla="*/ 208401 w 433398"/>
                <a:gd name="connsiteY53" fmla="*/ 30927 h 433398"/>
                <a:gd name="connsiteX54" fmla="*/ 208497 w 433398"/>
                <a:gd name="connsiteY54" fmla="*/ 48198 h 433398"/>
                <a:gd name="connsiteX55" fmla="*/ 228725 w 433398"/>
                <a:gd name="connsiteY55" fmla="*/ 48070 h 433398"/>
                <a:gd name="connsiteX56" fmla="*/ 228757 w 433398"/>
                <a:gd name="connsiteY56" fmla="*/ 54673 h 433398"/>
                <a:gd name="connsiteX57" fmla="*/ 208529 w 433398"/>
                <a:gd name="connsiteY57" fmla="*/ 54785 h 433398"/>
                <a:gd name="connsiteX58" fmla="*/ 208674 w 433398"/>
                <a:gd name="connsiteY58" fmla="*/ 80105 h 433398"/>
                <a:gd name="connsiteX59" fmla="*/ 199131 w 433398"/>
                <a:gd name="connsiteY59" fmla="*/ 80154 h 433398"/>
                <a:gd name="connsiteX60" fmla="*/ 198818 w 433398"/>
                <a:gd name="connsiteY60" fmla="*/ 24380 h 433398"/>
                <a:gd name="connsiteX61" fmla="*/ 233520 w 433398"/>
                <a:gd name="connsiteY61" fmla="*/ 24196 h 433398"/>
                <a:gd name="connsiteX62" fmla="*/ 103835 w 433398"/>
                <a:gd name="connsiteY62" fmla="*/ 216691 h 433398"/>
                <a:gd name="connsiteX63" fmla="*/ 216691 w 433398"/>
                <a:gd name="connsiteY63" fmla="*/ 103835 h 433398"/>
                <a:gd name="connsiteX64" fmla="*/ 329547 w 433398"/>
                <a:gd name="connsiteY64" fmla="*/ 216691 h 433398"/>
                <a:gd name="connsiteX65" fmla="*/ 216691 w 433398"/>
                <a:gd name="connsiteY65" fmla="*/ 329547 h 433398"/>
                <a:gd name="connsiteX66" fmla="*/ 103835 w 433398"/>
                <a:gd name="connsiteY66" fmla="*/ 216691 h 433398"/>
                <a:gd name="connsiteX67" fmla="*/ 217848 w 433398"/>
                <a:gd name="connsiteY67" fmla="*/ 409243 h 433398"/>
                <a:gd name="connsiteX68" fmla="*/ 199806 w 433398"/>
                <a:gd name="connsiteY68" fmla="*/ 393458 h 433398"/>
                <a:gd name="connsiteX69" fmla="*/ 212658 w 433398"/>
                <a:gd name="connsiteY69" fmla="*/ 377770 h 433398"/>
                <a:gd name="connsiteX70" fmla="*/ 195259 w 433398"/>
                <a:gd name="connsiteY70" fmla="*/ 353574 h 433398"/>
                <a:gd name="connsiteX71" fmla="*/ 206537 w 433398"/>
                <a:gd name="connsiteY71" fmla="*/ 353494 h 433398"/>
                <a:gd name="connsiteX72" fmla="*/ 222619 w 433398"/>
                <a:gd name="connsiteY72" fmla="*/ 376589 h 433398"/>
                <a:gd name="connsiteX73" fmla="*/ 227921 w 433398"/>
                <a:gd name="connsiteY73" fmla="*/ 376573 h 433398"/>
                <a:gd name="connsiteX74" fmla="*/ 227793 w 433398"/>
                <a:gd name="connsiteY74" fmla="*/ 353397 h 433398"/>
                <a:gd name="connsiteX75" fmla="*/ 237336 w 433398"/>
                <a:gd name="connsiteY75" fmla="*/ 353333 h 433398"/>
                <a:gd name="connsiteX76" fmla="*/ 237633 w 433398"/>
                <a:gd name="connsiteY76" fmla="*/ 409123 h 433398"/>
                <a:gd name="connsiteX77" fmla="*/ 217848 w 433398"/>
                <a:gd name="connsiteY77" fmla="*/ 409243 h 433398"/>
                <a:gd name="connsiteX78" fmla="*/ 273814 w 433398"/>
                <a:gd name="connsiteY78" fmla="*/ 401523 h 433398"/>
                <a:gd name="connsiteX79" fmla="*/ 271275 w 433398"/>
                <a:gd name="connsiteY79" fmla="*/ 395434 h 433398"/>
                <a:gd name="connsiteX80" fmla="*/ 293350 w 433398"/>
                <a:gd name="connsiteY80" fmla="*/ 386148 h 433398"/>
                <a:gd name="connsiteX81" fmla="*/ 286980 w 433398"/>
                <a:gd name="connsiteY81" fmla="*/ 371038 h 433398"/>
                <a:gd name="connsiteX82" fmla="*/ 269548 w 433398"/>
                <a:gd name="connsiteY82" fmla="*/ 378380 h 433398"/>
                <a:gd name="connsiteX83" fmla="*/ 266994 w 433398"/>
                <a:gd name="connsiteY83" fmla="*/ 372307 h 433398"/>
                <a:gd name="connsiteX84" fmla="*/ 284426 w 433398"/>
                <a:gd name="connsiteY84" fmla="*/ 364965 h 433398"/>
                <a:gd name="connsiteX85" fmla="*/ 276818 w 433398"/>
                <a:gd name="connsiteY85" fmla="*/ 346891 h 433398"/>
                <a:gd name="connsiteX86" fmla="*/ 254037 w 433398"/>
                <a:gd name="connsiteY86" fmla="*/ 356490 h 433398"/>
                <a:gd name="connsiteX87" fmla="*/ 251482 w 433398"/>
                <a:gd name="connsiteY87" fmla="*/ 350401 h 433398"/>
                <a:gd name="connsiteX88" fmla="*/ 283084 w 433398"/>
                <a:gd name="connsiteY88" fmla="*/ 337114 h 433398"/>
                <a:gd name="connsiteX89" fmla="*/ 304701 w 433398"/>
                <a:gd name="connsiteY89" fmla="*/ 388526 h 433398"/>
                <a:gd name="connsiteX90" fmla="*/ 273814 w 433398"/>
                <a:gd name="connsiteY90" fmla="*/ 401523 h 433398"/>
                <a:gd name="connsiteX91" fmla="*/ 350425 w 433398"/>
                <a:gd name="connsiteY91" fmla="*/ 355036 h 433398"/>
                <a:gd name="connsiteX92" fmla="*/ 326486 w 433398"/>
                <a:gd name="connsiteY92" fmla="*/ 356354 h 433398"/>
                <a:gd name="connsiteX93" fmla="*/ 324711 w 433398"/>
                <a:gd name="connsiteY93" fmla="*/ 336159 h 433398"/>
                <a:gd name="connsiteX94" fmla="*/ 295359 w 433398"/>
                <a:gd name="connsiteY94" fmla="*/ 331025 h 433398"/>
                <a:gd name="connsiteX95" fmla="*/ 303375 w 433398"/>
                <a:gd name="connsiteY95" fmla="*/ 323089 h 433398"/>
                <a:gd name="connsiteX96" fmla="*/ 331001 w 433398"/>
                <a:gd name="connsiteY96" fmla="*/ 328342 h 433398"/>
                <a:gd name="connsiteX97" fmla="*/ 334769 w 433398"/>
                <a:gd name="connsiteY97" fmla="*/ 324623 h 433398"/>
                <a:gd name="connsiteX98" fmla="*/ 318502 w 433398"/>
                <a:gd name="connsiteY98" fmla="*/ 308147 h 433398"/>
                <a:gd name="connsiteX99" fmla="*/ 325282 w 433398"/>
                <a:gd name="connsiteY99" fmla="*/ 301448 h 433398"/>
                <a:gd name="connsiteX100" fmla="*/ 364491 w 433398"/>
                <a:gd name="connsiteY100" fmla="*/ 341123 h 433398"/>
                <a:gd name="connsiteX101" fmla="*/ 350425 w 433398"/>
                <a:gd name="connsiteY101" fmla="*/ 355036 h 433398"/>
                <a:gd name="connsiteX102" fmla="*/ 392928 w 433398"/>
                <a:gd name="connsiteY102" fmla="*/ 293993 h 433398"/>
                <a:gd name="connsiteX103" fmla="*/ 334158 w 433398"/>
                <a:gd name="connsiteY103" fmla="*/ 290539 h 433398"/>
                <a:gd name="connsiteX104" fmla="*/ 337797 w 433398"/>
                <a:gd name="connsiteY104" fmla="*/ 281534 h 433398"/>
                <a:gd name="connsiteX105" fmla="*/ 355687 w 433398"/>
                <a:gd name="connsiteY105" fmla="*/ 282867 h 433398"/>
                <a:gd name="connsiteX106" fmla="*/ 362780 w 433398"/>
                <a:gd name="connsiteY106" fmla="*/ 265339 h 433398"/>
                <a:gd name="connsiteX107" fmla="*/ 348850 w 433398"/>
                <a:gd name="connsiteY107" fmla="*/ 254181 h 433398"/>
                <a:gd name="connsiteX108" fmla="*/ 352489 w 433398"/>
                <a:gd name="connsiteY108" fmla="*/ 245160 h 433398"/>
                <a:gd name="connsiteX109" fmla="*/ 397217 w 433398"/>
                <a:gd name="connsiteY109" fmla="*/ 283365 h 433398"/>
                <a:gd name="connsiteX110" fmla="*/ 392928 w 433398"/>
                <a:gd name="connsiteY110" fmla="*/ 293993 h 433398"/>
                <a:gd name="connsiteX111" fmla="*/ 408680 w 433398"/>
                <a:gd name="connsiteY111" fmla="*/ 235015 h 433398"/>
                <a:gd name="connsiteX112" fmla="*/ 408512 w 433398"/>
                <a:gd name="connsiteY112" fmla="*/ 244743 h 433398"/>
                <a:gd name="connsiteX113" fmla="*/ 353068 w 433398"/>
                <a:gd name="connsiteY113" fmla="*/ 225158 h 433398"/>
                <a:gd name="connsiteX114" fmla="*/ 353269 w 433398"/>
                <a:gd name="connsiteY114" fmla="*/ 213703 h 433398"/>
                <a:gd name="connsiteX115" fmla="*/ 409387 w 433398"/>
                <a:gd name="connsiteY115" fmla="*/ 195878 h 433398"/>
                <a:gd name="connsiteX116" fmla="*/ 409219 w 433398"/>
                <a:gd name="connsiteY116" fmla="*/ 205686 h 433398"/>
                <a:gd name="connsiteX117" fmla="*/ 361237 w 433398"/>
                <a:gd name="connsiteY117" fmla="*/ 219840 h 433398"/>
                <a:gd name="connsiteX118" fmla="*/ 408680 w 433398"/>
                <a:gd name="connsiteY118" fmla="*/ 235015 h 433398"/>
                <a:gd name="connsiteX119" fmla="*/ 386951 w 433398"/>
                <a:gd name="connsiteY119" fmla="*/ 285390 h 433398"/>
                <a:gd name="connsiteX120" fmla="*/ 387216 w 433398"/>
                <a:gd name="connsiteY120" fmla="*/ 284747 h 433398"/>
                <a:gd name="connsiteX121" fmla="*/ 368122 w 433398"/>
                <a:gd name="connsiteY121" fmla="*/ 269468 h 433398"/>
                <a:gd name="connsiteX122" fmla="*/ 362475 w 433398"/>
                <a:gd name="connsiteY122" fmla="*/ 283462 h 433398"/>
                <a:gd name="connsiteX123" fmla="*/ 386951 w 433398"/>
                <a:gd name="connsiteY123" fmla="*/ 285390 h 433398"/>
                <a:gd name="connsiteX124" fmla="*/ 346874 w 433398"/>
                <a:gd name="connsiteY124" fmla="*/ 114471 h 433398"/>
                <a:gd name="connsiteX125" fmla="*/ 350184 w 433398"/>
                <a:gd name="connsiteY125" fmla="*/ 87576 h 433398"/>
                <a:gd name="connsiteX126" fmla="*/ 343999 w 433398"/>
                <a:gd name="connsiteY126" fmla="*/ 81005 h 433398"/>
                <a:gd name="connsiteX127" fmla="*/ 312951 w 433398"/>
                <a:gd name="connsiteY127" fmla="*/ 110157 h 433398"/>
                <a:gd name="connsiteX128" fmla="*/ 319586 w 433398"/>
                <a:gd name="connsiteY128" fmla="*/ 117234 h 433398"/>
                <a:gd name="connsiteX129" fmla="*/ 346874 w 433398"/>
                <a:gd name="connsiteY129" fmla="*/ 114471 h 433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433398" h="433398">
                  <a:moveTo>
                    <a:pt x="282787" y="41402"/>
                  </a:moveTo>
                  <a:cubicBezTo>
                    <a:pt x="272729" y="37603"/>
                    <a:pt x="266279" y="41185"/>
                    <a:pt x="260238" y="57171"/>
                  </a:cubicBezTo>
                  <a:cubicBezTo>
                    <a:pt x="258166" y="62601"/>
                    <a:pt x="257057" y="67012"/>
                    <a:pt x="257009" y="70602"/>
                  </a:cubicBezTo>
                  <a:lnTo>
                    <a:pt x="291639" y="49387"/>
                  </a:lnTo>
                  <a:cubicBezTo>
                    <a:pt x="290378" y="45579"/>
                    <a:pt x="287414" y="43145"/>
                    <a:pt x="282787" y="41402"/>
                  </a:cubicBezTo>
                  <a:close/>
                  <a:moveTo>
                    <a:pt x="333523" y="349783"/>
                  </a:moveTo>
                  <a:cubicBezTo>
                    <a:pt x="337773" y="354096"/>
                    <a:pt x="342448" y="353638"/>
                    <a:pt x="347019" y="349124"/>
                  </a:cubicBezTo>
                  <a:lnTo>
                    <a:pt x="353060" y="343147"/>
                  </a:lnTo>
                  <a:lnTo>
                    <a:pt x="339163" y="329073"/>
                  </a:lnTo>
                  <a:lnTo>
                    <a:pt x="333612" y="334568"/>
                  </a:lnTo>
                  <a:cubicBezTo>
                    <a:pt x="328977" y="339147"/>
                    <a:pt x="328631" y="344842"/>
                    <a:pt x="333523" y="349783"/>
                  </a:cubicBezTo>
                  <a:close/>
                  <a:moveTo>
                    <a:pt x="266608" y="84162"/>
                  </a:moveTo>
                  <a:cubicBezTo>
                    <a:pt x="276682" y="87978"/>
                    <a:pt x="283148" y="84114"/>
                    <a:pt x="289189" y="68128"/>
                  </a:cubicBezTo>
                  <a:cubicBezTo>
                    <a:pt x="291013" y="63324"/>
                    <a:pt x="292017" y="59453"/>
                    <a:pt x="292250" y="56111"/>
                  </a:cubicBezTo>
                  <a:lnTo>
                    <a:pt x="257908" y="77053"/>
                  </a:lnTo>
                  <a:cubicBezTo>
                    <a:pt x="259363" y="80298"/>
                    <a:pt x="262311" y="82539"/>
                    <a:pt x="266608" y="84162"/>
                  </a:cubicBezTo>
                  <a:close/>
                  <a:moveTo>
                    <a:pt x="220137" y="382855"/>
                  </a:moveTo>
                  <a:cubicBezTo>
                    <a:pt x="213638" y="382887"/>
                    <a:pt x="209405" y="386726"/>
                    <a:pt x="209437" y="393667"/>
                  </a:cubicBezTo>
                  <a:cubicBezTo>
                    <a:pt x="209469" y="399740"/>
                    <a:pt x="213140" y="402672"/>
                    <a:pt x="219559" y="402640"/>
                  </a:cubicBezTo>
                  <a:lnTo>
                    <a:pt x="228066" y="402592"/>
                  </a:lnTo>
                  <a:lnTo>
                    <a:pt x="227953" y="382806"/>
                  </a:lnTo>
                  <a:lnTo>
                    <a:pt x="220137" y="382855"/>
                  </a:lnTo>
                  <a:close/>
                  <a:moveTo>
                    <a:pt x="216683" y="0"/>
                  </a:moveTo>
                  <a:cubicBezTo>
                    <a:pt x="97023" y="0"/>
                    <a:pt x="0" y="97007"/>
                    <a:pt x="0" y="216691"/>
                  </a:cubicBezTo>
                  <a:cubicBezTo>
                    <a:pt x="0" y="336367"/>
                    <a:pt x="97023" y="433398"/>
                    <a:pt x="216691" y="433398"/>
                  </a:cubicBezTo>
                  <a:cubicBezTo>
                    <a:pt x="336383" y="433398"/>
                    <a:pt x="433398" y="336375"/>
                    <a:pt x="433398" y="216691"/>
                  </a:cubicBezTo>
                  <a:cubicBezTo>
                    <a:pt x="433390" y="97007"/>
                    <a:pt x="336383" y="0"/>
                    <a:pt x="216683" y="0"/>
                  </a:cubicBezTo>
                  <a:close/>
                  <a:moveTo>
                    <a:pt x="391891" y="136015"/>
                  </a:moveTo>
                  <a:lnTo>
                    <a:pt x="403531" y="167425"/>
                  </a:lnTo>
                  <a:lnTo>
                    <a:pt x="397330" y="169714"/>
                  </a:lnTo>
                  <a:lnTo>
                    <a:pt x="389016" y="147262"/>
                  </a:lnTo>
                  <a:lnTo>
                    <a:pt x="373640" y="152957"/>
                  </a:lnTo>
                  <a:lnTo>
                    <a:pt x="380211" y="170702"/>
                  </a:lnTo>
                  <a:lnTo>
                    <a:pt x="374034" y="172991"/>
                  </a:lnTo>
                  <a:lnTo>
                    <a:pt x="367463" y="155230"/>
                  </a:lnTo>
                  <a:lnTo>
                    <a:pt x="349059" y="162058"/>
                  </a:lnTo>
                  <a:lnTo>
                    <a:pt x="357655" y="185250"/>
                  </a:lnTo>
                  <a:lnTo>
                    <a:pt x="351477" y="187539"/>
                  </a:lnTo>
                  <a:lnTo>
                    <a:pt x="339564" y="155407"/>
                  </a:lnTo>
                  <a:lnTo>
                    <a:pt x="391891" y="136015"/>
                  </a:lnTo>
                  <a:close/>
                  <a:moveTo>
                    <a:pt x="342279" y="69518"/>
                  </a:moveTo>
                  <a:lnTo>
                    <a:pt x="355879" y="84018"/>
                  </a:lnTo>
                  <a:cubicBezTo>
                    <a:pt x="368700" y="97682"/>
                    <a:pt x="364772" y="110751"/>
                    <a:pt x="353397" y="121435"/>
                  </a:cubicBezTo>
                  <a:cubicBezTo>
                    <a:pt x="341942" y="132184"/>
                    <a:pt x="328077" y="135919"/>
                    <a:pt x="315441" y="122440"/>
                  </a:cubicBezTo>
                  <a:lnTo>
                    <a:pt x="301584" y="107707"/>
                  </a:lnTo>
                  <a:lnTo>
                    <a:pt x="342279" y="69518"/>
                  </a:lnTo>
                  <a:close/>
                  <a:moveTo>
                    <a:pt x="251313" y="53797"/>
                  </a:moveTo>
                  <a:cubicBezTo>
                    <a:pt x="258800" y="33980"/>
                    <a:pt x="268825" y="29072"/>
                    <a:pt x="285124" y="35233"/>
                  </a:cubicBezTo>
                  <a:cubicBezTo>
                    <a:pt x="301351" y="41370"/>
                    <a:pt x="305601" y="51693"/>
                    <a:pt x="298130" y="71494"/>
                  </a:cubicBezTo>
                  <a:cubicBezTo>
                    <a:pt x="290659" y="91199"/>
                    <a:pt x="280843" y="96581"/>
                    <a:pt x="264287" y="90323"/>
                  </a:cubicBezTo>
                  <a:cubicBezTo>
                    <a:pt x="247642" y="84034"/>
                    <a:pt x="243843" y="73502"/>
                    <a:pt x="251313" y="53797"/>
                  </a:cubicBezTo>
                  <a:close/>
                  <a:moveTo>
                    <a:pt x="233520" y="24196"/>
                  </a:moveTo>
                  <a:lnTo>
                    <a:pt x="233568" y="30783"/>
                  </a:lnTo>
                  <a:lnTo>
                    <a:pt x="208401" y="30927"/>
                  </a:lnTo>
                  <a:lnTo>
                    <a:pt x="208497" y="48198"/>
                  </a:lnTo>
                  <a:lnTo>
                    <a:pt x="228725" y="48070"/>
                  </a:lnTo>
                  <a:lnTo>
                    <a:pt x="228757" y="54673"/>
                  </a:lnTo>
                  <a:lnTo>
                    <a:pt x="208529" y="54785"/>
                  </a:lnTo>
                  <a:lnTo>
                    <a:pt x="208674" y="80105"/>
                  </a:lnTo>
                  <a:lnTo>
                    <a:pt x="199131" y="80154"/>
                  </a:lnTo>
                  <a:lnTo>
                    <a:pt x="198818" y="24380"/>
                  </a:lnTo>
                  <a:lnTo>
                    <a:pt x="233520" y="24196"/>
                  </a:lnTo>
                  <a:close/>
                  <a:moveTo>
                    <a:pt x="103835" y="216691"/>
                  </a:moveTo>
                  <a:cubicBezTo>
                    <a:pt x="103835" y="154371"/>
                    <a:pt x="154371" y="103835"/>
                    <a:pt x="216691" y="103835"/>
                  </a:cubicBezTo>
                  <a:cubicBezTo>
                    <a:pt x="279011" y="103835"/>
                    <a:pt x="329547" y="154371"/>
                    <a:pt x="329547" y="216691"/>
                  </a:cubicBezTo>
                  <a:cubicBezTo>
                    <a:pt x="329547" y="279012"/>
                    <a:pt x="279011" y="329547"/>
                    <a:pt x="216691" y="329547"/>
                  </a:cubicBezTo>
                  <a:cubicBezTo>
                    <a:pt x="154371" y="329547"/>
                    <a:pt x="103835" y="279003"/>
                    <a:pt x="103835" y="216691"/>
                  </a:cubicBezTo>
                  <a:close/>
                  <a:moveTo>
                    <a:pt x="217848" y="409243"/>
                  </a:moveTo>
                  <a:cubicBezTo>
                    <a:pt x="205798" y="409307"/>
                    <a:pt x="199870" y="403692"/>
                    <a:pt x="199806" y="393458"/>
                  </a:cubicBezTo>
                  <a:cubicBezTo>
                    <a:pt x="199773" y="384702"/>
                    <a:pt x="205204" y="379449"/>
                    <a:pt x="212658" y="377770"/>
                  </a:cubicBezTo>
                  <a:lnTo>
                    <a:pt x="195259" y="353574"/>
                  </a:lnTo>
                  <a:lnTo>
                    <a:pt x="206537" y="353494"/>
                  </a:lnTo>
                  <a:lnTo>
                    <a:pt x="222619" y="376589"/>
                  </a:lnTo>
                  <a:lnTo>
                    <a:pt x="227921" y="376573"/>
                  </a:lnTo>
                  <a:lnTo>
                    <a:pt x="227793" y="353397"/>
                  </a:lnTo>
                  <a:lnTo>
                    <a:pt x="237336" y="353333"/>
                  </a:lnTo>
                  <a:lnTo>
                    <a:pt x="237633" y="409123"/>
                  </a:lnTo>
                  <a:lnTo>
                    <a:pt x="217848" y="409243"/>
                  </a:lnTo>
                  <a:close/>
                  <a:moveTo>
                    <a:pt x="273814" y="401523"/>
                  </a:moveTo>
                  <a:lnTo>
                    <a:pt x="271275" y="395434"/>
                  </a:lnTo>
                  <a:lnTo>
                    <a:pt x="293350" y="386148"/>
                  </a:lnTo>
                  <a:lnTo>
                    <a:pt x="286980" y="371038"/>
                  </a:lnTo>
                  <a:lnTo>
                    <a:pt x="269548" y="378380"/>
                  </a:lnTo>
                  <a:lnTo>
                    <a:pt x="266994" y="372307"/>
                  </a:lnTo>
                  <a:lnTo>
                    <a:pt x="284426" y="364965"/>
                  </a:lnTo>
                  <a:lnTo>
                    <a:pt x="276818" y="346891"/>
                  </a:lnTo>
                  <a:lnTo>
                    <a:pt x="254037" y="356490"/>
                  </a:lnTo>
                  <a:lnTo>
                    <a:pt x="251482" y="350401"/>
                  </a:lnTo>
                  <a:lnTo>
                    <a:pt x="283084" y="337114"/>
                  </a:lnTo>
                  <a:lnTo>
                    <a:pt x="304701" y="388526"/>
                  </a:lnTo>
                  <a:lnTo>
                    <a:pt x="273814" y="401523"/>
                  </a:lnTo>
                  <a:close/>
                  <a:moveTo>
                    <a:pt x="350425" y="355036"/>
                  </a:moveTo>
                  <a:cubicBezTo>
                    <a:pt x="341846" y="363511"/>
                    <a:pt x="333684" y="363648"/>
                    <a:pt x="326486" y="356354"/>
                  </a:cubicBezTo>
                  <a:cubicBezTo>
                    <a:pt x="320333" y="350136"/>
                    <a:pt x="320558" y="342577"/>
                    <a:pt x="324711" y="336159"/>
                  </a:cubicBezTo>
                  <a:lnTo>
                    <a:pt x="295359" y="331025"/>
                  </a:lnTo>
                  <a:lnTo>
                    <a:pt x="303375" y="323089"/>
                  </a:lnTo>
                  <a:lnTo>
                    <a:pt x="331001" y="328342"/>
                  </a:lnTo>
                  <a:lnTo>
                    <a:pt x="334769" y="324623"/>
                  </a:lnTo>
                  <a:lnTo>
                    <a:pt x="318502" y="308147"/>
                  </a:lnTo>
                  <a:lnTo>
                    <a:pt x="325282" y="301448"/>
                  </a:lnTo>
                  <a:lnTo>
                    <a:pt x="364491" y="341123"/>
                  </a:lnTo>
                  <a:lnTo>
                    <a:pt x="350425" y="355036"/>
                  </a:lnTo>
                  <a:close/>
                  <a:moveTo>
                    <a:pt x="392928" y="293993"/>
                  </a:moveTo>
                  <a:lnTo>
                    <a:pt x="334158" y="290539"/>
                  </a:lnTo>
                  <a:lnTo>
                    <a:pt x="337797" y="281534"/>
                  </a:lnTo>
                  <a:lnTo>
                    <a:pt x="355687" y="282867"/>
                  </a:lnTo>
                  <a:lnTo>
                    <a:pt x="362780" y="265339"/>
                  </a:lnTo>
                  <a:lnTo>
                    <a:pt x="348850" y="254181"/>
                  </a:lnTo>
                  <a:lnTo>
                    <a:pt x="352489" y="245160"/>
                  </a:lnTo>
                  <a:lnTo>
                    <a:pt x="397217" y="283365"/>
                  </a:lnTo>
                  <a:lnTo>
                    <a:pt x="392928" y="293993"/>
                  </a:lnTo>
                  <a:close/>
                  <a:moveTo>
                    <a:pt x="408680" y="235015"/>
                  </a:moveTo>
                  <a:lnTo>
                    <a:pt x="408512" y="244743"/>
                  </a:lnTo>
                  <a:lnTo>
                    <a:pt x="353068" y="225158"/>
                  </a:lnTo>
                  <a:lnTo>
                    <a:pt x="353269" y="213703"/>
                  </a:lnTo>
                  <a:lnTo>
                    <a:pt x="409387" y="195878"/>
                  </a:lnTo>
                  <a:lnTo>
                    <a:pt x="409219" y="205686"/>
                  </a:lnTo>
                  <a:lnTo>
                    <a:pt x="361237" y="219840"/>
                  </a:lnTo>
                  <a:lnTo>
                    <a:pt x="408680" y="235015"/>
                  </a:lnTo>
                  <a:close/>
                  <a:moveTo>
                    <a:pt x="386951" y="285390"/>
                  </a:moveTo>
                  <a:lnTo>
                    <a:pt x="387216" y="284747"/>
                  </a:lnTo>
                  <a:lnTo>
                    <a:pt x="368122" y="269468"/>
                  </a:lnTo>
                  <a:lnTo>
                    <a:pt x="362475" y="283462"/>
                  </a:lnTo>
                  <a:lnTo>
                    <a:pt x="386951" y="285390"/>
                  </a:lnTo>
                  <a:close/>
                  <a:moveTo>
                    <a:pt x="346874" y="114471"/>
                  </a:moveTo>
                  <a:cubicBezTo>
                    <a:pt x="357374" y="104630"/>
                    <a:pt x="358313" y="96260"/>
                    <a:pt x="350184" y="87576"/>
                  </a:cubicBezTo>
                  <a:lnTo>
                    <a:pt x="343999" y="81005"/>
                  </a:lnTo>
                  <a:lnTo>
                    <a:pt x="312951" y="110157"/>
                  </a:lnTo>
                  <a:lnTo>
                    <a:pt x="319586" y="117234"/>
                  </a:lnTo>
                  <a:cubicBezTo>
                    <a:pt x="327973" y="126159"/>
                    <a:pt x="336929" y="123805"/>
                    <a:pt x="346874" y="114471"/>
                  </a:cubicBezTo>
                  <a:close/>
                </a:path>
              </a:pathLst>
            </a:custGeom>
            <a:solidFill>
              <a:srgbClr val="FFFFFF">
                <a:alpha val="81000"/>
              </a:srgbClr>
            </a:solidFill>
            <a:ln w="80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F5F128D-0483-7A2D-21F6-BF86942E6E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1500" y="5661211"/>
            <a:ext cx="2405164" cy="181536"/>
          </a:xfrm>
        </p:spPr>
        <p:txBody>
          <a:bodyPr/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 sz="1000">
                <a:solidFill>
                  <a:schemeClr val="bg1"/>
                </a:solidFill>
              </a:defRPr>
            </a:lvl1pPr>
            <a:lvl2pPr marL="288000" indent="0">
              <a:buNone/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 err="1"/>
              <a:t>Url-adresse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8690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ugergu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Box 2">
            <a:extLst>
              <a:ext uri="{FF2B5EF4-FFF2-40B4-BE49-F238E27FC236}">
                <a16:creationId xmlns:a16="http://schemas.microsoft.com/office/drawing/2014/main" id="{1E86B7E7-F87D-4375-BAE3-34A81C5D0F8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71500" y="1607606"/>
            <a:ext cx="2271952" cy="4442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1400" dirty="0">
                <a:solidFill>
                  <a:srgbClr val="66BC84"/>
                </a:solidFill>
                <a:latin typeface="LFPressSansOffc dBold" panose="00000700000000000000" pitchFamily="2" charset="0"/>
                <a:cs typeface="Arial" panose="020B0604020202020204" pitchFamily="34" charset="0"/>
              </a:rPr>
              <a:t>Skrifttype</a:t>
            </a:r>
            <a:endParaRPr lang="da-DK" altLang="da-DK" sz="1400" b="0" noProof="1">
              <a:solidFill>
                <a:srgbClr val="66BC84"/>
              </a:solidFill>
              <a:latin typeface="LFPressSansOffc dBold" panose="00000700000000000000" pitchFamily="2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Brug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Forøg Listeniveau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at gå frem i tekst-niveauer. For at gå tilbage i tekst-niveauer, brug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Formindsk Listeniveau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Fjern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Punktopstilling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for almindelig tekst.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Punktopstilling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knappen for at sætte korrekt punkttegn på igen.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Niveau 1-3 er til punktopstillinger.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Niveau 4 er til mellemrubrikker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Niveau 5 er til fremhævet tekst og citater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Niveau 6 er ens med slide titel overskrift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spcAft>
                <a:spcPts val="600"/>
              </a:spcAft>
              <a:defRPr/>
            </a:pPr>
            <a:endParaRPr lang="da-DK" altLang="da-DK" sz="1400" b="0" noProof="1">
              <a:solidFill>
                <a:srgbClr val="66BC84"/>
              </a:solidFill>
              <a:latin typeface="LFPressSansOffc dBold" panose="00000700000000000000" pitchFamily="2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spcAft>
                <a:spcPts val="600"/>
              </a:spcAft>
              <a:defRPr/>
            </a:pPr>
            <a:r>
              <a:rPr lang="da-DK" altLang="da-DK" sz="1400" b="0" noProof="1">
                <a:solidFill>
                  <a:srgbClr val="66BC84"/>
                </a:solidFill>
                <a:latin typeface="LFPressSansOffc dBold" panose="00000700000000000000" pitchFamily="2" charset="0"/>
                <a:cs typeface="Arial" panose="020B0604020202020204" pitchFamily="34" charset="0"/>
              </a:rPr>
              <a:t>Farver</a:t>
            </a:r>
          </a:p>
          <a:p>
            <a:pPr eaLnBrk="1" hangingPunct="1">
              <a:lnSpc>
                <a:spcPct val="110000"/>
              </a:lnSpc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Farverne findes under Brugerdefinerede 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farver. Hhv. Mørk grøn, Grå, Rød og Ekstra Grøn inkl. 60% og 30% tintede udgaver.</a:t>
            </a:r>
          </a:p>
          <a:p>
            <a:pPr eaLnBrk="1" hangingPunct="1">
              <a:lnSpc>
                <a:spcPct val="110000"/>
              </a:lnSpc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Ekstra Grøn bruges til mellemrubrikker 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(Niveau 4) og fremhævede tekster (Niveau 5).</a:t>
            </a:r>
          </a:p>
        </p:txBody>
      </p:sp>
      <p:sp>
        <p:nvSpPr>
          <p:cNvPr id="28" name="Text Box 3">
            <a:extLst>
              <a:ext uri="{FF2B5EF4-FFF2-40B4-BE49-F238E27FC236}">
                <a16:creationId xmlns:a16="http://schemas.microsoft.com/office/drawing/2014/main" id="{F5D76AC5-956B-497C-88E2-05290D3AAF8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54926" y="1607606"/>
            <a:ext cx="3002126" cy="474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1400" dirty="0">
                <a:solidFill>
                  <a:srgbClr val="66BC84"/>
                </a:solidFill>
                <a:latin typeface="LFPressSansOffc dBold" panose="00000700000000000000" pitchFamily="2" charset="0"/>
                <a:cs typeface="Arial" panose="020B0604020202020204" pitchFamily="34" charset="0"/>
              </a:rPr>
              <a:t>Billeder</a:t>
            </a:r>
            <a:endParaRPr lang="da-DK" sz="1400" b="1" noProof="1">
              <a:solidFill>
                <a:srgbClr val="66BC84"/>
              </a:solidFill>
              <a:latin typeface="LFPressSansOffc dBold" panose="00000700000000000000" pitchFamily="2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På slides med billedpladsholder, klik på ikonet og vælg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Indsæt</a:t>
            </a:r>
          </a:p>
          <a:p>
            <a:pPr eaLnBrk="1" hangingPunct="1">
              <a:lnSpc>
                <a:spcPct val="110000"/>
              </a:lnSpc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Beskær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for at ændre billedets fokus/størrelse</a:t>
            </a:r>
          </a:p>
          <a:p>
            <a:pPr eaLnBrk="1" hangingPunct="1">
              <a:lnSpc>
                <a:spcPct val="110000"/>
              </a:lnSpc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Ønsker du at skalere billedet, så hold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-knappen nede, mens du trækker i billedets hjørner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spcAft>
                <a:spcPts val="600"/>
              </a:spcAft>
              <a:defRPr/>
            </a:pPr>
            <a:r>
              <a:rPr lang="da-DK" sz="1400" dirty="0">
                <a:solidFill>
                  <a:srgbClr val="66BC84"/>
                </a:solidFill>
                <a:latin typeface="LFPressSansOffc dBold" panose="00000700000000000000" pitchFamily="2" charset="0"/>
                <a:cs typeface="Arial" panose="020B0604020202020204" pitchFamily="34" charset="0"/>
              </a:rPr>
              <a:t>Tabeller</a:t>
            </a:r>
          </a:p>
          <a:p>
            <a:pPr eaLnBrk="1" hangingPunct="1">
              <a:lnSpc>
                <a:spcPct val="110000"/>
              </a:lnSpc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 fanen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Tabeldesign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kun 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Kolonneoverskrift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 og Lyst layout 1. 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Fravælg den øverst kant.</a:t>
            </a:r>
          </a:p>
          <a:p>
            <a:pPr eaLnBrk="1" hangingPunct="1">
              <a:lnSpc>
                <a:spcPct val="110000"/>
              </a:lnSpc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Ved tekststørrelse på 12 pkt sæt marginer til 0 mm, centrer tekst vertikalt og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Tabelrækkehøjde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til 0,78 cm i fanen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Layout </a:t>
            </a: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srgbClr val="66BC84"/>
                </a:solidFill>
                <a:effectLst/>
                <a:uLnTx/>
                <a:uFillTx/>
                <a:latin typeface="LFPressSansOffc dBold" panose="00000700000000000000" pitchFamily="2" charset="0"/>
                <a:ea typeface="+mn-ea"/>
                <a:cs typeface="Arial" panose="020B0604020202020204" pitchFamily="34" charset="0"/>
              </a:rPr>
              <a:t>Grafer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Kurvedigrammer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fyldes med Mønsterudfyldning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og Diagonale striber: Brede opadgående.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Søjlediagrammers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første 6 datasæt indfarves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automatisk korrekt ud fra de sidste 6 Temafarver.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Det 7. og frem skal indfarves manuelt.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Brug de røde farver, som defineret i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farvepaletten Brugerdefinerede farver.</a:t>
            </a: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spcAft>
                <a:spcPts val="600"/>
              </a:spcAft>
              <a:defRPr/>
            </a:pPr>
            <a:endParaRPr lang="da-DK" alt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0" name="Text Box 4">
            <a:extLst>
              <a:ext uri="{FF2B5EF4-FFF2-40B4-BE49-F238E27FC236}">
                <a16:creationId xmlns:a16="http://schemas.microsoft.com/office/drawing/2014/main" id="{460FBAEE-DC7E-44A6-BEA8-1DCAE4DE772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123237" y="1607606"/>
            <a:ext cx="2829391" cy="459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66BC84"/>
                </a:solidFill>
                <a:latin typeface="LFPressSansOffc dBold" panose="00000700000000000000" pitchFamily="2" charset="0"/>
                <a:cs typeface="Arial" panose="020B0604020202020204" pitchFamily="34" charset="0"/>
              </a:rPr>
              <a:t>Slides &amp; layouts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</a:t>
            </a:r>
            <a:r>
              <a:rPr lang="en-US" sz="9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på</a:t>
            </a:r>
            <a:r>
              <a:rPr lang="en-US" sz="9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9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Ny slide </a:t>
            </a:r>
            <a:r>
              <a:rPr lang="en-US" sz="900" b="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</a:t>
            </a:r>
            <a:r>
              <a:rPr lang="en-US" sz="9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fanen</a:t>
            </a:r>
            <a:r>
              <a:rPr lang="en-US" sz="9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Hjem</a:t>
            </a:r>
            <a:r>
              <a:rPr lang="en-US" sz="9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for at </a:t>
            </a:r>
            <a:r>
              <a:rPr lang="en-US" sz="9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indsætte</a:t>
            </a:r>
            <a:r>
              <a:rPr lang="en-US" sz="9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en</a:t>
            </a:r>
            <a:r>
              <a:rPr lang="en-US" sz="9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ny</a:t>
            </a:r>
            <a:r>
              <a:rPr lang="en-US" sz="9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slide.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Skift layout</a:t>
            </a:r>
            <a:br>
              <a:rPr lang="en-US" sz="9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sz="9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</a:t>
            </a:r>
            <a:r>
              <a:rPr lang="en-US" sz="9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på</a:t>
            </a:r>
            <a:r>
              <a:rPr lang="en-US" sz="9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pilen</a:t>
            </a:r>
            <a:r>
              <a:rPr lang="en-US" sz="9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ved</a:t>
            </a:r>
            <a:r>
              <a:rPr lang="en-US" sz="9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siden</a:t>
            </a:r>
            <a:r>
              <a:rPr lang="en-US" sz="9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af</a:t>
            </a:r>
            <a:r>
              <a:rPr lang="en-US" sz="9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9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Layout</a:t>
            </a:r>
            <a:r>
              <a:rPr lang="en-US" sz="9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for at se </a:t>
            </a:r>
            <a:r>
              <a:rPr lang="en-US" sz="9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en</a:t>
            </a:r>
            <a:r>
              <a:rPr lang="en-US" sz="9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menu over </a:t>
            </a:r>
            <a:br>
              <a:rPr lang="en-US" sz="9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sz="9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 </a:t>
            </a:r>
            <a:r>
              <a:rPr lang="en-US" sz="9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mulige</a:t>
            </a:r>
            <a:r>
              <a:rPr lang="en-US" sz="9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slide layouts.</a:t>
            </a:r>
          </a:p>
          <a:p>
            <a:pPr eaLnBrk="1" hangingPunct="1">
              <a:lnSpc>
                <a:spcPct val="110000"/>
              </a:lnSpc>
              <a:spcAft>
                <a:spcPts val="600"/>
              </a:spcAft>
              <a:defRPr/>
            </a:pPr>
            <a:r>
              <a:rPr lang="en-US" sz="9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Nulstil</a:t>
            </a:r>
            <a:r>
              <a:rPr lang="en-US" sz="9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slide</a:t>
            </a:r>
            <a:br>
              <a:rPr lang="en-US" sz="9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sz="9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</a:t>
            </a:r>
            <a:r>
              <a:rPr lang="en-US" sz="9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på</a:t>
            </a:r>
            <a:r>
              <a:rPr lang="en-US" sz="9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900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Nulstil</a:t>
            </a:r>
            <a:r>
              <a:rPr lang="en-US" sz="9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for at </a:t>
            </a:r>
            <a:r>
              <a:rPr lang="en-US" sz="9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nulstille</a:t>
            </a:r>
            <a:r>
              <a:rPr lang="en-US" sz="9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placeringer</a:t>
            </a:r>
            <a:r>
              <a:rPr lang="en-US" sz="9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</a:t>
            </a:r>
            <a:r>
              <a:rPr lang="en-US" sz="9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størrelser</a:t>
            </a:r>
            <a:r>
              <a:rPr lang="en-US" sz="9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og</a:t>
            </a:r>
            <a:r>
              <a:rPr lang="en-US" sz="9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formatering</a:t>
            </a:r>
            <a:r>
              <a:rPr lang="en-US" sz="9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på</a:t>
            </a:r>
            <a:r>
              <a:rPr lang="en-US" sz="9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alle </a:t>
            </a:r>
            <a:r>
              <a:rPr lang="en-US" sz="9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pladsholdere</a:t>
            </a:r>
            <a:r>
              <a:rPr lang="en-US" sz="9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til</a:t>
            </a:r>
            <a:r>
              <a:rPr lang="en-US" sz="9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deres</a:t>
            </a:r>
            <a:r>
              <a:rPr lang="en-US" sz="9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oprindelige</a:t>
            </a:r>
            <a:r>
              <a:rPr lang="en-US" sz="9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indstilling</a:t>
            </a:r>
            <a:r>
              <a:rPr lang="en-US" sz="9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.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spcAft>
                <a:spcPts val="600"/>
              </a:spcAft>
              <a:defRPr/>
            </a:pPr>
            <a:r>
              <a:rPr lang="da-DK" sz="1400" dirty="0">
                <a:solidFill>
                  <a:srgbClr val="66BC84"/>
                </a:solidFill>
                <a:latin typeface="LFPressSansOffc dBold" panose="00000700000000000000" pitchFamily="2" charset="0"/>
                <a:cs typeface="Arial" panose="020B0604020202020204" pitchFamily="34" charset="0"/>
              </a:rPr>
              <a:t>Hjælpelinjer</a:t>
            </a:r>
            <a:endParaRPr lang="da-DK" sz="1400" b="1" noProof="1">
              <a:solidFill>
                <a:srgbClr val="66BC84"/>
              </a:solidFill>
              <a:latin typeface="LFPressSansOffc dBold" panose="00000700000000000000" pitchFamily="2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Vis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og sæt hak ved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Hjælpelinjer</a:t>
            </a: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spcAft>
                <a:spcPts val="600"/>
              </a:spcAft>
              <a:defRPr/>
            </a:pPr>
            <a:r>
              <a:rPr lang="da-DK" altLang="da-DK" sz="1400" b="0" noProof="1">
                <a:solidFill>
                  <a:srgbClr val="66BC84"/>
                </a:solidFill>
                <a:latin typeface="LFPressSansOffc dBold" panose="00000700000000000000" pitchFamily="2" charset="0"/>
                <a:cs typeface="Arial" panose="020B0604020202020204" pitchFamily="34" charset="0"/>
              </a:rPr>
              <a:t>Copy/paste indhold</a:t>
            </a:r>
          </a:p>
          <a:p>
            <a:pPr eaLnBrk="1" hangingPunct="1">
              <a:lnSpc>
                <a:spcPct val="110000"/>
              </a:lnSpc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Du har 2 muligheder, når du kopierer gammelt indhold over i din nye præsentation:</a:t>
            </a:r>
          </a:p>
          <a:p>
            <a:pPr eaLnBrk="1" hangingPunct="1">
              <a:lnSpc>
                <a:spcPct val="110000"/>
              </a:lnSpc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Best practice: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Opret et slide i din nye præsentation og kopier ét indholdselement ad gangen (fx kopier al tekst fra én tekstboks)</a:t>
            </a:r>
          </a:p>
          <a:p>
            <a:pPr eaLnBrk="1" hangingPunct="1">
              <a:lnSpc>
                <a:spcPct val="110000"/>
              </a:lnSpc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Eller kopier et helt slide over i din nye præsentation og vælg derefter et passende layout . Husk at slette de gamle, forkerte layouts (gå i Vis &gt; Slidemaster og slet dem)</a:t>
            </a:r>
          </a:p>
        </p:txBody>
      </p:sp>
      <p:sp>
        <p:nvSpPr>
          <p:cNvPr id="14" name="Date Placeholder 6" hidden="1">
            <a:extLst>
              <a:ext uri="{FF2B5EF4-FFF2-40B4-BE49-F238E27FC236}">
                <a16:creationId xmlns:a16="http://schemas.microsoft.com/office/drawing/2014/main" id="{E4FD2B6E-39A9-4094-A5FF-CBA180265C06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CA3F53F2-4FC4-4AC7-9435-428F1F09478D}" type="datetime3">
              <a:rPr lang="da-DK" smtClean="0"/>
              <a:t>12.09.2023</a:t>
            </a:fld>
            <a:endParaRPr lang="da-DK" dirty="0"/>
          </a:p>
        </p:txBody>
      </p:sp>
      <p:sp>
        <p:nvSpPr>
          <p:cNvPr id="15" name="Footer Placeholder 8" hidden="1">
            <a:extLst>
              <a:ext uri="{FF2B5EF4-FFF2-40B4-BE49-F238E27FC236}">
                <a16:creationId xmlns:a16="http://schemas.microsoft.com/office/drawing/2014/main" id="{AAFF8183-88DB-4217-8B14-93C3A2F3C63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/>
              <a:t>Præsentationstitel</a:t>
            </a:r>
            <a:endParaRPr lang="da-DK" dirty="0"/>
          </a:p>
        </p:txBody>
      </p:sp>
      <p:sp>
        <p:nvSpPr>
          <p:cNvPr id="16" name="Slide Number Placeholder 10" hidden="1">
            <a:extLst>
              <a:ext uri="{FF2B5EF4-FFF2-40B4-BE49-F238E27FC236}">
                <a16:creationId xmlns:a16="http://schemas.microsoft.com/office/drawing/2014/main" id="{2ECA3156-EAFA-499A-BDD3-C3FE309B573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C5DBC-59F1-8C39-A91C-EEE54E1C5493}"/>
              </a:ext>
            </a:extLst>
          </p:cNvPr>
          <p:cNvSpPr txBox="1">
            <a:spLocks/>
          </p:cNvSpPr>
          <p:nvPr userDrawn="1"/>
        </p:nvSpPr>
        <p:spPr>
          <a:xfrm>
            <a:off x="571500" y="774129"/>
            <a:ext cx="11283305" cy="6578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4000" spc="-100" baseline="0" dirty="0">
                <a:solidFill>
                  <a:schemeClr val="tx2"/>
                </a:solidFill>
              </a:rPr>
              <a:t>TIPS &amp; TRICKS - din brugerguide</a:t>
            </a:r>
          </a:p>
        </p:txBody>
      </p:sp>
      <p:pic>
        <p:nvPicPr>
          <p:cNvPr id="21" name="Billede 20" descr="Et billede, der indeholder diagram&#10;&#10;Automatisk genereret beskrivelse">
            <a:extLst>
              <a:ext uri="{FF2B5EF4-FFF2-40B4-BE49-F238E27FC236}">
                <a16:creationId xmlns:a16="http://schemas.microsoft.com/office/drawing/2014/main" id="{1EDAF855-5B58-56B3-B926-00FB0E223B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5687" y="1782078"/>
            <a:ext cx="274320" cy="434340"/>
          </a:xfrm>
          <a:prstGeom prst="rect">
            <a:avLst/>
          </a:prstGeom>
        </p:spPr>
      </p:pic>
      <p:pic>
        <p:nvPicPr>
          <p:cNvPr id="22" name="Billede 21">
            <a:extLst>
              <a:ext uri="{FF2B5EF4-FFF2-40B4-BE49-F238E27FC236}">
                <a16:creationId xmlns:a16="http://schemas.microsoft.com/office/drawing/2014/main" id="{5D12A722-029A-BC96-1174-EE72BA2F51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79564" y="2347138"/>
            <a:ext cx="457200" cy="142875"/>
          </a:xfrm>
          <a:prstGeom prst="rect">
            <a:avLst/>
          </a:prstGeom>
        </p:spPr>
      </p:pic>
      <p:pic>
        <p:nvPicPr>
          <p:cNvPr id="24" name="Billede 23">
            <a:extLst>
              <a:ext uri="{FF2B5EF4-FFF2-40B4-BE49-F238E27FC236}">
                <a16:creationId xmlns:a16="http://schemas.microsoft.com/office/drawing/2014/main" id="{8942B966-6BB9-5D09-8F56-968CCDA497A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93762" y="2694960"/>
            <a:ext cx="382905" cy="142875"/>
          </a:xfrm>
          <a:prstGeom prst="rect">
            <a:avLst/>
          </a:prstGeom>
        </p:spPr>
      </p:pic>
      <p:pic>
        <p:nvPicPr>
          <p:cNvPr id="31" name="Billede 30" descr="Et billede, der indeholder diagram&#10;&#10;Automatisk genereret beskrivelse">
            <a:extLst>
              <a:ext uri="{FF2B5EF4-FFF2-40B4-BE49-F238E27FC236}">
                <a16:creationId xmlns:a16="http://schemas.microsoft.com/office/drawing/2014/main" id="{3AEAB7CF-695C-2BDA-8621-ACEE94A1CC0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177" y="2460400"/>
            <a:ext cx="257175" cy="154305"/>
          </a:xfrm>
          <a:prstGeom prst="rect">
            <a:avLst/>
          </a:prstGeom>
        </p:spPr>
      </p:pic>
      <p:pic>
        <p:nvPicPr>
          <p:cNvPr id="34" name="Billede 33">
            <a:extLst>
              <a:ext uri="{FF2B5EF4-FFF2-40B4-BE49-F238E27FC236}">
                <a16:creationId xmlns:a16="http://schemas.microsoft.com/office/drawing/2014/main" id="{3B8CEEC2-BC76-7931-F003-3C624F2DDC4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511" y="1922054"/>
            <a:ext cx="302895" cy="177165"/>
          </a:xfrm>
          <a:prstGeom prst="rect">
            <a:avLst/>
          </a:prstGeom>
        </p:spPr>
      </p:pic>
      <p:pic>
        <p:nvPicPr>
          <p:cNvPr id="38" name="Billede 37">
            <a:extLst>
              <a:ext uri="{FF2B5EF4-FFF2-40B4-BE49-F238E27FC236}">
                <a16:creationId xmlns:a16="http://schemas.microsoft.com/office/drawing/2014/main" id="{ED3EF9D5-2896-8E46-FCDB-76F169F1F20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186" y="1879800"/>
            <a:ext cx="188595" cy="211455"/>
          </a:xfrm>
          <a:prstGeom prst="rect">
            <a:avLst/>
          </a:prstGeom>
        </p:spPr>
      </p:pic>
      <p:pic>
        <p:nvPicPr>
          <p:cNvPr id="40" name="Billede 39" descr="Et billede, der indeholder diagram&#10;&#10;Automatisk genereret beskrivelse">
            <a:extLst>
              <a:ext uri="{FF2B5EF4-FFF2-40B4-BE49-F238E27FC236}">
                <a16:creationId xmlns:a16="http://schemas.microsoft.com/office/drawing/2014/main" id="{0AA0ABF7-97FB-07D4-A315-CDB37EDB50D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047" y="2208864"/>
            <a:ext cx="274320" cy="428625"/>
          </a:xfrm>
          <a:prstGeom prst="rect">
            <a:avLst/>
          </a:prstGeom>
        </p:spPr>
      </p:pic>
      <p:pic>
        <p:nvPicPr>
          <p:cNvPr id="42" name="Billede 41">
            <a:extLst>
              <a:ext uri="{FF2B5EF4-FFF2-40B4-BE49-F238E27FC236}">
                <a16:creationId xmlns:a16="http://schemas.microsoft.com/office/drawing/2014/main" id="{FB95B137-331B-450D-A8C3-C7336D30D1A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511" y="2919075"/>
            <a:ext cx="622269" cy="754190"/>
          </a:xfrm>
          <a:prstGeom prst="rect">
            <a:avLst/>
          </a:prstGeom>
        </p:spPr>
      </p:pic>
      <p:pic>
        <p:nvPicPr>
          <p:cNvPr id="44" name="Billede 43" descr="Et billede, der indeholder tekst, avis, skærmbillede&#10;&#10;Automatisk genereret beskrivelse">
            <a:extLst>
              <a:ext uri="{FF2B5EF4-FFF2-40B4-BE49-F238E27FC236}">
                <a16:creationId xmlns:a16="http://schemas.microsoft.com/office/drawing/2014/main" id="{B4766643-DD3D-FD07-EE34-D8630D287FB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3801895"/>
            <a:ext cx="2343150" cy="769335"/>
          </a:xfrm>
          <a:prstGeom prst="rect">
            <a:avLst/>
          </a:prstGeom>
        </p:spPr>
      </p:pic>
      <p:pic>
        <p:nvPicPr>
          <p:cNvPr id="46" name="Billede 45">
            <a:extLst>
              <a:ext uri="{FF2B5EF4-FFF2-40B4-BE49-F238E27FC236}">
                <a16:creationId xmlns:a16="http://schemas.microsoft.com/office/drawing/2014/main" id="{BFBF5147-EEAF-FD06-0FA8-0B64E32A3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"/>
          <a:stretch/>
        </p:blipFill>
        <p:spPr>
          <a:xfrm>
            <a:off x="4354926" y="6029789"/>
            <a:ext cx="962088" cy="242857"/>
          </a:xfrm>
          <a:prstGeom prst="rect">
            <a:avLst/>
          </a:prstGeom>
        </p:spPr>
      </p:pic>
      <p:pic>
        <p:nvPicPr>
          <p:cNvPr id="48" name="Billede 47" descr="Et billede, der indeholder diagram&#10;&#10;Automatisk genereret beskrivelse">
            <a:extLst>
              <a:ext uri="{FF2B5EF4-FFF2-40B4-BE49-F238E27FC236}">
                <a16:creationId xmlns:a16="http://schemas.microsoft.com/office/drawing/2014/main" id="{80F63F5E-9EB8-071E-8957-61FF2C095725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837" y="5126790"/>
            <a:ext cx="982980" cy="462915"/>
          </a:xfrm>
          <a:prstGeom prst="rect">
            <a:avLst/>
          </a:prstGeom>
        </p:spPr>
      </p:pic>
      <p:pic>
        <p:nvPicPr>
          <p:cNvPr id="50" name="Billede 49" descr="Et billede, der indeholder tekst&#10;&#10;Automatisk genereret beskrivelse">
            <a:extLst>
              <a:ext uri="{FF2B5EF4-FFF2-40B4-BE49-F238E27FC236}">
                <a16:creationId xmlns:a16="http://schemas.microsoft.com/office/drawing/2014/main" id="{1A2F8FB1-627C-C199-2D0D-665E2FF8684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380" y="3338233"/>
            <a:ext cx="1479128" cy="324371"/>
          </a:xfrm>
          <a:prstGeom prst="rect">
            <a:avLst/>
          </a:prstGeom>
        </p:spPr>
      </p:pic>
      <p:pic>
        <p:nvPicPr>
          <p:cNvPr id="52" name="Billede 51" descr="Et billede, der indeholder diagram&#10;&#10;Automatisk genereret beskrivelse">
            <a:extLst>
              <a:ext uri="{FF2B5EF4-FFF2-40B4-BE49-F238E27FC236}">
                <a16:creationId xmlns:a16="http://schemas.microsoft.com/office/drawing/2014/main" id="{0E4DE1B4-B015-EB4E-ADF9-1CE34B2CC21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378" y="5972554"/>
            <a:ext cx="932156" cy="357326"/>
          </a:xfrm>
          <a:prstGeom prst="rect">
            <a:avLst/>
          </a:prstGeom>
        </p:spPr>
      </p:pic>
      <p:sp>
        <p:nvSpPr>
          <p:cNvPr id="53" name="Rectangle 18">
            <a:extLst>
              <a:ext uri="{FF2B5EF4-FFF2-40B4-BE49-F238E27FC236}">
                <a16:creationId xmlns:a16="http://schemas.microsoft.com/office/drawing/2014/main" id="{DFAB16EB-0FA9-2E76-E990-3D918B37D1D0}"/>
              </a:ext>
            </a:extLst>
          </p:cNvPr>
          <p:cNvSpPr/>
          <p:nvPr userDrawn="1"/>
        </p:nvSpPr>
        <p:spPr>
          <a:xfrm>
            <a:off x="4731444" y="6124281"/>
            <a:ext cx="591553" cy="14455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Billede 3" descr="Et billede, der indeholder diagram&#10;&#10;Automatisk genereret beskrivelse">
            <a:extLst>
              <a:ext uri="{FF2B5EF4-FFF2-40B4-BE49-F238E27FC236}">
                <a16:creationId xmlns:a16="http://schemas.microsoft.com/office/drawing/2014/main" id="{42C1D753-83A3-7F6A-2AD4-8B65622DD1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7" t="14906" r="9540" b="51461"/>
          <a:stretch/>
        </p:blipFill>
        <p:spPr>
          <a:xfrm>
            <a:off x="6841008" y="4597774"/>
            <a:ext cx="952500" cy="377638"/>
          </a:xfrm>
          <a:prstGeom prst="rect">
            <a:avLst/>
          </a:prstGeom>
        </p:spPr>
      </p:pic>
      <p:pic>
        <p:nvPicPr>
          <p:cNvPr id="6" name="Billede 5" descr="Et billede, der indeholder diagram&#10;&#10;Automatisk genereret beskrivelse">
            <a:extLst>
              <a:ext uri="{FF2B5EF4-FFF2-40B4-BE49-F238E27FC236}">
                <a16:creationId xmlns:a16="http://schemas.microsoft.com/office/drawing/2014/main" id="{485B7E64-7CAE-F2D9-1403-B9203D25F62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962" y="5007098"/>
            <a:ext cx="703546" cy="133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3763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&gt;Brug ikke layouts efter dette &gt;&gt;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 not use"/>
          <p:cNvSpPr txBox="1"/>
          <p:nvPr userDrawn="1"/>
        </p:nvSpPr>
        <p:spPr bwMode="white">
          <a:xfrm>
            <a:off x="430213" y="409683"/>
            <a:ext cx="11356977" cy="289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da-DK" sz="4400" b="0" noProof="0" dirty="0">
                <a:solidFill>
                  <a:schemeClr val="bg1"/>
                </a:solidFill>
                <a:latin typeface="+mn-lt"/>
              </a:rPr>
              <a:t>Hvis du ser andre </a:t>
            </a:r>
            <a:r>
              <a:rPr lang="da-DK" sz="4400" b="0" i="0" noProof="0" dirty="0">
                <a:solidFill>
                  <a:schemeClr val="bg1"/>
                </a:solidFill>
                <a:latin typeface="+mn-lt"/>
              </a:rPr>
              <a:t>layouts efter dette,</a:t>
            </a:r>
            <a:br>
              <a:rPr lang="da-DK" sz="4400" b="0" i="0" noProof="0" dirty="0">
                <a:solidFill>
                  <a:schemeClr val="bg1"/>
                </a:solidFill>
                <a:latin typeface="+mn-lt"/>
              </a:rPr>
            </a:br>
            <a:r>
              <a:rPr lang="da-DK" sz="4400" b="0" noProof="0" dirty="0">
                <a:solidFill>
                  <a:schemeClr val="bg1"/>
                </a:solidFill>
                <a:latin typeface="+mn-lt"/>
              </a:rPr>
              <a:t>brug dem ikke. Disse layouts </a:t>
            </a:r>
            <a:r>
              <a:rPr lang="da-DK" sz="4400" b="0" i="0" u="none" noProof="0" dirty="0">
                <a:solidFill>
                  <a:schemeClr val="bg1"/>
                </a:solidFill>
                <a:latin typeface="+mn-lt"/>
              </a:rPr>
              <a:t>tilhører ikke </a:t>
            </a:r>
            <a:br>
              <a:rPr lang="da-DK" sz="4400" b="0" i="0" u="none" noProof="0" dirty="0">
                <a:solidFill>
                  <a:schemeClr val="bg1"/>
                </a:solidFill>
                <a:latin typeface="+mn-lt"/>
              </a:rPr>
            </a:br>
            <a:r>
              <a:rPr lang="da-DK" sz="4400" b="0" i="0" u="none" noProof="0" dirty="0">
                <a:solidFill>
                  <a:schemeClr val="bg1"/>
                </a:solidFill>
                <a:latin typeface="+mn-lt"/>
              </a:rPr>
              <a:t>vores </a:t>
            </a:r>
            <a:r>
              <a:rPr lang="da-DK" sz="4400" b="0" i="0" u="none" noProof="1">
                <a:solidFill>
                  <a:schemeClr val="bg1"/>
                </a:solidFill>
                <a:latin typeface="+mn-lt"/>
              </a:rPr>
              <a:t>corporate </a:t>
            </a:r>
            <a:r>
              <a:rPr lang="da-DK" sz="4400" b="0" noProof="0" dirty="0">
                <a:solidFill>
                  <a:schemeClr val="bg1"/>
                </a:solidFill>
                <a:latin typeface="+mn-lt"/>
              </a:rPr>
              <a:t>skabelon.</a:t>
            </a:r>
            <a:br>
              <a:rPr lang="da-DK" sz="2800" b="0" noProof="0" dirty="0">
                <a:solidFill>
                  <a:schemeClr val="bg1"/>
                </a:solidFill>
                <a:latin typeface="+mn-lt"/>
              </a:rPr>
            </a:br>
            <a:br>
              <a:rPr lang="da-DK" sz="2800" b="0" noProof="0" dirty="0">
                <a:solidFill>
                  <a:schemeClr val="bg1"/>
                </a:solidFill>
                <a:latin typeface="+mn-lt"/>
              </a:rPr>
            </a:br>
            <a:endParaRPr lang="da-DK" sz="2800" b="0" noProof="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EB5E5A-DA85-4D5B-80B9-F94482F55D76}"/>
              </a:ext>
            </a:extLst>
          </p:cNvPr>
          <p:cNvGrpSpPr/>
          <p:nvPr userDrawn="1"/>
        </p:nvGrpSpPr>
        <p:grpSpPr bwMode="white">
          <a:xfrm rot="8100000">
            <a:off x="10348330" y="3261256"/>
            <a:ext cx="1036788" cy="1036788"/>
            <a:chOff x="6096000" y="4963130"/>
            <a:chExt cx="1456719" cy="1456719"/>
          </a:xfrm>
          <a:solidFill>
            <a:schemeClr val="bg2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23227E-A862-4A7F-BC20-0D107430AB2C}"/>
                </a:ext>
              </a:extLst>
            </p:cNvPr>
            <p:cNvSpPr/>
            <p:nvPr userDrawn="1"/>
          </p:nvSpPr>
          <p:spPr bwMode="white">
            <a:xfrm rot="5400000">
              <a:off x="5534135" y="5524995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da-DK" sz="1400" dirty="0" err="1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501AE6-6504-4184-9443-E89AFACF769D}"/>
                </a:ext>
              </a:extLst>
            </p:cNvPr>
            <p:cNvSpPr/>
            <p:nvPr userDrawn="1"/>
          </p:nvSpPr>
          <p:spPr bwMode="white">
            <a:xfrm rot="10800000">
              <a:off x="6096000" y="4963130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da-DK" sz="14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E09B-6EE1-4BF2-85A3-DE69E91BC4C6}"/>
              </a:ext>
            </a:extLst>
          </p:cNvPr>
          <p:cNvSpPr/>
          <p:nvPr userDrawn="1"/>
        </p:nvSpPr>
        <p:spPr bwMode="white">
          <a:xfrm>
            <a:off x="635000" y="2809824"/>
            <a:ext cx="1163393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a-DK" sz="10800" b="1" i="0" u="none" noProof="0" dirty="0">
                <a:solidFill>
                  <a:schemeClr val="bg2"/>
                </a:solidFill>
                <a:latin typeface="+mn-lt"/>
              </a:rPr>
              <a:t>Brug dem ikke</a:t>
            </a:r>
          </a:p>
        </p:txBody>
      </p:sp>
      <p:sp>
        <p:nvSpPr>
          <p:cNvPr id="16" name="Do not use">
            <a:extLst>
              <a:ext uri="{FF2B5EF4-FFF2-40B4-BE49-F238E27FC236}">
                <a16:creationId xmlns:a16="http://schemas.microsoft.com/office/drawing/2014/main" id="{A8FA78FA-4D94-4717-B7C6-6F86378D6B01}"/>
              </a:ext>
            </a:extLst>
          </p:cNvPr>
          <p:cNvSpPr txBox="1"/>
          <p:nvPr userDrawn="1"/>
        </p:nvSpPr>
        <p:spPr bwMode="white">
          <a:xfrm>
            <a:off x="430214" y="5384167"/>
            <a:ext cx="11356974" cy="12772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da-DK" sz="2000" b="0" noProof="0" dirty="0">
                <a:solidFill>
                  <a:schemeClr val="bg1"/>
                </a:solidFill>
                <a:latin typeface="+mn-lt"/>
              </a:rPr>
              <a:t>Pga. PowerPoints standard Kopier/Indsæt funktionalitet </a:t>
            </a:r>
            <a:br>
              <a:rPr lang="da-DK" sz="2000" b="0" noProof="0" dirty="0">
                <a:solidFill>
                  <a:schemeClr val="bg1"/>
                </a:solidFill>
                <a:latin typeface="+mn-lt"/>
              </a:rPr>
            </a:br>
            <a:r>
              <a:rPr lang="da-DK" sz="2000" b="0" noProof="0" dirty="0">
                <a:solidFill>
                  <a:schemeClr val="bg1"/>
                </a:solidFill>
                <a:latin typeface="+mn-lt"/>
              </a:rPr>
              <a:t>kan ekstra uønskede layouts forekomme.</a:t>
            </a:r>
          </a:p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da-DK" sz="2000" b="0" noProof="0" dirty="0">
                <a:solidFill>
                  <a:schemeClr val="bg1"/>
                </a:solidFill>
                <a:latin typeface="+mn-lt"/>
              </a:rPr>
              <a:t>OBS! Layouts efter dette kan indeholde potential fortrolig information.</a:t>
            </a:r>
            <a:br>
              <a:rPr lang="da-DK" sz="1800" b="0" noProof="0" dirty="0">
                <a:solidFill>
                  <a:schemeClr val="bg1"/>
                </a:solidFill>
                <a:latin typeface="+mn-lt"/>
              </a:rPr>
            </a:br>
            <a:endParaRPr lang="da-DK" sz="1800" b="0" noProof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Date Placeholder 6" hidden="1">
            <a:extLst>
              <a:ext uri="{FF2B5EF4-FFF2-40B4-BE49-F238E27FC236}">
                <a16:creationId xmlns:a16="http://schemas.microsoft.com/office/drawing/2014/main" id="{16F02AC0-8835-4687-9809-625BC7974E0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318EC90D-980B-416E-BF9A-85DEEA43DB65}" type="datetime3">
              <a:rPr lang="da-DK" smtClean="0"/>
              <a:t>12.09.2023</a:t>
            </a:fld>
            <a:endParaRPr lang="da-DK" dirty="0"/>
          </a:p>
        </p:txBody>
      </p:sp>
      <p:sp>
        <p:nvSpPr>
          <p:cNvPr id="14" name="Footer Placeholder 8" hidden="1">
            <a:extLst>
              <a:ext uri="{FF2B5EF4-FFF2-40B4-BE49-F238E27FC236}">
                <a16:creationId xmlns:a16="http://schemas.microsoft.com/office/drawing/2014/main" id="{06D6C9CE-4F2C-454C-BB55-801B8D39FB8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/>
              <a:t>Præsentationstitel</a:t>
            </a:r>
            <a:endParaRPr lang="da-DK" dirty="0"/>
          </a:p>
        </p:txBody>
      </p:sp>
      <p:sp>
        <p:nvSpPr>
          <p:cNvPr id="15" name="Slide Number Placeholder 10" hidden="1">
            <a:extLst>
              <a:ext uri="{FF2B5EF4-FFF2-40B4-BE49-F238E27FC236}">
                <a16:creationId xmlns:a16="http://schemas.microsoft.com/office/drawing/2014/main" id="{E475F42F-AD98-4F3B-A294-8047E72ED3B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168606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eet Our C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E01F2580-0680-CDBA-8262-70C79DEBAF7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40441" y="1257336"/>
            <a:ext cx="4686936" cy="4343328"/>
          </a:xfrm>
          <a:custGeom>
            <a:avLst/>
            <a:gdLst>
              <a:gd name="connsiteX0" fmla="*/ 6780633 w 6780633"/>
              <a:gd name="connsiteY0" fmla="*/ 0 h 6285169"/>
              <a:gd name="connsiteX1" fmla="*/ 6447339 w 6780633"/>
              <a:gd name="connsiteY1" fmla="*/ 426231 h 6285169"/>
              <a:gd name="connsiteX2" fmla="*/ 6428442 w 6780633"/>
              <a:gd name="connsiteY2" fmla="*/ 988237 h 6285169"/>
              <a:gd name="connsiteX3" fmla="*/ 4758541 w 6780633"/>
              <a:gd name="connsiteY3" fmla="*/ 5591702 h 6285169"/>
              <a:gd name="connsiteX4" fmla="*/ 4093672 w 6780633"/>
              <a:gd name="connsiteY4" fmla="*/ 6127068 h 6285169"/>
              <a:gd name="connsiteX5" fmla="*/ 3258721 w 6780633"/>
              <a:gd name="connsiteY5" fmla="*/ 6284326 h 6285169"/>
              <a:gd name="connsiteX6" fmla="*/ 206684 w 6780633"/>
              <a:gd name="connsiteY6" fmla="*/ 5286637 h 6285169"/>
              <a:gd name="connsiteX7" fmla="*/ 198954 w 6780633"/>
              <a:gd name="connsiteY7" fmla="*/ 4953214 h 6285169"/>
              <a:gd name="connsiteX8" fmla="*/ 174902 w 6780633"/>
              <a:gd name="connsiteY8" fmla="*/ 4675648 h 6285169"/>
              <a:gd name="connsiteX9" fmla="*/ 27153 w 6780633"/>
              <a:gd name="connsiteY9" fmla="*/ 3521560 h 6285169"/>
              <a:gd name="connsiteX10" fmla="*/ 21140 w 6780633"/>
              <a:gd name="connsiteY10" fmla="*/ 2822061 h 6285169"/>
              <a:gd name="connsiteX11" fmla="*/ 415423 w 6780633"/>
              <a:gd name="connsiteY11" fmla="*/ 1964443 h 6285169"/>
              <a:gd name="connsiteX12" fmla="*/ 2842105 w 6780633"/>
              <a:gd name="connsiteY12" fmla="*/ 433965 h 6285169"/>
              <a:gd name="connsiteX13" fmla="*/ 5457769 w 6780633"/>
              <a:gd name="connsiteY13" fmla="*/ 325689 h 6285169"/>
              <a:gd name="connsiteX14" fmla="*/ 6780633 w 6780633"/>
              <a:gd name="connsiteY14" fmla="*/ 0 h 6285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780633" h="6285169">
                <a:moveTo>
                  <a:pt x="6780633" y="0"/>
                </a:moveTo>
                <a:cubicBezTo>
                  <a:pt x="6604537" y="64451"/>
                  <a:pt x="6490289" y="243193"/>
                  <a:pt x="6447339" y="426231"/>
                </a:cubicBezTo>
                <a:cubicBezTo>
                  <a:pt x="6404389" y="609270"/>
                  <a:pt x="6420711" y="800042"/>
                  <a:pt x="6428442" y="988237"/>
                </a:cubicBezTo>
                <a:cubicBezTo>
                  <a:pt x="6498879" y="2661365"/>
                  <a:pt x="5885551" y="4353398"/>
                  <a:pt x="4758541" y="5591702"/>
                </a:cubicBezTo>
                <a:cubicBezTo>
                  <a:pt x="4566123" y="5803098"/>
                  <a:pt x="4353950" y="6005902"/>
                  <a:pt x="4093672" y="6127068"/>
                </a:cubicBezTo>
                <a:cubicBezTo>
                  <a:pt x="3835112" y="6247376"/>
                  <a:pt x="3543910" y="6279170"/>
                  <a:pt x="3258721" y="6284326"/>
                </a:cubicBezTo>
                <a:cubicBezTo>
                  <a:pt x="2168647" y="6304950"/>
                  <a:pt x="1074278" y="5946608"/>
                  <a:pt x="206684" y="5286637"/>
                </a:cubicBezTo>
                <a:lnTo>
                  <a:pt x="198954" y="4953214"/>
                </a:lnTo>
                <a:cubicBezTo>
                  <a:pt x="197236" y="4860406"/>
                  <a:pt x="188646" y="4767598"/>
                  <a:pt x="174902" y="4675648"/>
                </a:cubicBezTo>
                <a:cubicBezTo>
                  <a:pt x="115631" y="4292384"/>
                  <a:pt x="66667" y="3907402"/>
                  <a:pt x="27153" y="3521560"/>
                </a:cubicBezTo>
                <a:cubicBezTo>
                  <a:pt x="3101" y="3288680"/>
                  <a:pt x="-16656" y="3053222"/>
                  <a:pt x="21140" y="2822061"/>
                </a:cubicBezTo>
                <a:cubicBezTo>
                  <a:pt x="72681" y="2508403"/>
                  <a:pt x="229019" y="2221385"/>
                  <a:pt x="415423" y="1964443"/>
                </a:cubicBezTo>
                <a:cubicBezTo>
                  <a:pt x="990095" y="1170416"/>
                  <a:pt x="1878304" y="610129"/>
                  <a:pt x="2842105" y="433965"/>
                </a:cubicBezTo>
                <a:cubicBezTo>
                  <a:pt x="3701966" y="276706"/>
                  <a:pt x="4589317" y="415919"/>
                  <a:pt x="5457769" y="325689"/>
                </a:cubicBezTo>
                <a:cubicBezTo>
                  <a:pt x="5911321" y="278425"/>
                  <a:pt x="6358003" y="168430"/>
                  <a:pt x="678063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43" tIns="91422" rIns="182843" bIns="91422" rtlCol="0" anchor="ctr">
            <a:noAutofit/>
          </a:bodyPr>
          <a:lstStyle>
            <a:lvl1pPr>
              <a:defRPr lang="en-US" sz="1200" b="0" i="0" dirty="0">
                <a:solidFill>
                  <a:schemeClr val="tx1"/>
                </a:solidFill>
                <a:latin typeface="Mulish Light" pitchFamily="2" charset="77"/>
                <a:cs typeface="Heebo Light" pitchFamily="2" charset="-79"/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1940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1">
            <a:extLst>
              <a:ext uri="{FF2B5EF4-FFF2-40B4-BE49-F238E27FC236}">
                <a16:creationId xmlns:a16="http://schemas.microsoft.com/office/drawing/2014/main" id="{79F908CF-8DB9-0729-CC47-89DF01BB15B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4471842"/>
              <a:gd name="connsiteY0" fmla="*/ 0 h 2504561"/>
              <a:gd name="connsiteX1" fmla="*/ 4471842 w 4471842"/>
              <a:gd name="connsiteY1" fmla="*/ 0 h 2504561"/>
              <a:gd name="connsiteX2" fmla="*/ 4471842 w 4471842"/>
              <a:gd name="connsiteY2" fmla="*/ 2504561 h 2504561"/>
              <a:gd name="connsiteX3" fmla="*/ 0 w 4471842"/>
              <a:gd name="connsiteY3" fmla="*/ 2504561 h 2504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1842" h="2504561">
                <a:moveTo>
                  <a:pt x="0" y="0"/>
                </a:moveTo>
                <a:lnTo>
                  <a:pt x="4471842" y="0"/>
                </a:lnTo>
                <a:lnTo>
                  <a:pt x="4471842" y="2504561"/>
                </a:lnTo>
                <a:lnTo>
                  <a:pt x="0" y="2504561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8458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3593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A - Lysegrøn baggrun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61F08-73F8-779A-02D6-4D14F1D993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1091902"/>
            <a:ext cx="11049000" cy="2354491"/>
          </a:xfrm>
        </p:spPr>
        <p:txBody>
          <a:bodyPr>
            <a:noAutofit/>
          </a:bodyPr>
          <a:lstStyle>
            <a:lvl1pPr>
              <a:defRPr sz="9000">
                <a:solidFill>
                  <a:schemeClr val="tx2"/>
                </a:solidFill>
              </a:defRPr>
            </a:lvl1pPr>
          </a:lstStyle>
          <a:p>
            <a:r>
              <a:rPr lang="da-DK" noProof="0" dirty="0"/>
              <a:t>Kort overskrift          i to linjer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19DFCA9-41BE-4525-BBE4-E13E96AB1A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3755664"/>
            <a:ext cx="5384800" cy="756617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>
                <a:solidFill>
                  <a:schemeClr val="tx2"/>
                </a:solidFill>
              </a:defRPr>
            </a:lvl1pPr>
            <a:lvl2pPr marL="288000" indent="0">
              <a:buNone/>
              <a:defRPr/>
            </a:lvl2pPr>
          </a:lstStyle>
          <a:p>
            <a:pPr lvl="0"/>
            <a:r>
              <a:rPr lang="da-DK" noProof="0" dirty="0"/>
              <a:t>Manchet i </a:t>
            </a:r>
            <a:r>
              <a:rPr lang="da-DK" noProof="0" dirty="0" err="1"/>
              <a:t>maks</a:t>
            </a:r>
            <a:r>
              <a:rPr lang="da-DK" noProof="0" dirty="0"/>
              <a:t> tre linjer </a:t>
            </a:r>
            <a:r>
              <a:rPr lang="da-DK" noProof="0" dirty="0" err="1"/>
              <a:t>nostrum</a:t>
            </a:r>
            <a:r>
              <a:rPr lang="da-DK" noProof="0" dirty="0"/>
              <a:t> </a:t>
            </a:r>
            <a:r>
              <a:rPr lang="da-DK" noProof="0" dirty="0" err="1"/>
              <a:t>que</a:t>
            </a:r>
            <a:r>
              <a:rPr lang="da-DK" noProof="0" dirty="0"/>
              <a:t> </a:t>
            </a:r>
            <a:r>
              <a:rPr lang="da-DK" noProof="0" dirty="0" err="1"/>
              <a:t>veria</a:t>
            </a:r>
            <a:r>
              <a:rPr lang="da-DK" noProof="0" dirty="0"/>
              <a:t> </a:t>
            </a:r>
            <a:r>
              <a:rPr lang="da-DK" noProof="0" dirty="0" err="1"/>
              <a:t>velessus</a:t>
            </a:r>
            <a:r>
              <a:rPr lang="da-DK" noProof="0" dirty="0"/>
              <a:t> assimil </a:t>
            </a:r>
            <a:r>
              <a:rPr lang="da-DK" noProof="0" dirty="0" err="1"/>
              <a:t>imeni</a:t>
            </a:r>
            <a:r>
              <a:rPr lang="da-DK" noProof="0" dirty="0"/>
              <a:t> </a:t>
            </a:r>
            <a:r>
              <a:rPr lang="da-DK" noProof="0" dirty="0" err="1"/>
              <a:t>ilibus</a:t>
            </a:r>
            <a:r>
              <a:rPr lang="da-DK" noProof="0" dirty="0"/>
              <a:t> as </a:t>
            </a:r>
            <a:r>
              <a:rPr lang="da-DK" noProof="0" dirty="0" err="1"/>
              <a:t>ressum</a:t>
            </a:r>
            <a:r>
              <a:rPr lang="da-DK" noProof="0" dirty="0"/>
              <a:t> </a:t>
            </a:r>
            <a:r>
              <a:rPr lang="da-DK" noProof="0" dirty="0" err="1"/>
              <a:t>que</a:t>
            </a:r>
            <a:r>
              <a:rPr lang="da-DK" noProof="0" dirty="0"/>
              <a:t> </a:t>
            </a:r>
            <a:r>
              <a:rPr lang="da-DK" noProof="0" dirty="0" err="1"/>
              <a:t>repella</a:t>
            </a:r>
            <a:r>
              <a:rPr lang="da-DK" noProof="0" dirty="0"/>
              <a:t> </a:t>
            </a:r>
            <a:r>
              <a:rPr lang="da-DK" noProof="0" dirty="0" err="1"/>
              <a:t>borume</a:t>
            </a:r>
            <a:r>
              <a:rPr lang="da-DK" noProof="0" dirty="0"/>
              <a:t> </a:t>
            </a:r>
            <a:r>
              <a:rPr lang="da-DK" noProof="0" dirty="0" err="1"/>
              <a:t>exceperum</a:t>
            </a:r>
            <a:r>
              <a:rPr lang="da-DK" noProof="0" dirty="0"/>
              <a:t> </a:t>
            </a:r>
            <a:r>
              <a:rPr lang="da-DK" noProof="0" dirty="0" err="1"/>
              <a:t>quenim</a:t>
            </a:r>
            <a:r>
              <a:rPr lang="da-DK" noProof="0" dirty="0"/>
              <a:t> </a:t>
            </a:r>
            <a:r>
              <a:rPr lang="da-DK" noProof="0" dirty="0" err="1"/>
              <a:t>us</a:t>
            </a:r>
            <a:r>
              <a:rPr lang="da-DK" noProof="0" dirty="0"/>
              <a:t> </a:t>
            </a:r>
            <a:r>
              <a:rPr lang="da-DK" noProof="0" dirty="0" err="1"/>
              <a:t>dolupta</a:t>
            </a:r>
            <a:r>
              <a:rPr lang="da-DK" noProof="0" dirty="0"/>
              <a:t> </a:t>
            </a:r>
            <a:r>
              <a:rPr lang="da-DK" noProof="0" dirty="0" err="1"/>
              <a:t>tquam</a:t>
            </a:r>
            <a:r>
              <a:rPr lang="da-DK" noProof="0" dirty="0"/>
              <a:t> </a:t>
            </a:r>
            <a:r>
              <a:rPr lang="da-DK" noProof="0" dirty="0" err="1"/>
              <a:t>nate</a:t>
            </a:r>
            <a:r>
              <a:rPr lang="da-DK" noProof="0" dirty="0"/>
              <a:t> </a:t>
            </a:r>
            <a:r>
              <a:rPr lang="da-DK" noProof="0" dirty="0" err="1"/>
              <a:t>niminciis</a:t>
            </a:r>
            <a:r>
              <a:rPr lang="da-DK" noProof="0" dirty="0"/>
              <a:t> </a:t>
            </a:r>
            <a:r>
              <a:rPr lang="da-DK" noProof="0" dirty="0" err="1"/>
              <a:t>accaeserum</a:t>
            </a:r>
            <a:r>
              <a:rPr lang="da-DK" noProof="0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3D750C-E3F0-5B68-7DE3-A63473BC59E1}"/>
              </a:ext>
            </a:extLst>
          </p:cNvPr>
          <p:cNvSpPr txBox="1"/>
          <p:nvPr userDrawn="1"/>
        </p:nvSpPr>
        <p:spPr>
          <a:xfrm>
            <a:off x="571500" y="6020186"/>
            <a:ext cx="2069584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dirty="0">
                <a:solidFill>
                  <a:schemeClr val="tx2"/>
                </a:solidFill>
                <a:latin typeface="LFPressSansOffc dBold" panose="00000700000000000000" pitchFamily="2" charset="0"/>
              </a:rPr>
              <a:t>Landbrug &amp; Fødevarer</a:t>
            </a:r>
          </a:p>
        </p:txBody>
      </p:sp>
    </p:spTree>
    <p:extLst>
      <p:ext uri="{BB962C8B-B14F-4D97-AF65-F5344CB8AC3E}">
        <p14:creationId xmlns:p14="http://schemas.microsoft.com/office/powerpoint/2010/main" val="6699378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Right +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E67EE60-132F-8A30-A7FB-B3E362E2D9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60916" y="975542"/>
            <a:ext cx="5030747" cy="4906917"/>
          </a:xfrm>
          <a:custGeom>
            <a:avLst/>
            <a:gdLst>
              <a:gd name="connsiteX0" fmla="*/ 0 w 7772400"/>
              <a:gd name="connsiteY0" fmla="*/ 0 h 7583060"/>
              <a:gd name="connsiteX1" fmla="*/ 3978476 w 7772400"/>
              <a:gd name="connsiteY1" fmla="*/ 0 h 7583060"/>
              <a:gd name="connsiteX2" fmla="*/ 7772400 w 7772400"/>
              <a:gd name="connsiteY2" fmla="*/ 3791530 h 7583060"/>
              <a:gd name="connsiteX3" fmla="*/ 3978476 w 7772400"/>
              <a:gd name="connsiteY3" fmla="*/ 7583060 h 7583060"/>
              <a:gd name="connsiteX4" fmla="*/ 3793924 w 7772400"/>
              <a:gd name="connsiteY4" fmla="*/ 7583060 h 7583060"/>
              <a:gd name="connsiteX5" fmla="*/ 0 w 7772400"/>
              <a:gd name="connsiteY5" fmla="*/ 3791530 h 7583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2400" h="7583060">
                <a:moveTo>
                  <a:pt x="0" y="0"/>
                </a:moveTo>
                <a:lnTo>
                  <a:pt x="3978476" y="0"/>
                </a:lnTo>
                <a:cubicBezTo>
                  <a:pt x="6073828" y="0"/>
                  <a:pt x="7772400" y="1697499"/>
                  <a:pt x="7772400" y="3791530"/>
                </a:cubicBezTo>
                <a:cubicBezTo>
                  <a:pt x="7772400" y="5885561"/>
                  <a:pt x="6073828" y="7583060"/>
                  <a:pt x="3978476" y="7583060"/>
                </a:cubicBezTo>
                <a:lnTo>
                  <a:pt x="3793924" y="7583060"/>
                </a:lnTo>
                <a:cubicBezTo>
                  <a:pt x="1698571" y="7583060"/>
                  <a:pt x="0" y="5885561"/>
                  <a:pt x="0" y="379153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 b="0" i="0">
                <a:latin typeface="Mulish Light" pitchFamily="2" charset="7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1204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Left +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484FC956-8DE6-E346-0C5C-E98D00ADD48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40442" y="965679"/>
            <a:ext cx="5492688" cy="5090009"/>
          </a:xfrm>
          <a:custGeom>
            <a:avLst/>
            <a:gdLst>
              <a:gd name="connsiteX0" fmla="*/ 6780633 w 6780633"/>
              <a:gd name="connsiteY0" fmla="*/ 0 h 6285169"/>
              <a:gd name="connsiteX1" fmla="*/ 6447339 w 6780633"/>
              <a:gd name="connsiteY1" fmla="*/ 426231 h 6285169"/>
              <a:gd name="connsiteX2" fmla="*/ 6428442 w 6780633"/>
              <a:gd name="connsiteY2" fmla="*/ 988237 h 6285169"/>
              <a:gd name="connsiteX3" fmla="*/ 4758541 w 6780633"/>
              <a:gd name="connsiteY3" fmla="*/ 5591702 h 6285169"/>
              <a:gd name="connsiteX4" fmla="*/ 4093672 w 6780633"/>
              <a:gd name="connsiteY4" fmla="*/ 6127068 h 6285169"/>
              <a:gd name="connsiteX5" fmla="*/ 3258721 w 6780633"/>
              <a:gd name="connsiteY5" fmla="*/ 6284326 h 6285169"/>
              <a:gd name="connsiteX6" fmla="*/ 206684 w 6780633"/>
              <a:gd name="connsiteY6" fmla="*/ 5286637 h 6285169"/>
              <a:gd name="connsiteX7" fmla="*/ 198954 w 6780633"/>
              <a:gd name="connsiteY7" fmla="*/ 4953214 h 6285169"/>
              <a:gd name="connsiteX8" fmla="*/ 174902 w 6780633"/>
              <a:gd name="connsiteY8" fmla="*/ 4675648 h 6285169"/>
              <a:gd name="connsiteX9" fmla="*/ 27153 w 6780633"/>
              <a:gd name="connsiteY9" fmla="*/ 3521560 h 6285169"/>
              <a:gd name="connsiteX10" fmla="*/ 21140 w 6780633"/>
              <a:gd name="connsiteY10" fmla="*/ 2822061 h 6285169"/>
              <a:gd name="connsiteX11" fmla="*/ 415423 w 6780633"/>
              <a:gd name="connsiteY11" fmla="*/ 1964443 h 6285169"/>
              <a:gd name="connsiteX12" fmla="*/ 2842105 w 6780633"/>
              <a:gd name="connsiteY12" fmla="*/ 433965 h 6285169"/>
              <a:gd name="connsiteX13" fmla="*/ 5457769 w 6780633"/>
              <a:gd name="connsiteY13" fmla="*/ 325689 h 6285169"/>
              <a:gd name="connsiteX14" fmla="*/ 6780633 w 6780633"/>
              <a:gd name="connsiteY14" fmla="*/ 0 h 6285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780633" h="6285169">
                <a:moveTo>
                  <a:pt x="6780633" y="0"/>
                </a:moveTo>
                <a:cubicBezTo>
                  <a:pt x="6604537" y="64451"/>
                  <a:pt x="6490289" y="243193"/>
                  <a:pt x="6447339" y="426231"/>
                </a:cubicBezTo>
                <a:cubicBezTo>
                  <a:pt x="6404389" y="609270"/>
                  <a:pt x="6420711" y="800042"/>
                  <a:pt x="6428442" y="988237"/>
                </a:cubicBezTo>
                <a:cubicBezTo>
                  <a:pt x="6498879" y="2661365"/>
                  <a:pt x="5885551" y="4353398"/>
                  <a:pt x="4758541" y="5591702"/>
                </a:cubicBezTo>
                <a:cubicBezTo>
                  <a:pt x="4566123" y="5803098"/>
                  <a:pt x="4353950" y="6005902"/>
                  <a:pt x="4093672" y="6127068"/>
                </a:cubicBezTo>
                <a:cubicBezTo>
                  <a:pt x="3835112" y="6247376"/>
                  <a:pt x="3543910" y="6279170"/>
                  <a:pt x="3258721" y="6284326"/>
                </a:cubicBezTo>
                <a:cubicBezTo>
                  <a:pt x="2168647" y="6304950"/>
                  <a:pt x="1074278" y="5946608"/>
                  <a:pt x="206684" y="5286637"/>
                </a:cubicBezTo>
                <a:lnTo>
                  <a:pt x="198954" y="4953214"/>
                </a:lnTo>
                <a:cubicBezTo>
                  <a:pt x="197236" y="4860406"/>
                  <a:pt x="188646" y="4767598"/>
                  <a:pt x="174902" y="4675648"/>
                </a:cubicBezTo>
                <a:cubicBezTo>
                  <a:pt x="115631" y="4292384"/>
                  <a:pt x="66667" y="3907402"/>
                  <a:pt x="27153" y="3521560"/>
                </a:cubicBezTo>
                <a:cubicBezTo>
                  <a:pt x="3101" y="3288680"/>
                  <a:pt x="-16656" y="3053222"/>
                  <a:pt x="21140" y="2822061"/>
                </a:cubicBezTo>
                <a:cubicBezTo>
                  <a:pt x="72681" y="2508403"/>
                  <a:pt x="229019" y="2221385"/>
                  <a:pt x="415423" y="1964443"/>
                </a:cubicBezTo>
                <a:cubicBezTo>
                  <a:pt x="990095" y="1170416"/>
                  <a:pt x="1878304" y="610129"/>
                  <a:pt x="2842105" y="433965"/>
                </a:cubicBezTo>
                <a:cubicBezTo>
                  <a:pt x="3701966" y="276706"/>
                  <a:pt x="4589317" y="415919"/>
                  <a:pt x="5457769" y="325689"/>
                </a:cubicBezTo>
                <a:cubicBezTo>
                  <a:pt x="5911321" y="278425"/>
                  <a:pt x="6358003" y="168430"/>
                  <a:pt x="678063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43" tIns="91422" rIns="182843" bIns="91422" rtlCol="0" anchor="ctr">
            <a:noAutofit/>
          </a:bodyPr>
          <a:lstStyle>
            <a:lvl1pPr>
              <a:defRPr lang="en-US" sz="1200" b="0" i="0" dirty="0">
                <a:solidFill>
                  <a:schemeClr val="tx1"/>
                </a:solidFill>
                <a:latin typeface="Mulish Light" pitchFamily="2" charset="77"/>
                <a:cs typeface="Heebo Light" pitchFamily="2" charset="-79"/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871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B - Lysegrøn baggrun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61F08-73F8-779A-02D6-4D14F1D993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1091902"/>
            <a:ext cx="11049000" cy="1831271"/>
          </a:xfrm>
        </p:spPr>
        <p:txBody>
          <a:bodyPr>
            <a:noAutofit/>
          </a:bodyPr>
          <a:lstStyle>
            <a:lvl1pPr>
              <a:defRPr sz="7000">
                <a:solidFill>
                  <a:schemeClr val="tx2"/>
                </a:solidFill>
              </a:defRPr>
            </a:lvl1pPr>
          </a:lstStyle>
          <a:p>
            <a:r>
              <a:rPr lang="da-DK" noProof="0" dirty="0"/>
              <a:t>Kort overskrift                      i to linjer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19DFCA9-41BE-4525-BBE4-E13E96AB1A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3263653"/>
            <a:ext cx="5384800" cy="756617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288000" indent="0">
              <a:buNone/>
              <a:defRPr/>
            </a:lvl2pPr>
          </a:lstStyle>
          <a:p>
            <a:pPr lvl="0"/>
            <a:r>
              <a:rPr lang="da-DK" noProof="0" dirty="0"/>
              <a:t>Manchet i </a:t>
            </a:r>
            <a:r>
              <a:rPr lang="da-DK" noProof="0" dirty="0" err="1"/>
              <a:t>maks</a:t>
            </a:r>
            <a:r>
              <a:rPr lang="da-DK" noProof="0" dirty="0"/>
              <a:t> tre linjer </a:t>
            </a:r>
            <a:r>
              <a:rPr lang="da-DK" noProof="0" dirty="0" err="1"/>
              <a:t>nostrum</a:t>
            </a:r>
            <a:r>
              <a:rPr lang="da-DK" noProof="0" dirty="0"/>
              <a:t> </a:t>
            </a:r>
            <a:r>
              <a:rPr lang="da-DK" noProof="0" dirty="0" err="1"/>
              <a:t>que</a:t>
            </a:r>
            <a:r>
              <a:rPr lang="da-DK" noProof="0" dirty="0"/>
              <a:t> </a:t>
            </a:r>
            <a:r>
              <a:rPr lang="da-DK" noProof="0" dirty="0" err="1"/>
              <a:t>veria</a:t>
            </a:r>
            <a:r>
              <a:rPr lang="da-DK" noProof="0" dirty="0"/>
              <a:t> </a:t>
            </a:r>
            <a:r>
              <a:rPr lang="da-DK" noProof="0" dirty="0" err="1"/>
              <a:t>veles</a:t>
            </a:r>
            <a:r>
              <a:rPr lang="da-DK" noProof="0" dirty="0"/>
              <a:t> sussimil </a:t>
            </a:r>
            <a:r>
              <a:rPr lang="da-DK" noProof="0" dirty="0" err="1"/>
              <a:t>imenihilibus</a:t>
            </a:r>
            <a:r>
              <a:rPr lang="da-DK" noProof="0" dirty="0"/>
              <a:t> as </a:t>
            </a:r>
            <a:r>
              <a:rPr lang="da-DK" noProof="0" dirty="0" err="1"/>
              <a:t>ressum</a:t>
            </a:r>
            <a:r>
              <a:rPr lang="da-DK" noProof="0" dirty="0"/>
              <a:t> </a:t>
            </a:r>
            <a:r>
              <a:rPr lang="da-DK" noProof="0" dirty="0" err="1"/>
              <a:t>que</a:t>
            </a:r>
            <a:r>
              <a:rPr lang="da-DK" noProof="0" dirty="0"/>
              <a:t> </a:t>
            </a:r>
            <a:r>
              <a:rPr lang="da-DK" noProof="0" dirty="0" err="1"/>
              <a:t>repella</a:t>
            </a:r>
            <a:r>
              <a:rPr lang="da-DK" noProof="0" dirty="0"/>
              <a:t> </a:t>
            </a:r>
            <a:r>
              <a:rPr lang="da-DK" noProof="0" dirty="0" err="1"/>
              <a:t>borume</a:t>
            </a:r>
            <a:r>
              <a:rPr lang="da-DK" noProof="0" dirty="0"/>
              <a:t> </a:t>
            </a:r>
            <a:r>
              <a:rPr lang="da-DK" noProof="0" dirty="0" err="1"/>
              <a:t>nimus</a:t>
            </a:r>
            <a:r>
              <a:rPr lang="da-DK" noProof="0" dirty="0"/>
              <a:t> </a:t>
            </a:r>
            <a:r>
              <a:rPr lang="da-DK" noProof="0" dirty="0" err="1"/>
              <a:t>dolupta</a:t>
            </a:r>
            <a:r>
              <a:rPr lang="da-DK" noProof="0" dirty="0"/>
              <a:t> </a:t>
            </a:r>
            <a:r>
              <a:rPr lang="da-DK" noProof="0" dirty="0" err="1"/>
              <a:t>tquam</a:t>
            </a:r>
            <a:r>
              <a:rPr lang="da-DK" noProof="0" dirty="0"/>
              <a:t> </a:t>
            </a:r>
            <a:r>
              <a:rPr lang="da-DK" noProof="0" dirty="0" err="1"/>
              <a:t>nate</a:t>
            </a:r>
            <a:r>
              <a:rPr lang="da-DK" noProof="0" dirty="0"/>
              <a:t> </a:t>
            </a:r>
            <a:r>
              <a:rPr lang="da-DK" noProof="0" dirty="0" err="1"/>
              <a:t>niminciis</a:t>
            </a:r>
            <a:r>
              <a:rPr lang="da-DK" noProof="0" dirty="0"/>
              <a:t> </a:t>
            </a:r>
            <a:r>
              <a:rPr lang="da-DK" noProof="0" dirty="0" err="1"/>
              <a:t>accaeserum</a:t>
            </a:r>
            <a:r>
              <a:rPr lang="da-DK" noProof="0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3D750C-E3F0-5B68-7DE3-A63473BC59E1}"/>
              </a:ext>
            </a:extLst>
          </p:cNvPr>
          <p:cNvSpPr txBox="1"/>
          <p:nvPr userDrawn="1"/>
        </p:nvSpPr>
        <p:spPr>
          <a:xfrm>
            <a:off x="571500" y="6020186"/>
            <a:ext cx="2069584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dirty="0">
                <a:solidFill>
                  <a:schemeClr val="tx2"/>
                </a:solidFill>
                <a:latin typeface="LFPressSansOffc dBold" panose="00000700000000000000" pitchFamily="2" charset="0"/>
              </a:rPr>
              <a:t>Landbrug &amp; Fødevarer</a:t>
            </a:r>
          </a:p>
        </p:txBody>
      </p:sp>
    </p:spTree>
    <p:extLst>
      <p:ext uri="{BB962C8B-B14F-4D97-AF65-F5344CB8AC3E}">
        <p14:creationId xmlns:p14="http://schemas.microsoft.com/office/powerpoint/2010/main" val="2312655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C - Lysegrøn baggrun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61F08-73F8-779A-02D6-4D14F1D993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1091902"/>
            <a:ext cx="11049000" cy="2746906"/>
          </a:xfrm>
        </p:spPr>
        <p:txBody>
          <a:bodyPr>
            <a:noAutofit/>
          </a:bodyPr>
          <a:lstStyle>
            <a:lvl1pPr>
              <a:defRPr sz="7000">
                <a:solidFill>
                  <a:schemeClr val="tx2"/>
                </a:solidFill>
              </a:defRPr>
            </a:lvl1pPr>
          </a:lstStyle>
          <a:p>
            <a:r>
              <a:rPr lang="da-DK" noProof="0" dirty="0"/>
              <a:t>Kort overskrift                      i to linjer — kan også bruges til stort citat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3D750C-E3F0-5B68-7DE3-A63473BC59E1}"/>
              </a:ext>
            </a:extLst>
          </p:cNvPr>
          <p:cNvSpPr txBox="1"/>
          <p:nvPr userDrawn="1"/>
        </p:nvSpPr>
        <p:spPr>
          <a:xfrm>
            <a:off x="571500" y="6020186"/>
            <a:ext cx="2069584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dirty="0">
                <a:solidFill>
                  <a:schemeClr val="tx2"/>
                </a:solidFill>
                <a:latin typeface="LFPressSansOffc dBold" panose="00000700000000000000" pitchFamily="2" charset="0"/>
              </a:rPr>
              <a:t>Landbrug &amp; Fødevarer</a:t>
            </a:r>
          </a:p>
        </p:txBody>
      </p:sp>
    </p:spTree>
    <p:extLst>
      <p:ext uri="{BB962C8B-B14F-4D97-AF65-F5344CB8AC3E}">
        <p14:creationId xmlns:p14="http://schemas.microsoft.com/office/powerpoint/2010/main" val="1818148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C - Grøn baggrun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61F08-73F8-779A-02D6-4D14F1D993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1091902"/>
            <a:ext cx="11049000" cy="2746906"/>
          </a:xfrm>
        </p:spPr>
        <p:txBody>
          <a:bodyPr>
            <a:noAutofit/>
          </a:bodyPr>
          <a:lstStyle>
            <a:lvl1pPr>
              <a:defRPr sz="700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Kort overskrift                      i to linjer — kan også bruges til stort citat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3D750C-E3F0-5B68-7DE3-A63473BC59E1}"/>
              </a:ext>
            </a:extLst>
          </p:cNvPr>
          <p:cNvSpPr txBox="1"/>
          <p:nvPr userDrawn="1"/>
        </p:nvSpPr>
        <p:spPr>
          <a:xfrm>
            <a:off x="571500" y="6020186"/>
            <a:ext cx="2069584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dirty="0">
                <a:solidFill>
                  <a:schemeClr val="bg1"/>
                </a:solidFill>
                <a:latin typeface="LFPressSansOffc dBold" panose="00000700000000000000" pitchFamily="2" charset="0"/>
              </a:rPr>
              <a:t>Landbrug &amp; Fødevarer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A10B442-1073-EBAC-9232-04A505BE3912}"/>
              </a:ext>
            </a:extLst>
          </p:cNvPr>
          <p:cNvGrpSpPr/>
          <p:nvPr userDrawn="1"/>
        </p:nvGrpSpPr>
        <p:grpSpPr>
          <a:xfrm>
            <a:off x="10857361" y="5991228"/>
            <a:ext cx="762848" cy="433398"/>
            <a:chOff x="10857361" y="5991228"/>
            <a:chExt cx="762848" cy="43339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6F4C641F-CA3D-F6F3-BDB3-3D1E1B197F15}"/>
                </a:ext>
              </a:extLst>
            </p:cNvPr>
            <p:cNvSpPr/>
            <p:nvPr/>
          </p:nvSpPr>
          <p:spPr>
            <a:xfrm>
              <a:off x="10857361" y="5991228"/>
              <a:ext cx="433398" cy="433398"/>
            </a:xfrm>
            <a:custGeom>
              <a:avLst/>
              <a:gdLst>
                <a:gd name="connsiteX0" fmla="*/ 51652 w 433398"/>
                <a:gd name="connsiteY0" fmla="*/ 233649 h 433398"/>
                <a:gd name="connsiteX1" fmla="*/ 34470 w 433398"/>
                <a:gd name="connsiteY1" fmla="*/ 254623 h 433398"/>
                <a:gd name="connsiteX2" fmla="*/ 36165 w 433398"/>
                <a:gd name="connsiteY2" fmla="*/ 263492 h 433398"/>
                <a:gd name="connsiteX3" fmla="*/ 78009 w 433398"/>
                <a:gd name="connsiteY3" fmla="*/ 255459 h 433398"/>
                <a:gd name="connsiteX4" fmla="*/ 76177 w 433398"/>
                <a:gd name="connsiteY4" fmla="*/ 245915 h 433398"/>
                <a:gd name="connsiteX5" fmla="*/ 51652 w 433398"/>
                <a:gd name="connsiteY5" fmla="*/ 233649 h 433398"/>
                <a:gd name="connsiteX6" fmla="*/ 45451 w 433398"/>
                <a:gd name="connsiteY6" fmla="*/ 166123 h 433398"/>
                <a:gd name="connsiteX7" fmla="*/ 36020 w 433398"/>
                <a:gd name="connsiteY7" fmla="*/ 172003 h 433398"/>
                <a:gd name="connsiteX8" fmla="*/ 34486 w 433398"/>
                <a:gd name="connsiteY8" fmla="*/ 178221 h 433398"/>
                <a:gd name="connsiteX9" fmla="*/ 50552 w 433398"/>
                <a:gd name="connsiteY9" fmla="*/ 182237 h 433398"/>
                <a:gd name="connsiteX10" fmla="*/ 51998 w 433398"/>
                <a:gd name="connsiteY10" fmla="*/ 176414 h 433398"/>
                <a:gd name="connsiteX11" fmla="*/ 45451 w 433398"/>
                <a:gd name="connsiteY11" fmla="*/ 166123 h 433398"/>
                <a:gd name="connsiteX12" fmla="*/ 82885 w 433398"/>
                <a:gd name="connsiteY12" fmla="*/ 100349 h 433398"/>
                <a:gd name="connsiteX13" fmla="*/ 69598 w 433398"/>
                <a:gd name="connsiteY13" fmla="*/ 102783 h 433398"/>
                <a:gd name="connsiteX14" fmla="*/ 64377 w 433398"/>
                <a:gd name="connsiteY14" fmla="*/ 109498 h 433398"/>
                <a:gd name="connsiteX15" fmla="*/ 80017 w 433398"/>
                <a:gd name="connsiteY15" fmla="*/ 121628 h 433398"/>
                <a:gd name="connsiteX16" fmla="*/ 84805 w 433398"/>
                <a:gd name="connsiteY16" fmla="*/ 115443 h 433398"/>
                <a:gd name="connsiteX17" fmla="*/ 82885 w 433398"/>
                <a:gd name="connsiteY17" fmla="*/ 100349 h 433398"/>
                <a:gd name="connsiteX18" fmla="*/ 70273 w 433398"/>
                <a:gd name="connsiteY18" fmla="*/ 168726 h 433398"/>
                <a:gd name="connsiteX19" fmla="*/ 58489 w 433398"/>
                <a:gd name="connsiteY19" fmla="*/ 176960 h 433398"/>
                <a:gd name="connsiteX20" fmla="*/ 56777 w 433398"/>
                <a:gd name="connsiteY20" fmla="*/ 183788 h 433398"/>
                <a:gd name="connsiteX21" fmla="*/ 75808 w 433398"/>
                <a:gd name="connsiteY21" fmla="*/ 188527 h 433398"/>
                <a:gd name="connsiteX22" fmla="*/ 77454 w 433398"/>
                <a:gd name="connsiteY22" fmla="*/ 181876 h 433398"/>
                <a:gd name="connsiteX23" fmla="*/ 70273 w 433398"/>
                <a:gd name="connsiteY23" fmla="*/ 168726 h 433398"/>
                <a:gd name="connsiteX24" fmla="*/ 216707 w 433398"/>
                <a:gd name="connsiteY24" fmla="*/ 0 h 433398"/>
                <a:gd name="connsiteX25" fmla="*/ 0 w 433398"/>
                <a:gd name="connsiteY25" fmla="*/ 216691 h 433398"/>
                <a:gd name="connsiteX26" fmla="*/ 216707 w 433398"/>
                <a:gd name="connsiteY26" fmla="*/ 433398 h 433398"/>
                <a:gd name="connsiteX27" fmla="*/ 433398 w 433398"/>
                <a:gd name="connsiteY27" fmla="*/ 216691 h 433398"/>
                <a:gd name="connsiteX28" fmla="*/ 216707 w 433398"/>
                <a:gd name="connsiteY28" fmla="*/ 0 h 433398"/>
                <a:gd name="connsiteX29" fmla="*/ 221567 w 433398"/>
                <a:gd name="connsiteY29" fmla="*/ 22637 h 433398"/>
                <a:gd name="connsiteX30" fmla="*/ 237103 w 433398"/>
                <a:gd name="connsiteY30" fmla="*/ 24774 h 433398"/>
                <a:gd name="connsiteX31" fmla="*/ 237119 w 433398"/>
                <a:gd name="connsiteY31" fmla="*/ 32413 h 433398"/>
                <a:gd name="connsiteX32" fmla="*/ 221495 w 433398"/>
                <a:gd name="connsiteY32" fmla="*/ 29305 h 433398"/>
                <a:gd name="connsiteX33" fmla="*/ 202601 w 433398"/>
                <a:gd name="connsiteY33" fmla="*/ 51460 h 433398"/>
                <a:gd name="connsiteX34" fmla="*/ 220772 w 433398"/>
                <a:gd name="connsiteY34" fmla="*/ 74852 h 433398"/>
                <a:gd name="connsiteX35" fmla="*/ 228837 w 433398"/>
                <a:gd name="connsiteY35" fmla="*/ 73976 h 433398"/>
                <a:gd name="connsiteX36" fmla="*/ 228805 w 433398"/>
                <a:gd name="connsiteY36" fmla="*/ 49596 h 433398"/>
                <a:gd name="connsiteX37" fmla="*/ 238075 w 433398"/>
                <a:gd name="connsiteY37" fmla="*/ 49596 h 433398"/>
                <a:gd name="connsiteX38" fmla="*/ 238123 w 433398"/>
                <a:gd name="connsiteY38" fmla="*/ 78555 h 433398"/>
                <a:gd name="connsiteX39" fmla="*/ 219470 w 433398"/>
                <a:gd name="connsiteY39" fmla="*/ 81551 h 433398"/>
                <a:gd name="connsiteX40" fmla="*/ 193066 w 433398"/>
                <a:gd name="connsiteY40" fmla="*/ 51460 h 433398"/>
                <a:gd name="connsiteX41" fmla="*/ 221567 w 433398"/>
                <a:gd name="connsiteY41" fmla="*/ 22637 h 433398"/>
                <a:gd name="connsiteX42" fmla="*/ 118672 w 433398"/>
                <a:gd name="connsiteY42" fmla="*/ 50456 h 433398"/>
                <a:gd name="connsiteX43" fmla="*/ 136256 w 433398"/>
                <a:gd name="connsiteY43" fmla="*/ 85006 h 433398"/>
                <a:gd name="connsiteX44" fmla="*/ 152354 w 433398"/>
                <a:gd name="connsiteY44" fmla="*/ 90243 h 433398"/>
                <a:gd name="connsiteX45" fmla="*/ 157672 w 433398"/>
                <a:gd name="connsiteY45" fmla="*/ 74113 h 433398"/>
                <a:gd name="connsiteX46" fmla="*/ 140096 w 433398"/>
                <a:gd name="connsiteY46" fmla="*/ 39547 h 433398"/>
                <a:gd name="connsiteX47" fmla="*/ 148587 w 433398"/>
                <a:gd name="connsiteY47" fmla="*/ 35217 h 433398"/>
                <a:gd name="connsiteX48" fmla="*/ 166380 w 433398"/>
                <a:gd name="connsiteY48" fmla="*/ 70177 h 433398"/>
                <a:gd name="connsiteX49" fmla="*/ 155351 w 433398"/>
                <a:gd name="connsiteY49" fmla="*/ 96123 h 433398"/>
                <a:gd name="connsiteX50" fmla="*/ 127942 w 433398"/>
                <a:gd name="connsiteY50" fmla="*/ 89721 h 433398"/>
                <a:gd name="connsiteX51" fmla="*/ 110165 w 433398"/>
                <a:gd name="connsiteY51" fmla="*/ 54761 h 433398"/>
                <a:gd name="connsiteX52" fmla="*/ 118672 w 433398"/>
                <a:gd name="connsiteY52" fmla="*/ 50456 h 433398"/>
                <a:gd name="connsiteX53" fmla="*/ 65437 w 433398"/>
                <a:gd name="connsiteY53" fmla="*/ 97368 h 433398"/>
                <a:gd name="connsiteX54" fmla="*/ 88990 w 433398"/>
                <a:gd name="connsiteY54" fmla="*/ 92894 h 433398"/>
                <a:gd name="connsiteX55" fmla="*/ 93432 w 433398"/>
                <a:gd name="connsiteY55" fmla="*/ 112679 h 433398"/>
                <a:gd name="connsiteX56" fmla="*/ 123179 w 433398"/>
                <a:gd name="connsiteY56" fmla="*/ 113917 h 433398"/>
                <a:gd name="connsiteX57" fmla="*/ 116278 w 433398"/>
                <a:gd name="connsiteY57" fmla="*/ 122825 h 433398"/>
                <a:gd name="connsiteX58" fmla="*/ 88211 w 433398"/>
                <a:gd name="connsiteY58" fmla="*/ 121243 h 433398"/>
                <a:gd name="connsiteX59" fmla="*/ 84965 w 433398"/>
                <a:gd name="connsiteY59" fmla="*/ 125428 h 433398"/>
                <a:gd name="connsiteX60" fmla="*/ 103273 w 433398"/>
                <a:gd name="connsiteY60" fmla="*/ 139614 h 433398"/>
                <a:gd name="connsiteX61" fmla="*/ 97433 w 433398"/>
                <a:gd name="connsiteY61" fmla="*/ 147157 h 433398"/>
                <a:gd name="connsiteX62" fmla="*/ 53331 w 433398"/>
                <a:gd name="connsiteY62" fmla="*/ 113001 h 433398"/>
                <a:gd name="connsiteX63" fmla="*/ 65437 w 433398"/>
                <a:gd name="connsiteY63" fmla="*/ 97368 h 433398"/>
                <a:gd name="connsiteX64" fmla="*/ 29811 w 433398"/>
                <a:gd name="connsiteY64" fmla="*/ 169746 h 433398"/>
                <a:gd name="connsiteX65" fmla="*/ 47178 w 433398"/>
                <a:gd name="connsiteY65" fmla="*/ 156628 h 433398"/>
                <a:gd name="connsiteX66" fmla="*/ 56063 w 433398"/>
                <a:gd name="connsiteY66" fmla="*/ 168051 h 433398"/>
                <a:gd name="connsiteX67" fmla="*/ 56392 w 433398"/>
                <a:gd name="connsiteY67" fmla="*/ 168131 h 433398"/>
                <a:gd name="connsiteX68" fmla="*/ 72691 w 433398"/>
                <a:gd name="connsiteY68" fmla="*/ 159392 h 433398"/>
                <a:gd name="connsiteX69" fmla="*/ 83985 w 433398"/>
                <a:gd name="connsiteY69" fmla="*/ 182960 h 433398"/>
                <a:gd name="connsiteX70" fmla="*/ 79905 w 433398"/>
                <a:gd name="connsiteY70" fmla="*/ 199372 h 433398"/>
                <a:gd name="connsiteX71" fmla="*/ 25778 w 433398"/>
                <a:gd name="connsiteY71" fmla="*/ 185909 h 433398"/>
                <a:gd name="connsiteX72" fmla="*/ 29811 w 433398"/>
                <a:gd name="connsiteY72" fmla="*/ 169746 h 433398"/>
                <a:gd name="connsiteX73" fmla="*/ 27738 w 433398"/>
                <a:gd name="connsiteY73" fmla="*/ 254575 h 433398"/>
                <a:gd name="connsiteX74" fmla="*/ 49845 w 433398"/>
                <a:gd name="connsiteY74" fmla="*/ 224298 h 433398"/>
                <a:gd name="connsiteX75" fmla="*/ 82467 w 433398"/>
                <a:gd name="connsiteY75" fmla="*/ 243738 h 433398"/>
                <a:gd name="connsiteX76" fmla="*/ 86283 w 433398"/>
                <a:gd name="connsiteY76" fmla="*/ 263588 h 433398"/>
                <a:gd name="connsiteX77" fmla="*/ 31498 w 433398"/>
                <a:gd name="connsiteY77" fmla="*/ 274103 h 433398"/>
                <a:gd name="connsiteX78" fmla="*/ 27738 w 433398"/>
                <a:gd name="connsiteY78" fmla="*/ 254575 h 433398"/>
                <a:gd name="connsiteX79" fmla="*/ 79198 w 433398"/>
                <a:gd name="connsiteY79" fmla="*/ 353405 h 433398"/>
                <a:gd name="connsiteX80" fmla="*/ 72024 w 433398"/>
                <a:gd name="connsiteY80" fmla="*/ 344368 h 433398"/>
                <a:gd name="connsiteX81" fmla="*/ 90629 w 433398"/>
                <a:gd name="connsiteY81" fmla="*/ 298917 h 433398"/>
                <a:gd name="connsiteX82" fmla="*/ 57067 w 433398"/>
                <a:gd name="connsiteY82" fmla="*/ 325450 h 433398"/>
                <a:gd name="connsiteX83" fmla="*/ 51652 w 433398"/>
                <a:gd name="connsiteY83" fmla="*/ 318558 h 433398"/>
                <a:gd name="connsiteX84" fmla="*/ 95424 w 433398"/>
                <a:gd name="connsiteY84" fmla="*/ 283960 h 433398"/>
                <a:gd name="connsiteX85" fmla="*/ 101762 w 433398"/>
                <a:gd name="connsiteY85" fmla="*/ 292009 h 433398"/>
                <a:gd name="connsiteX86" fmla="*/ 82258 w 433398"/>
                <a:gd name="connsiteY86" fmla="*/ 339942 h 433398"/>
                <a:gd name="connsiteX87" fmla="*/ 117588 w 433398"/>
                <a:gd name="connsiteY87" fmla="*/ 312011 h 433398"/>
                <a:gd name="connsiteX88" fmla="*/ 122970 w 433398"/>
                <a:gd name="connsiteY88" fmla="*/ 318807 h 433398"/>
                <a:gd name="connsiteX89" fmla="*/ 79198 w 433398"/>
                <a:gd name="connsiteY89" fmla="*/ 353405 h 433398"/>
                <a:gd name="connsiteX90" fmla="*/ 140297 w 433398"/>
                <a:gd name="connsiteY90" fmla="*/ 393603 h 433398"/>
                <a:gd name="connsiteX91" fmla="*/ 129926 w 433398"/>
                <a:gd name="connsiteY91" fmla="*/ 388759 h 433398"/>
                <a:gd name="connsiteX92" fmla="*/ 136513 w 433398"/>
                <a:gd name="connsiteY92" fmla="*/ 330222 h 433398"/>
                <a:gd name="connsiteX93" fmla="*/ 145318 w 433398"/>
                <a:gd name="connsiteY93" fmla="*/ 334351 h 433398"/>
                <a:gd name="connsiteX94" fmla="*/ 143028 w 433398"/>
                <a:gd name="connsiteY94" fmla="*/ 352144 h 433398"/>
                <a:gd name="connsiteX95" fmla="*/ 160163 w 433398"/>
                <a:gd name="connsiteY95" fmla="*/ 360177 h 433398"/>
                <a:gd name="connsiteX96" fmla="*/ 172043 w 433398"/>
                <a:gd name="connsiteY96" fmla="*/ 346859 h 433398"/>
                <a:gd name="connsiteX97" fmla="*/ 180848 w 433398"/>
                <a:gd name="connsiteY97" fmla="*/ 350971 h 433398"/>
                <a:gd name="connsiteX98" fmla="*/ 140297 w 433398"/>
                <a:gd name="connsiteY98" fmla="*/ 393603 h 433398"/>
                <a:gd name="connsiteX99" fmla="*/ 219358 w 433398"/>
                <a:gd name="connsiteY99" fmla="*/ 409171 h 433398"/>
                <a:gd name="connsiteX100" fmla="*/ 219326 w 433398"/>
                <a:gd name="connsiteY100" fmla="*/ 359985 h 433398"/>
                <a:gd name="connsiteX101" fmla="*/ 195476 w 433398"/>
                <a:gd name="connsiteY101" fmla="*/ 359985 h 433398"/>
                <a:gd name="connsiteX102" fmla="*/ 195460 w 433398"/>
                <a:gd name="connsiteY102" fmla="*/ 353397 h 433398"/>
                <a:gd name="connsiteX103" fmla="*/ 228861 w 433398"/>
                <a:gd name="connsiteY103" fmla="*/ 353365 h 433398"/>
                <a:gd name="connsiteX104" fmla="*/ 228893 w 433398"/>
                <a:gd name="connsiteY104" fmla="*/ 409155 h 433398"/>
                <a:gd name="connsiteX105" fmla="*/ 219358 w 433398"/>
                <a:gd name="connsiteY105" fmla="*/ 409171 h 433398"/>
                <a:gd name="connsiteX106" fmla="*/ 216691 w 433398"/>
                <a:gd name="connsiteY106" fmla="*/ 329539 h 433398"/>
                <a:gd name="connsiteX107" fmla="*/ 103851 w 433398"/>
                <a:gd name="connsiteY107" fmla="*/ 216683 h 433398"/>
                <a:gd name="connsiteX108" fmla="*/ 216691 w 433398"/>
                <a:gd name="connsiteY108" fmla="*/ 103827 h 433398"/>
                <a:gd name="connsiteX109" fmla="*/ 329563 w 433398"/>
                <a:gd name="connsiteY109" fmla="*/ 216683 h 433398"/>
                <a:gd name="connsiteX110" fmla="*/ 216691 w 433398"/>
                <a:gd name="connsiteY110" fmla="*/ 329539 h 433398"/>
                <a:gd name="connsiteX111" fmla="*/ 138819 w 433398"/>
                <a:gd name="connsiteY111" fmla="*/ 383248 h 433398"/>
                <a:gd name="connsiteX112" fmla="*/ 139461 w 433398"/>
                <a:gd name="connsiteY112" fmla="*/ 383545 h 433398"/>
                <a:gd name="connsiteX113" fmla="*/ 155744 w 433398"/>
                <a:gd name="connsiteY113" fmla="*/ 365286 h 433398"/>
                <a:gd name="connsiteX114" fmla="*/ 142064 w 433398"/>
                <a:gd name="connsiteY114" fmla="*/ 358900 h 433398"/>
                <a:gd name="connsiteX115" fmla="*/ 138819 w 433398"/>
                <a:gd name="connsiteY115" fmla="*/ 383248 h 433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433398" h="433398">
                  <a:moveTo>
                    <a:pt x="51652" y="233649"/>
                  </a:moveTo>
                  <a:cubicBezTo>
                    <a:pt x="37498" y="236380"/>
                    <a:pt x="32229" y="242951"/>
                    <a:pt x="34470" y="254623"/>
                  </a:cubicBezTo>
                  <a:lnTo>
                    <a:pt x="36165" y="263492"/>
                  </a:lnTo>
                  <a:lnTo>
                    <a:pt x="78009" y="255459"/>
                  </a:lnTo>
                  <a:lnTo>
                    <a:pt x="76177" y="245915"/>
                  </a:lnTo>
                  <a:cubicBezTo>
                    <a:pt x="73864" y="233898"/>
                    <a:pt x="65019" y="231094"/>
                    <a:pt x="51652" y="233649"/>
                  </a:cubicBezTo>
                  <a:close/>
                  <a:moveTo>
                    <a:pt x="45451" y="166123"/>
                  </a:moveTo>
                  <a:cubicBezTo>
                    <a:pt x="40559" y="164918"/>
                    <a:pt x="37201" y="167288"/>
                    <a:pt x="36020" y="172003"/>
                  </a:cubicBezTo>
                  <a:lnTo>
                    <a:pt x="34486" y="178221"/>
                  </a:lnTo>
                  <a:lnTo>
                    <a:pt x="50552" y="182237"/>
                  </a:lnTo>
                  <a:lnTo>
                    <a:pt x="51998" y="176414"/>
                  </a:lnTo>
                  <a:cubicBezTo>
                    <a:pt x="53363" y="170951"/>
                    <a:pt x="50753" y="167441"/>
                    <a:pt x="45451" y="166123"/>
                  </a:cubicBezTo>
                  <a:close/>
                  <a:moveTo>
                    <a:pt x="82885" y="100349"/>
                  </a:moveTo>
                  <a:cubicBezTo>
                    <a:pt x="78081" y="96629"/>
                    <a:pt x="73518" y="97714"/>
                    <a:pt x="69598" y="102783"/>
                  </a:cubicBezTo>
                  <a:lnTo>
                    <a:pt x="64377" y="109498"/>
                  </a:lnTo>
                  <a:lnTo>
                    <a:pt x="80017" y="121628"/>
                  </a:lnTo>
                  <a:lnTo>
                    <a:pt x="84805" y="115443"/>
                  </a:lnTo>
                  <a:cubicBezTo>
                    <a:pt x="88789" y="110294"/>
                    <a:pt x="88379" y="104598"/>
                    <a:pt x="82885" y="100349"/>
                  </a:cubicBezTo>
                  <a:close/>
                  <a:moveTo>
                    <a:pt x="70273" y="168726"/>
                  </a:moveTo>
                  <a:cubicBezTo>
                    <a:pt x="63967" y="167159"/>
                    <a:pt x="59951" y="171080"/>
                    <a:pt x="58489" y="176960"/>
                  </a:cubicBezTo>
                  <a:lnTo>
                    <a:pt x="56777" y="183788"/>
                  </a:lnTo>
                  <a:lnTo>
                    <a:pt x="75808" y="188527"/>
                  </a:lnTo>
                  <a:lnTo>
                    <a:pt x="77454" y="181876"/>
                  </a:lnTo>
                  <a:cubicBezTo>
                    <a:pt x="79077" y="175393"/>
                    <a:pt x="77181" y="170453"/>
                    <a:pt x="70273" y="168726"/>
                  </a:cubicBezTo>
                  <a:close/>
                  <a:moveTo>
                    <a:pt x="216707" y="0"/>
                  </a:moveTo>
                  <a:cubicBezTo>
                    <a:pt x="97039" y="0"/>
                    <a:pt x="0" y="97007"/>
                    <a:pt x="0" y="216691"/>
                  </a:cubicBezTo>
                  <a:cubicBezTo>
                    <a:pt x="0" y="336367"/>
                    <a:pt x="97039" y="433398"/>
                    <a:pt x="216707" y="433398"/>
                  </a:cubicBezTo>
                  <a:cubicBezTo>
                    <a:pt x="336383" y="433398"/>
                    <a:pt x="433398" y="336375"/>
                    <a:pt x="433398" y="216691"/>
                  </a:cubicBezTo>
                  <a:cubicBezTo>
                    <a:pt x="433390" y="97007"/>
                    <a:pt x="336383" y="0"/>
                    <a:pt x="216707" y="0"/>
                  </a:cubicBezTo>
                  <a:close/>
                  <a:moveTo>
                    <a:pt x="221567" y="22637"/>
                  </a:moveTo>
                  <a:cubicBezTo>
                    <a:pt x="226411" y="22621"/>
                    <a:pt x="233536" y="23657"/>
                    <a:pt x="237103" y="24774"/>
                  </a:cubicBezTo>
                  <a:lnTo>
                    <a:pt x="237119" y="32413"/>
                  </a:lnTo>
                  <a:cubicBezTo>
                    <a:pt x="233368" y="30847"/>
                    <a:pt x="226266" y="29305"/>
                    <a:pt x="221495" y="29305"/>
                  </a:cubicBezTo>
                  <a:cubicBezTo>
                    <a:pt x="208835" y="29321"/>
                    <a:pt x="202585" y="35394"/>
                    <a:pt x="202601" y="51460"/>
                  </a:cubicBezTo>
                  <a:cubicBezTo>
                    <a:pt x="202617" y="65766"/>
                    <a:pt x="207590" y="74884"/>
                    <a:pt x="220772" y="74852"/>
                  </a:cubicBezTo>
                  <a:cubicBezTo>
                    <a:pt x="223013" y="74852"/>
                    <a:pt x="227013" y="74322"/>
                    <a:pt x="228837" y="73976"/>
                  </a:cubicBezTo>
                  <a:lnTo>
                    <a:pt x="228805" y="49596"/>
                  </a:lnTo>
                  <a:lnTo>
                    <a:pt x="238075" y="49596"/>
                  </a:lnTo>
                  <a:lnTo>
                    <a:pt x="238123" y="78555"/>
                  </a:lnTo>
                  <a:cubicBezTo>
                    <a:pt x="232934" y="80122"/>
                    <a:pt x="226499" y="81519"/>
                    <a:pt x="219470" y="81551"/>
                  </a:cubicBezTo>
                  <a:cubicBezTo>
                    <a:pt x="201428" y="81551"/>
                    <a:pt x="193082" y="70980"/>
                    <a:pt x="193066" y="51460"/>
                  </a:cubicBezTo>
                  <a:cubicBezTo>
                    <a:pt x="193026" y="33514"/>
                    <a:pt x="200826" y="22653"/>
                    <a:pt x="221567" y="22637"/>
                  </a:cubicBezTo>
                  <a:close/>
                  <a:moveTo>
                    <a:pt x="118672" y="50456"/>
                  </a:moveTo>
                  <a:lnTo>
                    <a:pt x="136256" y="85006"/>
                  </a:lnTo>
                  <a:cubicBezTo>
                    <a:pt x="140506" y="93368"/>
                    <a:pt x="145542" y="93713"/>
                    <a:pt x="152354" y="90243"/>
                  </a:cubicBezTo>
                  <a:cubicBezTo>
                    <a:pt x="159231" y="86741"/>
                    <a:pt x="161954" y="82539"/>
                    <a:pt x="157672" y="74113"/>
                  </a:cubicBezTo>
                  <a:lnTo>
                    <a:pt x="140096" y="39547"/>
                  </a:lnTo>
                  <a:lnTo>
                    <a:pt x="148587" y="35217"/>
                  </a:lnTo>
                  <a:lnTo>
                    <a:pt x="166380" y="70177"/>
                  </a:lnTo>
                  <a:cubicBezTo>
                    <a:pt x="172831" y="82853"/>
                    <a:pt x="165866" y="90773"/>
                    <a:pt x="155351" y="96123"/>
                  </a:cubicBezTo>
                  <a:cubicBezTo>
                    <a:pt x="144820" y="101473"/>
                    <a:pt x="134393" y="102397"/>
                    <a:pt x="127942" y="89721"/>
                  </a:cubicBezTo>
                  <a:lnTo>
                    <a:pt x="110165" y="54761"/>
                  </a:lnTo>
                  <a:lnTo>
                    <a:pt x="118672" y="50456"/>
                  </a:lnTo>
                  <a:close/>
                  <a:moveTo>
                    <a:pt x="65437" y="97368"/>
                  </a:moveTo>
                  <a:cubicBezTo>
                    <a:pt x="72827" y="87849"/>
                    <a:pt x="80893" y="86636"/>
                    <a:pt x="88990" y="92894"/>
                  </a:cubicBezTo>
                  <a:cubicBezTo>
                    <a:pt x="95906" y="98276"/>
                    <a:pt x="96678" y="105771"/>
                    <a:pt x="93432" y="112679"/>
                  </a:cubicBezTo>
                  <a:lnTo>
                    <a:pt x="123179" y="113917"/>
                  </a:lnTo>
                  <a:lnTo>
                    <a:pt x="116278" y="122825"/>
                  </a:lnTo>
                  <a:lnTo>
                    <a:pt x="88211" y="121243"/>
                  </a:lnTo>
                  <a:lnTo>
                    <a:pt x="84965" y="125428"/>
                  </a:lnTo>
                  <a:lnTo>
                    <a:pt x="103273" y="139614"/>
                  </a:lnTo>
                  <a:lnTo>
                    <a:pt x="97433" y="147157"/>
                  </a:lnTo>
                  <a:lnTo>
                    <a:pt x="53331" y="113001"/>
                  </a:lnTo>
                  <a:lnTo>
                    <a:pt x="65437" y="97368"/>
                  </a:lnTo>
                  <a:close/>
                  <a:moveTo>
                    <a:pt x="29811" y="169746"/>
                  </a:moveTo>
                  <a:cubicBezTo>
                    <a:pt x="32542" y="158701"/>
                    <a:pt x="38422" y="154451"/>
                    <a:pt x="47178" y="156628"/>
                  </a:cubicBezTo>
                  <a:cubicBezTo>
                    <a:pt x="52745" y="158010"/>
                    <a:pt x="56071" y="163657"/>
                    <a:pt x="56063" y="168051"/>
                  </a:cubicBezTo>
                  <a:lnTo>
                    <a:pt x="56392" y="168131"/>
                  </a:lnTo>
                  <a:cubicBezTo>
                    <a:pt x="59043" y="161464"/>
                    <a:pt x="65365" y="157576"/>
                    <a:pt x="72691" y="159392"/>
                  </a:cubicBezTo>
                  <a:cubicBezTo>
                    <a:pt x="83126" y="161994"/>
                    <a:pt x="86668" y="172180"/>
                    <a:pt x="83985" y="182960"/>
                  </a:cubicBezTo>
                  <a:lnTo>
                    <a:pt x="79905" y="199372"/>
                  </a:lnTo>
                  <a:lnTo>
                    <a:pt x="25778" y="185909"/>
                  </a:lnTo>
                  <a:lnTo>
                    <a:pt x="29811" y="169746"/>
                  </a:lnTo>
                  <a:close/>
                  <a:moveTo>
                    <a:pt x="27738" y="254575"/>
                  </a:moveTo>
                  <a:cubicBezTo>
                    <a:pt x="24212" y="236187"/>
                    <a:pt x="34518" y="227231"/>
                    <a:pt x="49845" y="224298"/>
                  </a:cubicBezTo>
                  <a:cubicBezTo>
                    <a:pt x="65268" y="221334"/>
                    <a:pt x="78981" y="225584"/>
                    <a:pt x="82467" y="243738"/>
                  </a:cubicBezTo>
                  <a:lnTo>
                    <a:pt x="86283" y="263588"/>
                  </a:lnTo>
                  <a:lnTo>
                    <a:pt x="31498" y="274103"/>
                  </a:lnTo>
                  <a:lnTo>
                    <a:pt x="27738" y="254575"/>
                  </a:lnTo>
                  <a:close/>
                  <a:moveTo>
                    <a:pt x="79198" y="353405"/>
                  </a:moveTo>
                  <a:lnTo>
                    <a:pt x="72024" y="344368"/>
                  </a:lnTo>
                  <a:lnTo>
                    <a:pt x="90629" y="298917"/>
                  </a:lnTo>
                  <a:lnTo>
                    <a:pt x="57067" y="325450"/>
                  </a:lnTo>
                  <a:lnTo>
                    <a:pt x="51652" y="318558"/>
                  </a:lnTo>
                  <a:lnTo>
                    <a:pt x="95424" y="283960"/>
                  </a:lnTo>
                  <a:lnTo>
                    <a:pt x="101762" y="292009"/>
                  </a:lnTo>
                  <a:lnTo>
                    <a:pt x="82258" y="339942"/>
                  </a:lnTo>
                  <a:lnTo>
                    <a:pt x="117588" y="312011"/>
                  </a:lnTo>
                  <a:lnTo>
                    <a:pt x="122970" y="318807"/>
                  </a:lnTo>
                  <a:lnTo>
                    <a:pt x="79198" y="353405"/>
                  </a:lnTo>
                  <a:close/>
                  <a:moveTo>
                    <a:pt x="140297" y="393603"/>
                  </a:moveTo>
                  <a:lnTo>
                    <a:pt x="129926" y="388759"/>
                  </a:lnTo>
                  <a:lnTo>
                    <a:pt x="136513" y="330222"/>
                  </a:lnTo>
                  <a:lnTo>
                    <a:pt x="145318" y="334351"/>
                  </a:lnTo>
                  <a:lnTo>
                    <a:pt x="143028" y="352144"/>
                  </a:lnTo>
                  <a:lnTo>
                    <a:pt x="160163" y="360177"/>
                  </a:lnTo>
                  <a:lnTo>
                    <a:pt x="172043" y="346859"/>
                  </a:lnTo>
                  <a:lnTo>
                    <a:pt x="180848" y="350971"/>
                  </a:lnTo>
                  <a:lnTo>
                    <a:pt x="140297" y="393603"/>
                  </a:lnTo>
                  <a:close/>
                  <a:moveTo>
                    <a:pt x="219358" y="409171"/>
                  </a:moveTo>
                  <a:lnTo>
                    <a:pt x="219326" y="359985"/>
                  </a:lnTo>
                  <a:lnTo>
                    <a:pt x="195476" y="359985"/>
                  </a:lnTo>
                  <a:lnTo>
                    <a:pt x="195460" y="353397"/>
                  </a:lnTo>
                  <a:lnTo>
                    <a:pt x="228861" y="353365"/>
                  </a:lnTo>
                  <a:lnTo>
                    <a:pt x="228893" y="409155"/>
                  </a:lnTo>
                  <a:lnTo>
                    <a:pt x="219358" y="409171"/>
                  </a:lnTo>
                  <a:close/>
                  <a:moveTo>
                    <a:pt x="216691" y="329539"/>
                  </a:moveTo>
                  <a:cubicBezTo>
                    <a:pt x="154371" y="329539"/>
                    <a:pt x="103851" y="279003"/>
                    <a:pt x="103851" y="216683"/>
                  </a:cubicBezTo>
                  <a:cubicBezTo>
                    <a:pt x="103851" y="154363"/>
                    <a:pt x="154371" y="103827"/>
                    <a:pt x="216691" y="103827"/>
                  </a:cubicBezTo>
                  <a:cubicBezTo>
                    <a:pt x="279027" y="103827"/>
                    <a:pt x="329563" y="154363"/>
                    <a:pt x="329563" y="216683"/>
                  </a:cubicBezTo>
                  <a:cubicBezTo>
                    <a:pt x="329555" y="279003"/>
                    <a:pt x="279019" y="329539"/>
                    <a:pt x="216691" y="329539"/>
                  </a:cubicBezTo>
                  <a:close/>
                  <a:moveTo>
                    <a:pt x="138819" y="383248"/>
                  </a:moveTo>
                  <a:lnTo>
                    <a:pt x="139461" y="383545"/>
                  </a:lnTo>
                  <a:lnTo>
                    <a:pt x="155744" y="365286"/>
                  </a:lnTo>
                  <a:lnTo>
                    <a:pt x="142064" y="358900"/>
                  </a:lnTo>
                  <a:lnTo>
                    <a:pt x="138819" y="383248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 w="80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4CB8FD11-802A-0F7A-BB64-2502D62ABBB9}"/>
                </a:ext>
              </a:extLst>
            </p:cNvPr>
            <p:cNvSpPr/>
            <p:nvPr/>
          </p:nvSpPr>
          <p:spPr>
            <a:xfrm>
              <a:off x="11186811" y="5991228"/>
              <a:ext cx="433398" cy="433398"/>
            </a:xfrm>
            <a:custGeom>
              <a:avLst/>
              <a:gdLst>
                <a:gd name="connsiteX0" fmla="*/ 282787 w 433398"/>
                <a:gd name="connsiteY0" fmla="*/ 41402 h 433398"/>
                <a:gd name="connsiteX1" fmla="*/ 260238 w 433398"/>
                <a:gd name="connsiteY1" fmla="*/ 57171 h 433398"/>
                <a:gd name="connsiteX2" fmla="*/ 257009 w 433398"/>
                <a:gd name="connsiteY2" fmla="*/ 70602 h 433398"/>
                <a:gd name="connsiteX3" fmla="*/ 291639 w 433398"/>
                <a:gd name="connsiteY3" fmla="*/ 49387 h 433398"/>
                <a:gd name="connsiteX4" fmla="*/ 282787 w 433398"/>
                <a:gd name="connsiteY4" fmla="*/ 41402 h 433398"/>
                <a:gd name="connsiteX5" fmla="*/ 333523 w 433398"/>
                <a:gd name="connsiteY5" fmla="*/ 349783 h 433398"/>
                <a:gd name="connsiteX6" fmla="*/ 347019 w 433398"/>
                <a:gd name="connsiteY6" fmla="*/ 349124 h 433398"/>
                <a:gd name="connsiteX7" fmla="*/ 353060 w 433398"/>
                <a:gd name="connsiteY7" fmla="*/ 343147 h 433398"/>
                <a:gd name="connsiteX8" fmla="*/ 339163 w 433398"/>
                <a:gd name="connsiteY8" fmla="*/ 329073 h 433398"/>
                <a:gd name="connsiteX9" fmla="*/ 333612 w 433398"/>
                <a:gd name="connsiteY9" fmla="*/ 334568 h 433398"/>
                <a:gd name="connsiteX10" fmla="*/ 333523 w 433398"/>
                <a:gd name="connsiteY10" fmla="*/ 349783 h 433398"/>
                <a:gd name="connsiteX11" fmla="*/ 266608 w 433398"/>
                <a:gd name="connsiteY11" fmla="*/ 84162 h 433398"/>
                <a:gd name="connsiteX12" fmla="*/ 289189 w 433398"/>
                <a:gd name="connsiteY12" fmla="*/ 68128 h 433398"/>
                <a:gd name="connsiteX13" fmla="*/ 292250 w 433398"/>
                <a:gd name="connsiteY13" fmla="*/ 56111 h 433398"/>
                <a:gd name="connsiteX14" fmla="*/ 257908 w 433398"/>
                <a:gd name="connsiteY14" fmla="*/ 77053 h 433398"/>
                <a:gd name="connsiteX15" fmla="*/ 266608 w 433398"/>
                <a:gd name="connsiteY15" fmla="*/ 84162 h 433398"/>
                <a:gd name="connsiteX16" fmla="*/ 220137 w 433398"/>
                <a:gd name="connsiteY16" fmla="*/ 382855 h 433398"/>
                <a:gd name="connsiteX17" fmla="*/ 209437 w 433398"/>
                <a:gd name="connsiteY17" fmla="*/ 393667 h 433398"/>
                <a:gd name="connsiteX18" fmla="*/ 219559 w 433398"/>
                <a:gd name="connsiteY18" fmla="*/ 402640 h 433398"/>
                <a:gd name="connsiteX19" fmla="*/ 228066 w 433398"/>
                <a:gd name="connsiteY19" fmla="*/ 402592 h 433398"/>
                <a:gd name="connsiteX20" fmla="*/ 227953 w 433398"/>
                <a:gd name="connsiteY20" fmla="*/ 382806 h 433398"/>
                <a:gd name="connsiteX21" fmla="*/ 220137 w 433398"/>
                <a:gd name="connsiteY21" fmla="*/ 382855 h 433398"/>
                <a:gd name="connsiteX22" fmla="*/ 216683 w 433398"/>
                <a:gd name="connsiteY22" fmla="*/ 0 h 433398"/>
                <a:gd name="connsiteX23" fmla="*/ 0 w 433398"/>
                <a:gd name="connsiteY23" fmla="*/ 216691 h 433398"/>
                <a:gd name="connsiteX24" fmla="*/ 216691 w 433398"/>
                <a:gd name="connsiteY24" fmla="*/ 433398 h 433398"/>
                <a:gd name="connsiteX25" fmla="*/ 433398 w 433398"/>
                <a:gd name="connsiteY25" fmla="*/ 216691 h 433398"/>
                <a:gd name="connsiteX26" fmla="*/ 216683 w 433398"/>
                <a:gd name="connsiteY26" fmla="*/ 0 h 433398"/>
                <a:gd name="connsiteX27" fmla="*/ 391891 w 433398"/>
                <a:gd name="connsiteY27" fmla="*/ 136015 h 433398"/>
                <a:gd name="connsiteX28" fmla="*/ 403531 w 433398"/>
                <a:gd name="connsiteY28" fmla="*/ 167425 h 433398"/>
                <a:gd name="connsiteX29" fmla="*/ 397330 w 433398"/>
                <a:gd name="connsiteY29" fmla="*/ 169714 h 433398"/>
                <a:gd name="connsiteX30" fmla="*/ 389016 w 433398"/>
                <a:gd name="connsiteY30" fmla="*/ 147262 h 433398"/>
                <a:gd name="connsiteX31" fmla="*/ 373640 w 433398"/>
                <a:gd name="connsiteY31" fmla="*/ 152957 h 433398"/>
                <a:gd name="connsiteX32" fmla="*/ 380211 w 433398"/>
                <a:gd name="connsiteY32" fmla="*/ 170702 h 433398"/>
                <a:gd name="connsiteX33" fmla="*/ 374034 w 433398"/>
                <a:gd name="connsiteY33" fmla="*/ 172991 h 433398"/>
                <a:gd name="connsiteX34" fmla="*/ 367463 w 433398"/>
                <a:gd name="connsiteY34" fmla="*/ 155230 h 433398"/>
                <a:gd name="connsiteX35" fmla="*/ 349059 w 433398"/>
                <a:gd name="connsiteY35" fmla="*/ 162058 h 433398"/>
                <a:gd name="connsiteX36" fmla="*/ 357655 w 433398"/>
                <a:gd name="connsiteY36" fmla="*/ 185250 h 433398"/>
                <a:gd name="connsiteX37" fmla="*/ 351477 w 433398"/>
                <a:gd name="connsiteY37" fmla="*/ 187539 h 433398"/>
                <a:gd name="connsiteX38" fmla="*/ 339564 w 433398"/>
                <a:gd name="connsiteY38" fmla="*/ 155407 h 433398"/>
                <a:gd name="connsiteX39" fmla="*/ 391891 w 433398"/>
                <a:gd name="connsiteY39" fmla="*/ 136015 h 433398"/>
                <a:gd name="connsiteX40" fmla="*/ 342279 w 433398"/>
                <a:gd name="connsiteY40" fmla="*/ 69518 h 433398"/>
                <a:gd name="connsiteX41" fmla="*/ 355879 w 433398"/>
                <a:gd name="connsiteY41" fmla="*/ 84018 h 433398"/>
                <a:gd name="connsiteX42" fmla="*/ 353397 w 433398"/>
                <a:gd name="connsiteY42" fmla="*/ 121435 h 433398"/>
                <a:gd name="connsiteX43" fmla="*/ 315441 w 433398"/>
                <a:gd name="connsiteY43" fmla="*/ 122440 h 433398"/>
                <a:gd name="connsiteX44" fmla="*/ 301584 w 433398"/>
                <a:gd name="connsiteY44" fmla="*/ 107707 h 433398"/>
                <a:gd name="connsiteX45" fmla="*/ 342279 w 433398"/>
                <a:gd name="connsiteY45" fmla="*/ 69518 h 433398"/>
                <a:gd name="connsiteX46" fmla="*/ 251313 w 433398"/>
                <a:gd name="connsiteY46" fmla="*/ 53797 h 433398"/>
                <a:gd name="connsiteX47" fmla="*/ 285124 w 433398"/>
                <a:gd name="connsiteY47" fmla="*/ 35233 h 433398"/>
                <a:gd name="connsiteX48" fmla="*/ 298130 w 433398"/>
                <a:gd name="connsiteY48" fmla="*/ 71494 h 433398"/>
                <a:gd name="connsiteX49" fmla="*/ 264287 w 433398"/>
                <a:gd name="connsiteY49" fmla="*/ 90323 h 433398"/>
                <a:gd name="connsiteX50" fmla="*/ 251313 w 433398"/>
                <a:gd name="connsiteY50" fmla="*/ 53797 h 433398"/>
                <a:gd name="connsiteX51" fmla="*/ 233520 w 433398"/>
                <a:gd name="connsiteY51" fmla="*/ 24196 h 433398"/>
                <a:gd name="connsiteX52" fmla="*/ 233568 w 433398"/>
                <a:gd name="connsiteY52" fmla="*/ 30783 h 433398"/>
                <a:gd name="connsiteX53" fmla="*/ 208401 w 433398"/>
                <a:gd name="connsiteY53" fmla="*/ 30927 h 433398"/>
                <a:gd name="connsiteX54" fmla="*/ 208497 w 433398"/>
                <a:gd name="connsiteY54" fmla="*/ 48198 h 433398"/>
                <a:gd name="connsiteX55" fmla="*/ 228725 w 433398"/>
                <a:gd name="connsiteY55" fmla="*/ 48070 h 433398"/>
                <a:gd name="connsiteX56" fmla="*/ 228757 w 433398"/>
                <a:gd name="connsiteY56" fmla="*/ 54673 h 433398"/>
                <a:gd name="connsiteX57" fmla="*/ 208529 w 433398"/>
                <a:gd name="connsiteY57" fmla="*/ 54785 h 433398"/>
                <a:gd name="connsiteX58" fmla="*/ 208674 w 433398"/>
                <a:gd name="connsiteY58" fmla="*/ 80105 h 433398"/>
                <a:gd name="connsiteX59" fmla="*/ 199131 w 433398"/>
                <a:gd name="connsiteY59" fmla="*/ 80154 h 433398"/>
                <a:gd name="connsiteX60" fmla="*/ 198818 w 433398"/>
                <a:gd name="connsiteY60" fmla="*/ 24380 h 433398"/>
                <a:gd name="connsiteX61" fmla="*/ 233520 w 433398"/>
                <a:gd name="connsiteY61" fmla="*/ 24196 h 433398"/>
                <a:gd name="connsiteX62" fmla="*/ 103835 w 433398"/>
                <a:gd name="connsiteY62" fmla="*/ 216691 h 433398"/>
                <a:gd name="connsiteX63" fmla="*/ 216691 w 433398"/>
                <a:gd name="connsiteY63" fmla="*/ 103835 h 433398"/>
                <a:gd name="connsiteX64" fmla="*/ 329547 w 433398"/>
                <a:gd name="connsiteY64" fmla="*/ 216691 h 433398"/>
                <a:gd name="connsiteX65" fmla="*/ 216691 w 433398"/>
                <a:gd name="connsiteY65" fmla="*/ 329547 h 433398"/>
                <a:gd name="connsiteX66" fmla="*/ 103835 w 433398"/>
                <a:gd name="connsiteY66" fmla="*/ 216691 h 433398"/>
                <a:gd name="connsiteX67" fmla="*/ 217848 w 433398"/>
                <a:gd name="connsiteY67" fmla="*/ 409243 h 433398"/>
                <a:gd name="connsiteX68" fmla="*/ 199806 w 433398"/>
                <a:gd name="connsiteY68" fmla="*/ 393458 h 433398"/>
                <a:gd name="connsiteX69" fmla="*/ 212658 w 433398"/>
                <a:gd name="connsiteY69" fmla="*/ 377770 h 433398"/>
                <a:gd name="connsiteX70" fmla="*/ 195259 w 433398"/>
                <a:gd name="connsiteY70" fmla="*/ 353574 h 433398"/>
                <a:gd name="connsiteX71" fmla="*/ 206537 w 433398"/>
                <a:gd name="connsiteY71" fmla="*/ 353494 h 433398"/>
                <a:gd name="connsiteX72" fmla="*/ 222619 w 433398"/>
                <a:gd name="connsiteY72" fmla="*/ 376589 h 433398"/>
                <a:gd name="connsiteX73" fmla="*/ 227921 w 433398"/>
                <a:gd name="connsiteY73" fmla="*/ 376573 h 433398"/>
                <a:gd name="connsiteX74" fmla="*/ 227793 w 433398"/>
                <a:gd name="connsiteY74" fmla="*/ 353397 h 433398"/>
                <a:gd name="connsiteX75" fmla="*/ 237336 w 433398"/>
                <a:gd name="connsiteY75" fmla="*/ 353333 h 433398"/>
                <a:gd name="connsiteX76" fmla="*/ 237633 w 433398"/>
                <a:gd name="connsiteY76" fmla="*/ 409123 h 433398"/>
                <a:gd name="connsiteX77" fmla="*/ 217848 w 433398"/>
                <a:gd name="connsiteY77" fmla="*/ 409243 h 433398"/>
                <a:gd name="connsiteX78" fmla="*/ 273814 w 433398"/>
                <a:gd name="connsiteY78" fmla="*/ 401523 h 433398"/>
                <a:gd name="connsiteX79" fmla="*/ 271275 w 433398"/>
                <a:gd name="connsiteY79" fmla="*/ 395434 h 433398"/>
                <a:gd name="connsiteX80" fmla="*/ 293350 w 433398"/>
                <a:gd name="connsiteY80" fmla="*/ 386148 h 433398"/>
                <a:gd name="connsiteX81" fmla="*/ 286980 w 433398"/>
                <a:gd name="connsiteY81" fmla="*/ 371038 h 433398"/>
                <a:gd name="connsiteX82" fmla="*/ 269548 w 433398"/>
                <a:gd name="connsiteY82" fmla="*/ 378380 h 433398"/>
                <a:gd name="connsiteX83" fmla="*/ 266994 w 433398"/>
                <a:gd name="connsiteY83" fmla="*/ 372307 h 433398"/>
                <a:gd name="connsiteX84" fmla="*/ 284426 w 433398"/>
                <a:gd name="connsiteY84" fmla="*/ 364965 h 433398"/>
                <a:gd name="connsiteX85" fmla="*/ 276818 w 433398"/>
                <a:gd name="connsiteY85" fmla="*/ 346891 h 433398"/>
                <a:gd name="connsiteX86" fmla="*/ 254037 w 433398"/>
                <a:gd name="connsiteY86" fmla="*/ 356490 h 433398"/>
                <a:gd name="connsiteX87" fmla="*/ 251482 w 433398"/>
                <a:gd name="connsiteY87" fmla="*/ 350401 h 433398"/>
                <a:gd name="connsiteX88" fmla="*/ 283084 w 433398"/>
                <a:gd name="connsiteY88" fmla="*/ 337114 h 433398"/>
                <a:gd name="connsiteX89" fmla="*/ 304701 w 433398"/>
                <a:gd name="connsiteY89" fmla="*/ 388526 h 433398"/>
                <a:gd name="connsiteX90" fmla="*/ 273814 w 433398"/>
                <a:gd name="connsiteY90" fmla="*/ 401523 h 433398"/>
                <a:gd name="connsiteX91" fmla="*/ 350425 w 433398"/>
                <a:gd name="connsiteY91" fmla="*/ 355036 h 433398"/>
                <a:gd name="connsiteX92" fmla="*/ 326486 w 433398"/>
                <a:gd name="connsiteY92" fmla="*/ 356354 h 433398"/>
                <a:gd name="connsiteX93" fmla="*/ 324711 w 433398"/>
                <a:gd name="connsiteY93" fmla="*/ 336159 h 433398"/>
                <a:gd name="connsiteX94" fmla="*/ 295359 w 433398"/>
                <a:gd name="connsiteY94" fmla="*/ 331025 h 433398"/>
                <a:gd name="connsiteX95" fmla="*/ 303375 w 433398"/>
                <a:gd name="connsiteY95" fmla="*/ 323089 h 433398"/>
                <a:gd name="connsiteX96" fmla="*/ 331001 w 433398"/>
                <a:gd name="connsiteY96" fmla="*/ 328342 h 433398"/>
                <a:gd name="connsiteX97" fmla="*/ 334769 w 433398"/>
                <a:gd name="connsiteY97" fmla="*/ 324623 h 433398"/>
                <a:gd name="connsiteX98" fmla="*/ 318502 w 433398"/>
                <a:gd name="connsiteY98" fmla="*/ 308147 h 433398"/>
                <a:gd name="connsiteX99" fmla="*/ 325282 w 433398"/>
                <a:gd name="connsiteY99" fmla="*/ 301448 h 433398"/>
                <a:gd name="connsiteX100" fmla="*/ 364491 w 433398"/>
                <a:gd name="connsiteY100" fmla="*/ 341123 h 433398"/>
                <a:gd name="connsiteX101" fmla="*/ 350425 w 433398"/>
                <a:gd name="connsiteY101" fmla="*/ 355036 h 433398"/>
                <a:gd name="connsiteX102" fmla="*/ 392928 w 433398"/>
                <a:gd name="connsiteY102" fmla="*/ 293993 h 433398"/>
                <a:gd name="connsiteX103" fmla="*/ 334158 w 433398"/>
                <a:gd name="connsiteY103" fmla="*/ 290539 h 433398"/>
                <a:gd name="connsiteX104" fmla="*/ 337797 w 433398"/>
                <a:gd name="connsiteY104" fmla="*/ 281534 h 433398"/>
                <a:gd name="connsiteX105" fmla="*/ 355687 w 433398"/>
                <a:gd name="connsiteY105" fmla="*/ 282867 h 433398"/>
                <a:gd name="connsiteX106" fmla="*/ 362780 w 433398"/>
                <a:gd name="connsiteY106" fmla="*/ 265339 h 433398"/>
                <a:gd name="connsiteX107" fmla="*/ 348850 w 433398"/>
                <a:gd name="connsiteY107" fmla="*/ 254181 h 433398"/>
                <a:gd name="connsiteX108" fmla="*/ 352489 w 433398"/>
                <a:gd name="connsiteY108" fmla="*/ 245160 h 433398"/>
                <a:gd name="connsiteX109" fmla="*/ 397217 w 433398"/>
                <a:gd name="connsiteY109" fmla="*/ 283365 h 433398"/>
                <a:gd name="connsiteX110" fmla="*/ 392928 w 433398"/>
                <a:gd name="connsiteY110" fmla="*/ 293993 h 433398"/>
                <a:gd name="connsiteX111" fmla="*/ 408680 w 433398"/>
                <a:gd name="connsiteY111" fmla="*/ 235015 h 433398"/>
                <a:gd name="connsiteX112" fmla="*/ 408512 w 433398"/>
                <a:gd name="connsiteY112" fmla="*/ 244743 h 433398"/>
                <a:gd name="connsiteX113" fmla="*/ 353068 w 433398"/>
                <a:gd name="connsiteY113" fmla="*/ 225158 h 433398"/>
                <a:gd name="connsiteX114" fmla="*/ 353269 w 433398"/>
                <a:gd name="connsiteY114" fmla="*/ 213703 h 433398"/>
                <a:gd name="connsiteX115" fmla="*/ 409387 w 433398"/>
                <a:gd name="connsiteY115" fmla="*/ 195878 h 433398"/>
                <a:gd name="connsiteX116" fmla="*/ 409219 w 433398"/>
                <a:gd name="connsiteY116" fmla="*/ 205686 h 433398"/>
                <a:gd name="connsiteX117" fmla="*/ 361237 w 433398"/>
                <a:gd name="connsiteY117" fmla="*/ 219840 h 433398"/>
                <a:gd name="connsiteX118" fmla="*/ 408680 w 433398"/>
                <a:gd name="connsiteY118" fmla="*/ 235015 h 433398"/>
                <a:gd name="connsiteX119" fmla="*/ 386951 w 433398"/>
                <a:gd name="connsiteY119" fmla="*/ 285390 h 433398"/>
                <a:gd name="connsiteX120" fmla="*/ 387216 w 433398"/>
                <a:gd name="connsiteY120" fmla="*/ 284747 h 433398"/>
                <a:gd name="connsiteX121" fmla="*/ 368122 w 433398"/>
                <a:gd name="connsiteY121" fmla="*/ 269468 h 433398"/>
                <a:gd name="connsiteX122" fmla="*/ 362475 w 433398"/>
                <a:gd name="connsiteY122" fmla="*/ 283462 h 433398"/>
                <a:gd name="connsiteX123" fmla="*/ 386951 w 433398"/>
                <a:gd name="connsiteY123" fmla="*/ 285390 h 433398"/>
                <a:gd name="connsiteX124" fmla="*/ 346874 w 433398"/>
                <a:gd name="connsiteY124" fmla="*/ 114471 h 433398"/>
                <a:gd name="connsiteX125" fmla="*/ 350184 w 433398"/>
                <a:gd name="connsiteY125" fmla="*/ 87576 h 433398"/>
                <a:gd name="connsiteX126" fmla="*/ 343999 w 433398"/>
                <a:gd name="connsiteY126" fmla="*/ 81005 h 433398"/>
                <a:gd name="connsiteX127" fmla="*/ 312951 w 433398"/>
                <a:gd name="connsiteY127" fmla="*/ 110157 h 433398"/>
                <a:gd name="connsiteX128" fmla="*/ 319586 w 433398"/>
                <a:gd name="connsiteY128" fmla="*/ 117234 h 433398"/>
                <a:gd name="connsiteX129" fmla="*/ 346874 w 433398"/>
                <a:gd name="connsiteY129" fmla="*/ 114471 h 433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433398" h="433398">
                  <a:moveTo>
                    <a:pt x="282787" y="41402"/>
                  </a:moveTo>
                  <a:cubicBezTo>
                    <a:pt x="272729" y="37603"/>
                    <a:pt x="266279" y="41185"/>
                    <a:pt x="260238" y="57171"/>
                  </a:cubicBezTo>
                  <a:cubicBezTo>
                    <a:pt x="258166" y="62601"/>
                    <a:pt x="257057" y="67012"/>
                    <a:pt x="257009" y="70602"/>
                  </a:cubicBezTo>
                  <a:lnTo>
                    <a:pt x="291639" y="49387"/>
                  </a:lnTo>
                  <a:cubicBezTo>
                    <a:pt x="290378" y="45579"/>
                    <a:pt x="287414" y="43145"/>
                    <a:pt x="282787" y="41402"/>
                  </a:cubicBezTo>
                  <a:close/>
                  <a:moveTo>
                    <a:pt x="333523" y="349783"/>
                  </a:moveTo>
                  <a:cubicBezTo>
                    <a:pt x="337773" y="354096"/>
                    <a:pt x="342448" y="353638"/>
                    <a:pt x="347019" y="349124"/>
                  </a:cubicBezTo>
                  <a:lnTo>
                    <a:pt x="353060" y="343147"/>
                  </a:lnTo>
                  <a:lnTo>
                    <a:pt x="339163" y="329073"/>
                  </a:lnTo>
                  <a:lnTo>
                    <a:pt x="333612" y="334568"/>
                  </a:lnTo>
                  <a:cubicBezTo>
                    <a:pt x="328977" y="339147"/>
                    <a:pt x="328631" y="344842"/>
                    <a:pt x="333523" y="349783"/>
                  </a:cubicBezTo>
                  <a:close/>
                  <a:moveTo>
                    <a:pt x="266608" y="84162"/>
                  </a:moveTo>
                  <a:cubicBezTo>
                    <a:pt x="276682" y="87978"/>
                    <a:pt x="283148" y="84114"/>
                    <a:pt x="289189" y="68128"/>
                  </a:cubicBezTo>
                  <a:cubicBezTo>
                    <a:pt x="291013" y="63324"/>
                    <a:pt x="292017" y="59453"/>
                    <a:pt x="292250" y="56111"/>
                  </a:cubicBezTo>
                  <a:lnTo>
                    <a:pt x="257908" y="77053"/>
                  </a:lnTo>
                  <a:cubicBezTo>
                    <a:pt x="259363" y="80298"/>
                    <a:pt x="262311" y="82539"/>
                    <a:pt x="266608" y="84162"/>
                  </a:cubicBezTo>
                  <a:close/>
                  <a:moveTo>
                    <a:pt x="220137" y="382855"/>
                  </a:moveTo>
                  <a:cubicBezTo>
                    <a:pt x="213638" y="382887"/>
                    <a:pt x="209405" y="386726"/>
                    <a:pt x="209437" y="393667"/>
                  </a:cubicBezTo>
                  <a:cubicBezTo>
                    <a:pt x="209469" y="399740"/>
                    <a:pt x="213140" y="402672"/>
                    <a:pt x="219559" y="402640"/>
                  </a:cubicBezTo>
                  <a:lnTo>
                    <a:pt x="228066" y="402592"/>
                  </a:lnTo>
                  <a:lnTo>
                    <a:pt x="227953" y="382806"/>
                  </a:lnTo>
                  <a:lnTo>
                    <a:pt x="220137" y="382855"/>
                  </a:lnTo>
                  <a:close/>
                  <a:moveTo>
                    <a:pt x="216683" y="0"/>
                  </a:moveTo>
                  <a:cubicBezTo>
                    <a:pt x="97023" y="0"/>
                    <a:pt x="0" y="97007"/>
                    <a:pt x="0" y="216691"/>
                  </a:cubicBezTo>
                  <a:cubicBezTo>
                    <a:pt x="0" y="336367"/>
                    <a:pt x="97023" y="433398"/>
                    <a:pt x="216691" y="433398"/>
                  </a:cubicBezTo>
                  <a:cubicBezTo>
                    <a:pt x="336383" y="433398"/>
                    <a:pt x="433398" y="336375"/>
                    <a:pt x="433398" y="216691"/>
                  </a:cubicBezTo>
                  <a:cubicBezTo>
                    <a:pt x="433390" y="97007"/>
                    <a:pt x="336383" y="0"/>
                    <a:pt x="216683" y="0"/>
                  </a:cubicBezTo>
                  <a:close/>
                  <a:moveTo>
                    <a:pt x="391891" y="136015"/>
                  </a:moveTo>
                  <a:lnTo>
                    <a:pt x="403531" y="167425"/>
                  </a:lnTo>
                  <a:lnTo>
                    <a:pt x="397330" y="169714"/>
                  </a:lnTo>
                  <a:lnTo>
                    <a:pt x="389016" y="147262"/>
                  </a:lnTo>
                  <a:lnTo>
                    <a:pt x="373640" y="152957"/>
                  </a:lnTo>
                  <a:lnTo>
                    <a:pt x="380211" y="170702"/>
                  </a:lnTo>
                  <a:lnTo>
                    <a:pt x="374034" y="172991"/>
                  </a:lnTo>
                  <a:lnTo>
                    <a:pt x="367463" y="155230"/>
                  </a:lnTo>
                  <a:lnTo>
                    <a:pt x="349059" y="162058"/>
                  </a:lnTo>
                  <a:lnTo>
                    <a:pt x="357655" y="185250"/>
                  </a:lnTo>
                  <a:lnTo>
                    <a:pt x="351477" y="187539"/>
                  </a:lnTo>
                  <a:lnTo>
                    <a:pt x="339564" y="155407"/>
                  </a:lnTo>
                  <a:lnTo>
                    <a:pt x="391891" y="136015"/>
                  </a:lnTo>
                  <a:close/>
                  <a:moveTo>
                    <a:pt x="342279" y="69518"/>
                  </a:moveTo>
                  <a:lnTo>
                    <a:pt x="355879" y="84018"/>
                  </a:lnTo>
                  <a:cubicBezTo>
                    <a:pt x="368700" y="97682"/>
                    <a:pt x="364772" y="110751"/>
                    <a:pt x="353397" y="121435"/>
                  </a:cubicBezTo>
                  <a:cubicBezTo>
                    <a:pt x="341942" y="132184"/>
                    <a:pt x="328077" y="135919"/>
                    <a:pt x="315441" y="122440"/>
                  </a:cubicBezTo>
                  <a:lnTo>
                    <a:pt x="301584" y="107707"/>
                  </a:lnTo>
                  <a:lnTo>
                    <a:pt x="342279" y="69518"/>
                  </a:lnTo>
                  <a:close/>
                  <a:moveTo>
                    <a:pt x="251313" y="53797"/>
                  </a:moveTo>
                  <a:cubicBezTo>
                    <a:pt x="258800" y="33980"/>
                    <a:pt x="268825" y="29072"/>
                    <a:pt x="285124" y="35233"/>
                  </a:cubicBezTo>
                  <a:cubicBezTo>
                    <a:pt x="301351" y="41370"/>
                    <a:pt x="305601" y="51693"/>
                    <a:pt x="298130" y="71494"/>
                  </a:cubicBezTo>
                  <a:cubicBezTo>
                    <a:pt x="290659" y="91199"/>
                    <a:pt x="280843" y="96581"/>
                    <a:pt x="264287" y="90323"/>
                  </a:cubicBezTo>
                  <a:cubicBezTo>
                    <a:pt x="247642" y="84034"/>
                    <a:pt x="243843" y="73502"/>
                    <a:pt x="251313" y="53797"/>
                  </a:cubicBezTo>
                  <a:close/>
                  <a:moveTo>
                    <a:pt x="233520" y="24196"/>
                  </a:moveTo>
                  <a:lnTo>
                    <a:pt x="233568" y="30783"/>
                  </a:lnTo>
                  <a:lnTo>
                    <a:pt x="208401" y="30927"/>
                  </a:lnTo>
                  <a:lnTo>
                    <a:pt x="208497" y="48198"/>
                  </a:lnTo>
                  <a:lnTo>
                    <a:pt x="228725" y="48070"/>
                  </a:lnTo>
                  <a:lnTo>
                    <a:pt x="228757" y="54673"/>
                  </a:lnTo>
                  <a:lnTo>
                    <a:pt x="208529" y="54785"/>
                  </a:lnTo>
                  <a:lnTo>
                    <a:pt x="208674" y="80105"/>
                  </a:lnTo>
                  <a:lnTo>
                    <a:pt x="199131" y="80154"/>
                  </a:lnTo>
                  <a:lnTo>
                    <a:pt x="198818" y="24380"/>
                  </a:lnTo>
                  <a:lnTo>
                    <a:pt x="233520" y="24196"/>
                  </a:lnTo>
                  <a:close/>
                  <a:moveTo>
                    <a:pt x="103835" y="216691"/>
                  </a:moveTo>
                  <a:cubicBezTo>
                    <a:pt x="103835" y="154371"/>
                    <a:pt x="154371" y="103835"/>
                    <a:pt x="216691" y="103835"/>
                  </a:cubicBezTo>
                  <a:cubicBezTo>
                    <a:pt x="279011" y="103835"/>
                    <a:pt x="329547" y="154371"/>
                    <a:pt x="329547" y="216691"/>
                  </a:cubicBezTo>
                  <a:cubicBezTo>
                    <a:pt x="329547" y="279012"/>
                    <a:pt x="279011" y="329547"/>
                    <a:pt x="216691" y="329547"/>
                  </a:cubicBezTo>
                  <a:cubicBezTo>
                    <a:pt x="154371" y="329547"/>
                    <a:pt x="103835" y="279003"/>
                    <a:pt x="103835" y="216691"/>
                  </a:cubicBezTo>
                  <a:close/>
                  <a:moveTo>
                    <a:pt x="217848" y="409243"/>
                  </a:moveTo>
                  <a:cubicBezTo>
                    <a:pt x="205798" y="409307"/>
                    <a:pt x="199870" y="403692"/>
                    <a:pt x="199806" y="393458"/>
                  </a:cubicBezTo>
                  <a:cubicBezTo>
                    <a:pt x="199773" y="384702"/>
                    <a:pt x="205204" y="379449"/>
                    <a:pt x="212658" y="377770"/>
                  </a:cubicBezTo>
                  <a:lnTo>
                    <a:pt x="195259" y="353574"/>
                  </a:lnTo>
                  <a:lnTo>
                    <a:pt x="206537" y="353494"/>
                  </a:lnTo>
                  <a:lnTo>
                    <a:pt x="222619" y="376589"/>
                  </a:lnTo>
                  <a:lnTo>
                    <a:pt x="227921" y="376573"/>
                  </a:lnTo>
                  <a:lnTo>
                    <a:pt x="227793" y="353397"/>
                  </a:lnTo>
                  <a:lnTo>
                    <a:pt x="237336" y="353333"/>
                  </a:lnTo>
                  <a:lnTo>
                    <a:pt x="237633" y="409123"/>
                  </a:lnTo>
                  <a:lnTo>
                    <a:pt x="217848" y="409243"/>
                  </a:lnTo>
                  <a:close/>
                  <a:moveTo>
                    <a:pt x="273814" y="401523"/>
                  </a:moveTo>
                  <a:lnTo>
                    <a:pt x="271275" y="395434"/>
                  </a:lnTo>
                  <a:lnTo>
                    <a:pt x="293350" y="386148"/>
                  </a:lnTo>
                  <a:lnTo>
                    <a:pt x="286980" y="371038"/>
                  </a:lnTo>
                  <a:lnTo>
                    <a:pt x="269548" y="378380"/>
                  </a:lnTo>
                  <a:lnTo>
                    <a:pt x="266994" y="372307"/>
                  </a:lnTo>
                  <a:lnTo>
                    <a:pt x="284426" y="364965"/>
                  </a:lnTo>
                  <a:lnTo>
                    <a:pt x="276818" y="346891"/>
                  </a:lnTo>
                  <a:lnTo>
                    <a:pt x="254037" y="356490"/>
                  </a:lnTo>
                  <a:lnTo>
                    <a:pt x="251482" y="350401"/>
                  </a:lnTo>
                  <a:lnTo>
                    <a:pt x="283084" y="337114"/>
                  </a:lnTo>
                  <a:lnTo>
                    <a:pt x="304701" y="388526"/>
                  </a:lnTo>
                  <a:lnTo>
                    <a:pt x="273814" y="401523"/>
                  </a:lnTo>
                  <a:close/>
                  <a:moveTo>
                    <a:pt x="350425" y="355036"/>
                  </a:moveTo>
                  <a:cubicBezTo>
                    <a:pt x="341846" y="363511"/>
                    <a:pt x="333684" y="363648"/>
                    <a:pt x="326486" y="356354"/>
                  </a:cubicBezTo>
                  <a:cubicBezTo>
                    <a:pt x="320333" y="350136"/>
                    <a:pt x="320558" y="342577"/>
                    <a:pt x="324711" y="336159"/>
                  </a:cubicBezTo>
                  <a:lnTo>
                    <a:pt x="295359" y="331025"/>
                  </a:lnTo>
                  <a:lnTo>
                    <a:pt x="303375" y="323089"/>
                  </a:lnTo>
                  <a:lnTo>
                    <a:pt x="331001" y="328342"/>
                  </a:lnTo>
                  <a:lnTo>
                    <a:pt x="334769" y="324623"/>
                  </a:lnTo>
                  <a:lnTo>
                    <a:pt x="318502" y="308147"/>
                  </a:lnTo>
                  <a:lnTo>
                    <a:pt x="325282" y="301448"/>
                  </a:lnTo>
                  <a:lnTo>
                    <a:pt x="364491" y="341123"/>
                  </a:lnTo>
                  <a:lnTo>
                    <a:pt x="350425" y="355036"/>
                  </a:lnTo>
                  <a:close/>
                  <a:moveTo>
                    <a:pt x="392928" y="293993"/>
                  </a:moveTo>
                  <a:lnTo>
                    <a:pt x="334158" y="290539"/>
                  </a:lnTo>
                  <a:lnTo>
                    <a:pt x="337797" y="281534"/>
                  </a:lnTo>
                  <a:lnTo>
                    <a:pt x="355687" y="282867"/>
                  </a:lnTo>
                  <a:lnTo>
                    <a:pt x="362780" y="265339"/>
                  </a:lnTo>
                  <a:lnTo>
                    <a:pt x="348850" y="254181"/>
                  </a:lnTo>
                  <a:lnTo>
                    <a:pt x="352489" y="245160"/>
                  </a:lnTo>
                  <a:lnTo>
                    <a:pt x="397217" y="283365"/>
                  </a:lnTo>
                  <a:lnTo>
                    <a:pt x="392928" y="293993"/>
                  </a:lnTo>
                  <a:close/>
                  <a:moveTo>
                    <a:pt x="408680" y="235015"/>
                  </a:moveTo>
                  <a:lnTo>
                    <a:pt x="408512" y="244743"/>
                  </a:lnTo>
                  <a:lnTo>
                    <a:pt x="353068" y="225158"/>
                  </a:lnTo>
                  <a:lnTo>
                    <a:pt x="353269" y="213703"/>
                  </a:lnTo>
                  <a:lnTo>
                    <a:pt x="409387" y="195878"/>
                  </a:lnTo>
                  <a:lnTo>
                    <a:pt x="409219" y="205686"/>
                  </a:lnTo>
                  <a:lnTo>
                    <a:pt x="361237" y="219840"/>
                  </a:lnTo>
                  <a:lnTo>
                    <a:pt x="408680" y="235015"/>
                  </a:lnTo>
                  <a:close/>
                  <a:moveTo>
                    <a:pt x="386951" y="285390"/>
                  </a:moveTo>
                  <a:lnTo>
                    <a:pt x="387216" y="284747"/>
                  </a:lnTo>
                  <a:lnTo>
                    <a:pt x="368122" y="269468"/>
                  </a:lnTo>
                  <a:lnTo>
                    <a:pt x="362475" y="283462"/>
                  </a:lnTo>
                  <a:lnTo>
                    <a:pt x="386951" y="285390"/>
                  </a:lnTo>
                  <a:close/>
                  <a:moveTo>
                    <a:pt x="346874" y="114471"/>
                  </a:moveTo>
                  <a:cubicBezTo>
                    <a:pt x="357374" y="104630"/>
                    <a:pt x="358313" y="96260"/>
                    <a:pt x="350184" y="87576"/>
                  </a:cubicBezTo>
                  <a:lnTo>
                    <a:pt x="343999" y="81005"/>
                  </a:lnTo>
                  <a:lnTo>
                    <a:pt x="312951" y="110157"/>
                  </a:lnTo>
                  <a:lnTo>
                    <a:pt x="319586" y="117234"/>
                  </a:lnTo>
                  <a:cubicBezTo>
                    <a:pt x="327973" y="126159"/>
                    <a:pt x="336929" y="123805"/>
                    <a:pt x="346874" y="114471"/>
                  </a:cubicBezTo>
                  <a:close/>
                </a:path>
              </a:pathLst>
            </a:custGeom>
            <a:solidFill>
              <a:srgbClr val="FFFFFF">
                <a:alpha val="81000"/>
              </a:srgbClr>
            </a:solidFill>
            <a:ln w="80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2424191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med bille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34589E-DBEF-F10A-B123-19B3462ED4F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589A67-CE19-7A2E-E102-A4CFFF68B7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40049" y="1132611"/>
            <a:ext cx="5080451" cy="1569660"/>
          </a:xfrm>
        </p:spPr>
        <p:txBody>
          <a:bodyPr>
            <a:noAutofit/>
          </a:bodyPr>
          <a:lstStyle/>
          <a:p>
            <a:r>
              <a:rPr lang="da-DK" noProof="0" dirty="0"/>
              <a:t>Overskrift i en til tre linjer — </a:t>
            </a:r>
            <a:r>
              <a:rPr lang="da-DK" noProof="0" dirty="0" err="1"/>
              <a:t>breaker</a:t>
            </a:r>
            <a:r>
              <a:rPr lang="da-DK" noProof="0" dirty="0"/>
              <a:t> med billede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79654A37-0579-BB07-208B-277EC9F4E6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40049" y="3110479"/>
            <a:ext cx="5080451" cy="756617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288000" indent="0">
              <a:buNone/>
              <a:defRPr/>
            </a:lvl2pPr>
          </a:lstStyle>
          <a:p>
            <a:pPr lvl="0"/>
            <a:r>
              <a:rPr lang="da-DK" noProof="0" dirty="0"/>
              <a:t>Manchet i </a:t>
            </a:r>
            <a:r>
              <a:rPr lang="da-DK" noProof="0" dirty="0" err="1"/>
              <a:t>maks</a:t>
            </a:r>
            <a:r>
              <a:rPr lang="da-DK" noProof="0" dirty="0"/>
              <a:t> tre linjer </a:t>
            </a:r>
            <a:r>
              <a:rPr lang="da-DK" noProof="0" dirty="0" err="1"/>
              <a:t>nostrum</a:t>
            </a:r>
            <a:r>
              <a:rPr lang="da-DK" noProof="0" dirty="0"/>
              <a:t> </a:t>
            </a:r>
            <a:r>
              <a:rPr lang="da-DK" noProof="0" dirty="0" err="1"/>
              <a:t>que</a:t>
            </a:r>
            <a:r>
              <a:rPr lang="da-DK" noProof="0" dirty="0"/>
              <a:t> </a:t>
            </a:r>
            <a:r>
              <a:rPr lang="da-DK" noProof="0" dirty="0" err="1"/>
              <a:t>veria</a:t>
            </a:r>
            <a:r>
              <a:rPr lang="da-DK" noProof="0" dirty="0"/>
              <a:t> </a:t>
            </a:r>
            <a:r>
              <a:rPr lang="da-DK" noProof="0" dirty="0" err="1"/>
              <a:t>velessus</a:t>
            </a:r>
            <a:r>
              <a:rPr lang="da-DK" noProof="0" dirty="0"/>
              <a:t> assimil </a:t>
            </a:r>
            <a:r>
              <a:rPr lang="da-DK" noProof="0" dirty="0" err="1"/>
              <a:t>imenihilibus</a:t>
            </a:r>
            <a:r>
              <a:rPr lang="da-DK" noProof="0" dirty="0"/>
              <a:t> as </a:t>
            </a:r>
            <a:r>
              <a:rPr lang="da-DK" noProof="0" dirty="0" err="1"/>
              <a:t>ressum</a:t>
            </a:r>
            <a:r>
              <a:rPr lang="da-DK" noProof="0" dirty="0"/>
              <a:t> </a:t>
            </a:r>
            <a:r>
              <a:rPr lang="da-DK" noProof="0" dirty="0" err="1"/>
              <a:t>que</a:t>
            </a:r>
            <a:r>
              <a:rPr lang="da-DK" noProof="0" dirty="0"/>
              <a:t> </a:t>
            </a:r>
            <a:r>
              <a:rPr lang="da-DK" noProof="0" dirty="0" err="1"/>
              <a:t>repella</a:t>
            </a:r>
            <a:r>
              <a:rPr lang="da-DK" noProof="0" dirty="0"/>
              <a:t> </a:t>
            </a:r>
            <a:r>
              <a:rPr lang="da-DK" noProof="0" dirty="0" err="1"/>
              <a:t>borume</a:t>
            </a:r>
            <a:r>
              <a:rPr lang="da-DK" noProof="0" dirty="0"/>
              <a:t> </a:t>
            </a:r>
            <a:r>
              <a:rPr lang="da-DK" noProof="0" dirty="0" err="1"/>
              <a:t>nimus</a:t>
            </a:r>
            <a:r>
              <a:rPr lang="da-DK" noProof="0" dirty="0"/>
              <a:t> </a:t>
            </a:r>
            <a:r>
              <a:rPr lang="da-DK" noProof="0" dirty="0" err="1"/>
              <a:t>dolupta</a:t>
            </a:r>
            <a:r>
              <a:rPr lang="da-DK" noProof="0" dirty="0"/>
              <a:t> </a:t>
            </a:r>
            <a:r>
              <a:rPr lang="da-DK" noProof="0" dirty="0" err="1"/>
              <a:t>tquam</a:t>
            </a:r>
            <a:r>
              <a:rPr lang="da-DK" noProof="0" dirty="0"/>
              <a:t> </a:t>
            </a:r>
            <a:r>
              <a:rPr lang="da-DK" noProof="0" dirty="0" err="1"/>
              <a:t>nate</a:t>
            </a:r>
            <a:r>
              <a:rPr lang="da-DK" noProof="0" dirty="0"/>
              <a:t> </a:t>
            </a:r>
            <a:r>
              <a:rPr lang="da-DK" noProof="0" dirty="0" err="1"/>
              <a:t>niminciis</a:t>
            </a:r>
            <a:r>
              <a:rPr lang="da-DK" noProof="0" dirty="0"/>
              <a:t> </a:t>
            </a:r>
            <a:r>
              <a:rPr lang="da-DK" noProof="0" dirty="0" err="1"/>
              <a:t>accaeserum</a:t>
            </a:r>
            <a:r>
              <a:rPr lang="da-DK" noProof="0" dirty="0"/>
              <a:t>.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C7D5A1B-444A-F49D-1D90-6E0E039EB04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96000" cy="6858000"/>
          </a:xfrm>
          <a:noFill/>
        </p:spPr>
        <p:txBody>
          <a:bodyPr bIns="576000" anchor="ctr" anchorCtr="0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Indsæt billede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CADE800-1B68-04FB-1A4D-A5DBDE2E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57361" y="5991228"/>
            <a:ext cx="763139" cy="43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53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med tal - 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89A67-CE19-7A2E-E102-A4CFFF68B7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40049" y="1132611"/>
            <a:ext cx="5080451" cy="1569660"/>
          </a:xfrm>
        </p:spPr>
        <p:txBody>
          <a:bodyPr>
            <a:noAutofit/>
          </a:bodyPr>
          <a:lstStyle/>
          <a:p>
            <a:r>
              <a:rPr lang="da-DK" noProof="0" dirty="0"/>
              <a:t>Overskrift i en til tre linjer — </a:t>
            </a:r>
            <a:r>
              <a:rPr lang="da-DK" noProof="0" dirty="0" err="1"/>
              <a:t>breaker</a:t>
            </a:r>
            <a:r>
              <a:rPr lang="da-DK" noProof="0" dirty="0"/>
              <a:t> med stort tal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79654A37-0579-BB07-208B-277EC9F4E6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40049" y="3110479"/>
            <a:ext cx="5080451" cy="756617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288000" indent="0">
              <a:buNone/>
              <a:defRPr/>
            </a:lvl2pPr>
          </a:lstStyle>
          <a:p>
            <a:pPr lvl="0"/>
            <a:r>
              <a:rPr lang="da-DK" noProof="0" dirty="0"/>
              <a:t>Manchet i </a:t>
            </a:r>
            <a:r>
              <a:rPr lang="da-DK" noProof="0" dirty="0" err="1"/>
              <a:t>maks</a:t>
            </a:r>
            <a:r>
              <a:rPr lang="da-DK" noProof="0" dirty="0"/>
              <a:t> tre linjer </a:t>
            </a:r>
            <a:r>
              <a:rPr lang="da-DK" noProof="0" dirty="0" err="1"/>
              <a:t>nostrum</a:t>
            </a:r>
            <a:r>
              <a:rPr lang="da-DK" noProof="0" dirty="0"/>
              <a:t> </a:t>
            </a:r>
            <a:r>
              <a:rPr lang="da-DK" noProof="0" dirty="0" err="1"/>
              <a:t>que</a:t>
            </a:r>
            <a:r>
              <a:rPr lang="da-DK" noProof="0" dirty="0"/>
              <a:t> </a:t>
            </a:r>
            <a:r>
              <a:rPr lang="da-DK" noProof="0" dirty="0" err="1"/>
              <a:t>veria</a:t>
            </a:r>
            <a:r>
              <a:rPr lang="da-DK" noProof="0" dirty="0"/>
              <a:t> </a:t>
            </a:r>
            <a:r>
              <a:rPr lang="da-DK" noProof="0" dirty="0" err="1"/>
              <a:t>velessus</a:t>
            </a:r>
            <a:r>
              <a:rPr lang="da-DK" noProof="0" dirty="0"/>
              <a:t> assimil </a:t>
            </a:r>
            <a:r>
              <a:rPr lang="da-DK" noProof="0" dirty="0" err="1"/>
              <a:t>imenihilibus</a:t>
            </a:r>
            <a:r>
              <a:rPr lang="da-DK" noProof="0" dirty="0"/>
              <a:t> as </a:t>
            </a:r>
            <a:r>
              <a:rPr lang="da-DK" noProof="0" dirty="0" err="1"/>
              <a:t>ressum</a:t>
            </a:r>
            <a:r>
              <a:rPr lang="da-DK" noProof="0" dirty="0"/>
              <a:t> </a:t>
            </a:r>
            <a:r>
              <a:rPr lang="da-DK" noProof="0" dirty="0" err="1"/>
              <a:t>que</a:t>
            </a:r>
            <a:r>
              <a:rPr lang="da-DK" noProof="0" dirty="0"/>
              <a:t> </a:t>
            </a:r>
            <a:r>
              <a:rPr lang="da-DK" noProof="0" dirty="0" err="1"/>
              <a:t>repella</a:t>
            </a:r>
            <a:r>
              <a:rPr lang="da-DK" noProof="0" dirty="0"/>
              <a:t> </a:t>
            </a:r>
            <a:r>
              <a:rPr lang="da-DK" noProof="0" dirty="0" err="1"/>
              <a:t>borume</a:t>
            </a:r>
            <a:r>
              <a:rPr lang="da-DK" noProof="0" dirty="0"/>
              <a:t> </a:t>
            </a:r>
            <a:r>
              <a:rPr lang="da-DK" noProof="0" dirty="0" err="1"/>
              <a:t>nimus</a:t>
            </a:r>
            <a:r>
              <a:rPr lang="da-DK" noProof="0" dirty="0"/>
              <a:t> </a:t>
            </a:r>
            <a:r>
              <a:rPr lang="da-DK" noProof="0" dirty="0" err="1"/>
              <a:t>dolupta</a:t>
            </a:r>
            <a:r>
              <a:rPr lang="da-DK" noProof="0" dirty="0"/>
              <a:t> </a:t>
            </a:r>
            <a:r>
              <a:rPr lang="da-DK" noProof="0" dirty="0" err="1"/>
              <a:t>tquam</a:t>
            </a:r>
            <a:r>
              <a:rPr lang="da-DK" noProof="0" dirty="0"/>
              <a:t> </a:t>
            </a:r>
            <a:r>
              <a:rPr lang="da-DK" noProof="0" dirty="0" err="1"/>
              <a:t>nate</a:t>
            </a:r>
            <a:r>
              <a:rPr lang="da-DK" noProof="0" dirty="0"/>
              <a:t> </a:t>
            </a:r>
            <a:r>
              <a:rPr lang="da-DK" noProof="0" dirty="0" err="1"/>
              <a:t>niminciis</a:t>
            </a:r>
            <a:r>
              <a:rPr lang="da-DK" noProof="0" dirty="0"/>
              <a:t> </a:t>
            </a:r>
            <a:r>
              <a:rPr lang="da-DK" noProof="0" dirty="0" err="1"/>
              <a:t>accaeserum</a:t>
            </a:r>
            <a:r>
              <a:rPr lang="da-DK" noProof="0" dirty="0"/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07FE6D-2AD2-9772-9089-D20F6C7AD1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6096000" cy="6858000"/>
          </a:xfrm>
          <a:solidFill>
            <a:schemeClr val="accent4"/>
          </a:solidFill>
        </p:spPr>
        <p:txBody>
          <a:bodyPr lIns="0" tIns="0" rIns="144000" bIns="360000" anchor="ctr" anchorCtr="0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57000" b="1">
                <a:solidFill>
                  <a:schemeClr val="bg1"/>
                </a:solidFill>
                <a:latin typeface="LFPressSerifOffc" panose="00000500000000000000" pitchFamily="2" charset="0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93493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med tal - Grå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89A67-CE19-7A2E-E102-A4CFFF68B7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40049" y="1132611"/>
            <a:ext cx="5080451" cy="1569660"/>
          </a:xfrm>
        </p:spPr>
        <p:txBody>
          <a:bodyPr>
            <a:noAutofit/>
          </a:bodyPr>
          <a:lstStyle/>
          <a:p>
            <a:r>
              <a:rPr lang="da-DK" noProof="0" dirty="0"/>
              <a:t>Overskrift i en til tre linjer — </a:t>
            </a:r>
            <a:r>
              <a:rPr lang="da-DK" noProof="0" dirty="0" err="1"/>
              <a:t>breaker</a:t>
            </a:r>
            <a:r>
              <a:rPr lang="da-DK" noProof="0" dirty="0"/>
              <a:t> med stort tal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79654A37-0579-BB07-208B-277EC9F4E6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40049" y="3110479"/>
            <a:ext cx="5080451" cy="756617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288000" indent="0">
              <a:buNone/>
              <a:defRPr/>
            </a:lvl2pPr>
          </a:lstStyle>
          <a:p>
            <a:pPr lvl="0"/>
            <a:r>
              <a:rPr lang="da-DK" noProof="0" dirty="0"/>
              <a:t>Manchet i </a:t>
            </a:r>
            <a:r>
              <a:rPr lang="da-DK" noProof="0" dirty="0" err="1"/>
              <a:t>maks</a:t>
            </a:r>
            <a:r>
              <a:rPr lang="da-DK" noProof="0" dirty="0"/>
              <a:t> tre linjer </a:t>
            </a:r>
            <a:r>
              <a:rPr lang="da-DK" noProof="0" dirty="0" err="1"/>
              <a:t>nostrum</a:t>
            </a:r>
            <a:r>
              <a:rPr lang="da-DK" noProof="0" dirty="0"/>
              <a:t> </a:t>
            </a:r>
            <a:r>
              <a:rPr lang="da-DK" noProof="0" dirty="0" err="1"/>
              <a:t>que</a:t>
            </a:r>
            <a:r>
              <a:rPr lang="da-DK" noProof="0" dirty="0"/>
              <a:t> </a:t>
            </a:r>
            <a:r>
              <a:rPr lang="da-DK" noProof="0" dirty="0" err="1"/>
              <a:t>veria</a:t>
            </a:r>
            <a:r>
              <a:rPr lang="da-DK" noProof="0" dirty="0"/>
              <a:t> </a:t>
            </a:r>
            <a:r>
              <a:rPr lang="da-DK" noProof="0" dirty="0" err="1"/>
              <a:t>velessus</a:t>
            </a:r>
            <a:r>
              <a:rPr lang="da-DK" noProof="0" dirty="0"/>
              <a:t> assimil </a:t>
            </a:r>
            <a:r>
              <a:rPr lang="da-DK" noProof="0" dirty="0" err="1"/>
              <a:t>imenihilibus</a:t>
            </a:r>
            <a:r>
              <a:rPr lang="da-DK" noProof="0" dirty="0"/>
              <a:t> as </a:t>
            </a:r>
            <a:r>
              <a:rPr lang="da-DK" noProof="0" dirty="0" err="1"/>
              <a:t>ressum</a:t>
            </a:r>
            <a:r>
              <a:rPr lang="da-DK" noProof="0" dirty="0"/>
              <a:t> </a:t>
            </a:r>
            <a:r>
              <a:rPr lang="da-DK" noProof="0" dirty="0" err="1"/>
              <a:t>que</a:t>
            </a:r>
            <a:r>
              <a:rPr lang="da-DK" noProof="0" dirty="0"/>
              <a:t> </a:t>
            </a:r>
            <a:r>
              <a:rPr lang="da-DK" noProof="0" dirty="0" err="1"/>
              <a:t>repella</a:t>
            </a:r>
            <a:r>
              <a:rPr lang="da-DK" noProof="0" dirty="0"/>
              <a:t> </a:t>
            </a:r>
            <a:r>
              <a:rPr lang="da-DK" noProof="0" dirty="0" err="1"/>
              <a:t>borume</a:t>
            </a:r>
            <a:r>
              <a:rPr lang="da-DK" noProof="0" dirty="0"/>
              <a:t> </a:t>
            </a:r>
            <a:r>
              <a:rPr lang="da-DK" noProof="0" dirty="0" err="1"/>
              <a:t>nimus</a:t>
            </a:r>
            <a:r>
              <a:rPr lang="da-DK" noProof="0" dirty="0"/>
              <a:t> </a:t>
            </a:r>
            <a:r>
              <a:rPr lang="da-DK" noProof="0" dirty="0" err="1"/>
              <a:t>dolupta</a:t>
            </a:r>
            <a:r>
              <a:rPr lang="da-DK" noProof="0" dirty="0"/>
              <a:t> </a:t>
            </a:r>
            <a:r>
              <a:rPr lang="da-DK" noProof="0" dirty="0" err="1"/>
              <a:t>tquam</a:t>
            </a:r>
            <a:r>
              <a:rPr lang="da-DK" noProof="0" dirty="0"/>
              <a:t> </a:t>
            </a:r>
            <a:r>
              <a:rPr lang="da-DK" noProof="0" dirty="0" err="1"/>
              <a:t>nate</a:t>
            </a:r>
            <a:r>
              <a:rPr lang="da-DK" noProof="0" dirty="0"/>
              <a:t> </a:t>
            </a:r>
            <a:r>
              <a:rPr lang="da-DK" noProof="0" dirty="0" err="1"/>
              <a:t>niminciis</a:t>
            </a:r>
            <a:r>
              <a:rPr lang="da-DK" noProof="0" dirty="0"/>
              <a:t> </a:t>
            </a:r>
            <a:r>
              <a:rPr lang="da-DK" noProof="0" dirty="0" err="1"/>
              <a:t>accaeserum</a:t>
            </a:r>
            <a:r>
              <a:rPr lang="da-DK" noProof="0" dirty="0"/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07FE6D-2AD2-9772-9089-D20F6C7AD1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6096000" cy="6858000"/>
          </a:xfrm>
          <a:solidFill>
            <a:schemeClr val="bg1"/>
          </a:solidFill>
        </p:spPr>
        <p:txBody>
          <a:bodyPr lIns="0" tIns="0" rIns="144000" bIns="360000" anchor="ctr" anchorCtr="0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57000" b="1">
                <a:solidFill>
                  <a:schemeClr val="tx2"/>
                </a:solidFill>
                <a:latin typeface="LFPressSerifOffc" panose="00000500000000000000" pitchFamily="2" charset="0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10321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8B7343-A14E-37BF-1624-E57F696FA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836613"/>
            <a:ext cx="11049000" cy="104644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A05A28-EA63-BF77-879A-0A25A4C284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499" y="2276475"/>
            <a:ext cx="11049001" cy="35020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70858-747F-383F-1168-68A5FD013F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35700" y="6296789"/>
            <a:ext cx="1608138" cy="15388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1255FD78-C43A-4BFC-A125-599C5504E2CB}" type="datetime2">
              <a:rPr lang="da-DK" smtClean="0"/>
              <a:t>12. september 2023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797C98-FCD5-6414-660E-A6F1A14113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59038" y="6295272"/>
            <a:ext cx="3497262" cy="15388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B95C5-DFD0-E996-A578-B92EA7F5A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1499" y="6295272"/>
            <a:ext cx="1608139" cy="15388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Side </a:t>
            </a:r>
            <a:fld id="{855F907D-1812-4146-A530-318126756F5D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79047D0-45C6-4C0A-832D-F9CB8CEBFB72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10857361" y="5991228"/>
            <a:ext cx="763139" cy="43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85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6" r:id="rId15"/>
    <p:sldLayoutId id="2147483668" r:id="rId16"/>
    <p:sldLayoutId id="2147483679" r:id="rId17"/>
    <p:sldLayoutId id="2147483669" r:id="rId18"/>
    <p:sldLayoutId id="2147483676" r:id="rId19"/>
    <p:sldLayoutId id="2147483670" r:id="rId20"/>
    <p:sldLayoutId id="2147483671" r:id="rId21"/>
    <p:sldLayoutId id="2147483672" r:id="rId22"/>
    <p:sldLayoutId id="2147483673" r:id="rId23"/>
    <p:sldLayoutId id="2147483675" r:id="rId24"/>
    <p:sldLayoutId id="2147483677" r:id="rId25"/>
    <p:sldLayoutId id="2147483678" r:id="rId26"/>
    <p:sldLayoutId id="2147483689" r:id="rId27"/>
    <p:sldLayoutId id="2147483690" r:id="rId28"/>
    <p:sldLayoutId id="2147483691" r:id="rId29"/>
    <p:sldLayoutId id="2147483692" r:id="rId30"/>
    <p:sldLayoutId id="2147483693" r:id="rId3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spc="7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88000" indent="-288000" algn="l" defTabSz="914400" rtl="0" eaLnBrk="1" latinLnBrk="0" hangingPunct="1">
        <a:lnSpc>
          <a:spcPts val="2000"/>
        </a:lnSpc>
        <a:spcBef>
          <a:spcPts val="0"/>
        </a:spcBef>
        <a:spcAft>
          <a:spcPts val="2000"/>
        </a:spcAft>
        <a:buClrTx/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00" indent="-288000" algn="l" defTabSz="914400" rtl="0" eaLnBrk="1" latinLnBrk="0" hangingPunct="1">
        <a:lnSpc>
          <a:spcPts val="2000"/>
        </a:lnSpc>
        <a:spcBef>
          <a:spcPts val="0"/>
        </a:spcBef>
        <a:spcAft>
          <a:spcPts val="2000"/>
        </a:spcAft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64000" indent="-288000" algn="l" defTabSz="914400" rtl="0" eaLnBrk="1" latinLnBrk="0" hangingPunct="1">
        <a:lnSpc>
          <a:spcPts val="2000"/>
        </a:lnSpc>
        <a:spcBef>
          <a:spcPts val="0"/>
        </a:spcBef>
        <a:spcAft>
          <a:spcPts val="2000"/>
        </a:spcAft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ts val="2000"/>
        </a:lnSpc>
        <a:spcBef>
          <a:spcPts val="0"/>
        </a:spcBef>
        <a:buFont typeface="LFPressSansOffc" panose="00000500000000000000" pitchFamily="50" charset="0"/>
        <a:buNone/>
        <a:defRPr sz="1600" kern="1200">
          <a:solidFill>
            <a:srgbClr val="66BC84"/>
          </a:solidFill>
          <a:latin typeface="LFPressSansOffc dBold" panose="00000700000000000000" pitchFamily="2" charset="0"/>
          <a:ea typeface="+mn-ea"/>
          <a:cs typeface="+mn-cs"/>
        </a:defRPr>
      </a:lvl4pPr>
      <a:lvl5pPr marL="0" indent="0" algn="l" defTabSz="914400" rtl="0" eaLnBrk="1" latinLnBrk="0" hangingPunct="1">
        <a:lnSpc>
          <a:spcPts val="2000"/>
        </a:lnSpc>
        <a:spcBef>
          <a:spcPts val="0"/>
        </a:spcBef>
        <a:spcAft>
          <a:spcPts val="2000"/>
        </a:spcAft>
        <a:buFont typeface="LFPressSansOffc" panose="00000500000000000000" pitchFamily="50" charset="0"/>
        <a:buNone/>
        <a:defRPr sz="1800" b="1" kern="1200">
          <a:solidFill>
            <a:srgbClr val="66BC84"/>
          </a:solidFill>
          <a:latin typeface="LFPressSerifOffc" panose="00000500000000000000" pitchFamily="2" charset="0"/>
          <a:ea typeface="+mn-ea"/>
          <a:cs typeface="+mn-cs"/>
        </a:defRPr>
      </a:lvl5pPr>
      <a:lvl6pPr marL="0" indent="0" algn="l" defTabSz="914400" rtl="0" eaLnBrk="1" latinLnBrk="0" hangingPunct="1">
        <a:lnSpc>
          <a:spcPct val="85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4000" kern="1200" spc="70" baseline="0">
          <a:solidFill>
            <a:schemeClr val="tx2"/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7680" userDrawn="1">
          <p15:clr>
            <a:srgbClr val="F26B43"/>
          </p15:clr>
        </p15:guide>
        <p15:guide id="3" pos="360" userDrawn="1">
          <p15:clr>
            <a:srgbClr val="F26B43"/>
          </p15:clr>
        </p15:guide>
        <p15:guide id="4" pos="1373" userDrawn="1">
          <p15:clr>
            <a:srgbClr val="F26B43"/>
          </p15:clr>
        </p15:guide>
        <p15:guide id="5" pos="1549" userDrawn="1">
          <p15:clr>
            <a:srgbClr val="F26B43"/>
          </p15:clr>
        </p15:guide>
        <p15:guide id="6" pos="2562" userDrawn="1">
          <p15:clr>
            <a:srgbClr val="F26B43"/>
          </p15:clr>
        </p15:guide>
        <p15:guide id="7" pos="2738" userDrawn="1">
          <p15:clr>
            <a:srgbClr val="F26B43"/>
          </p15:clr>
        </p15:guide>
        <p15:guide id="8" pos="3752" userDrawn="1">
          <p15:clr>
            <a:srgbClr val="F26B43"/>
          </p15:clr>
        </p15:guide>
        <p15:guide id="9" pos="3928" userDrawn="1">
          <p15:clr>
            <a:srgbClr val="F26B43"/>
          </p15:clr>
        </p15:guide>
        <p15:guide id="10" pos="4941" userDrawn="1">
          <p15:clr>
            <a:srgbClr val="F26B43"/>
          </p15:clr>
        </p15:guide>
        <p15:guide id="11" pos="5117" userDrawn="1">
          <p15:clr>
            <a:srgbClr val="F26B43"/>
          </p15:clr>
        </p15:guide>
        <p15:guide id="12" pos="6130" userDrawn="1">
          <p15:clr>
            <a:srgbClr val="F26B43"/>
          </p15:clr>
        </p15:guide>
        <p15:guide id="13" pos="6306" userDrawn="1">
          <p15:clr>
            <a:srgbClr val="F26B43"/>
          </p15:clr>
        </p15:guide>
        <p15:guide id="14" pos="7320" userDrawn="1">
          <p15:clr>
            <a:srgbClr val="F26B43"/>
          </p15:clr>
        </p15:guide>
        <p15:guide id="15" orient="horz" userDrawn="1">
          <p15:clr>
            <a:srgbClr val="F26B43"/>
          </p15:clr>
        </p15:guide>
        <p15:guide id="16" orient="horz" pos="4320" userDrawn="1">
          <p15:clr>
            <a:srgbClr val="F26B43"/>
          </p15:clr>
        </p15:guide>
        <p15:guide id="17" orient="horz" pos="527" userDrawn="1">
          <p15:clr>
            <a:srgbClr val="F26B43"/>
          </p15:clr>
        </p15:guide>
        <p15:guide id="18" orient="horz" pos="3640" userDrawn="1">
          <p15:clr>
            <a:srgbClr val="F26B43"/>
          </p15:clr>
        </p15:guide>
        <p15:guide id="19" orient="horz" pos="1434" userDrawn="1">
          <p15:clr>
            <a:srgbClr val="F26B43"/>
          </p15:clr>
        </p15:guide>
        <p15:guide id="20" orient="horz" pos="709" userDrawn="1">
          <p15:clr>
            <a:srgbClr val="F26B43"/>
          </p15:clr>
        </p15:guide>
        <p15:guide id="21" orient="horz" pos="404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2.png"/><Relationship Id="rId5" Type="http://schemas.openxmlformats.org/officeDocument/2006/relationships/image" Target="../media/image38.svg"/><Relationship Id="rId10" Type="http://schemas.openxmlformats.org/officeDocument/2006/relationships/image" Target="../media/image36.png"/><Relationship Id="rId4" Type="http://schemas.openxmlformats.org/officeDocument/2006/relationships/image" Target="../media/image37.png"/><Relationship Id="rId9" Type="http://schemas.openxmlformats.org/officeDocument/2006/relationships/image" Target="../media/image3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svg"/><Relationship Id="rId7" Type="http://schemas.openxmlformats.org/officeDocument/2006/relationships/image" Target="../media/image40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10" Type="http://schemas.openxmlformats.org/officeDocument/2006/relationships/image" Target="../media/image36.png"/><Relationship Id="rId4" Type="http://schemas.openxmlformats.org/officeDocument/2006/relationships/image" Target="../media/image37.png"/><Relationship Id="rId9" Type="http://schemas.openxmlformats.org/officeDocument/2006/relationships/image" Target="../media/image3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6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5.png"/><Relationship Id="rId4" Type="http://schemas.openxmlformats.org/officeDocument/2006/relationships/image" Target="../media/image2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5.png"/><Relationship Id="rId4" Type="http://schemas.openxmlformats.org/officeDocument/2006/relationships/image" Target="../media/image2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5.png"/><Relationship Id="rId4" Type="http://schemas.openxmlformats.org/officeDocument/2006/relationships/image" Target="../media/image2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5.png"/><Relationship Id="rId4" Type="http://schemas.openxmlformats.org/officeDocument/2006/relationships/image" Target="../media/image2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2.png"/><Relationship Id="rId5" Type="http://schemas.openxmlformats.org/officeDocument/2006/relationships/image" Target="../media/image38.svg"/><Relationship Id="rId10" Type="http://schemas.openxmlformats.org/officeDocument/2006/relationships/image" Target="../media/image36.png"/><Relationship Id="rId4" Type="http://schemas.openxmlformats.org/officeDocument/2006/relationships/image" Target="../media/image37.png"/><Relationship Id="rId9" Type="http://schemas.openxmlformats.org/officeDocument/2006/relationships/image" Target="../media/image3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B90A20-F477-5389-C4B8-2EF74E554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100528"/>
            <a:ext cx="11620500" cy="4480762"/>
          </a:xfrm>
        </p:spPr>
        <p:txBody>
          <a:bodyPr/>
          <a:lstStyle/>
          <a:p>
            <a:r>
              <a:rPr lang="da-DK" sz="8000" dirty="0"/>
              <a:t>Hvad fylder i de store køkkener? </a:t>
            </a:r>
            <a:br>
              <a:rPr lang="da-DK" sz="9600" dirty="0"/>
            </a:br>
            <a:r>
              <a:rPr lang="da-DK" sz="3600" dirty="0"/>
              <a:t>Kathrine Nørgaard Fisker, </a:t>
            </a:r>
            <a:r>
              <a:rPr lang="da-DK" sz="3600" dirty="0" err="1"/>
              <a:t>Userwise</a:t>
            </a:r>
            <a:br>
              <a:rPr lang="da-DK" sz="3600" dirty="0"/>
            </a:br>
            <a:endParaRPr lang="da-DK" sz="3600" dirty="0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82086895-7B89-B2F4-1417-C8FEC05CD6A2}"/>
              </a:ext>
            </a:extLst>
          </p:cNvPr>
          <p:cNvSpPr txBox="1"/>
          <p:nvPr/>
        </p:nvSpPr>
        <p:spPr>
          <a:xfrm>
            <a:off x="0" y="5974834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dirty="0">
                <a:solidFill>
                  <a:schemeClr val="bg1"/>
                </a:solidFill>
              </a:rPr>
              <a:t>Fonden for </a:t>
            </a:r>
            <a:r>
              <a:rPr lang="da-DK" b="1" dirty="0">
                <a:solidFill>
                  <a:schemeClr val="bg1"/>
                </a:solidFill>
              </a:rPr>
              <a:t>økologisk landbrug</a:t>
            </a:r>
          </a:p>
        </p:txBody>
      </p:sp>
    </p:spTree>
    <p:extLst>
      <p:ext uri="{BB962C8B-B14F-4D97-AF65-F5344CB8AC3E}">
        <p14:creationId xmlns:p14="http://schemas.microsoft.com/office/powerpoint/2010/main" val="104038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FD689C6E-EA9C-D60D-2289-0CD82B32DA03}"/>
              </a:ext>
            </a:extLst>
          </p:cNvPr>
          <p:cNvSpPr/>
          <p:nvPr/>
        </p:nvSpPr>
        <p:spPr>
          <a:xfrm>
            <a:off x="3510822" y="556578"/>
            <a:ext cx="114300" cy="5549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34" name="Gruppe 33">
            <a:extLst>
              <a:ext uri="{FF2B5EF4-FFF2-40B4-BE49-F238E27FC236}">
                <a16:creationId xmlns:a16="http://schemas.microsoft.com/office/drawing/2014/main" id="{A2904FA6-E559-FB4D-5C60-7C6598398651}"/>
              </a:ext>
            </a:extLst>
          </p:cNvPr>
          <p:cNvGrpSpPr/>
          <p:nvPr/>
        </p:nvGrpSpPr>
        <p:grpSpPr>
          <a:xfrm>
            <a:off x="3608875" y="2825316"/>
            <a:ext cx="7531100" cy="1159986"/>
            <a:chOff x="3454400" y="2825316"/>
            <a:chExt cx="7531100" cy="1159986"/>
          </a:xfrm>
        </p:grpSpPr>
        <p:sp>
          <p:nvSpPr>
            <p:cNvPr id="6" name="Pil: pentagon 5">
              <a:extLst>
                <a:ext uri="{FF2B5EF4-FFF2-40B4-BE49-F238E27FC236}">
                  <a16:creationId xmlns:a16="http://schemas.microsoft.com/office/drawing/2014/main" id="{F079FE74-F2EF-5565-66FC-26F294CBEF5B}"/>
                </a:ext>
              </a:extLst>
            </p:cNvPr>
            <p:cNvSpPr/>
            <p:nvPr/>
          </p:nvSpPr>
          <p:spPr>
            <a:xfrm>
              <a:off x="3454400" y="2825316"/>
              <a:ext cx="7175500" cy="1159986"/>
            </a:xfrm>
            <a:prstGeom prst="homePlate">
              <a:avLst/>
            </a:prstGeom>
            <a:solidFill>
              <a:srgbClr val="94D0A9"/>
            </a:solidFill>
            <a:ln>
              <a:solidFill>
                <a:srgbClr val="94D0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pic>
          <p:nvPicPr>
            <p:cNvPr id="9" name="Grafik 8" descr="Målgruppe kontur">
              <a:extLst>
                <a:ext uri="{FF2B5EF4-FFF2-40B4-BE49-F238E27FC236}">
                  <a16:creationId xmlns:a16="http://schemas.microsoft.com/office/drawing/2014/main" id="{003B0063-B81A-454A-B6AF-27F8B09BE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568700" y="2989463"/>
              <a:ext cx="914400" cy="914400"/>
            </a:xfrm>
            <a:prstGeom prst="rect">
              <a:avLst/>
            </a:prstGeom>
          </p:spPr>
        </p:pic>
        <p:sp>
          <p:nvSpPr>
            <p:cNvPr id="14" name="Tekstfelt 13">
              <a:extLst>
                <a:ext uri="{FF2B5EF4-FFF2-40B4-BE49-F238E27FC236}">
                  <a16:creationId xmlns:a16="http://schemas.microsoft.com/office/drawing/2014/main" id="{DFB3C649-2E91-D40C-18C8-2242DB173136}"/>
                </a:ext>
              </a:extLst>
            </p:cNvPr>
            <p:cNvSpPr txBox="1"/>
            <p:nvPr/>
          </p:nvSpPr>
          <p:spPr>
            <a:xfrm>
              <a:off x="4483100" y="2894921"/>
              <a:ext cx="6502400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</a:pPr>
              <a:endParaRPr lang="da-DK" sz="2000" b="1" dirty="0">
                <a:solidFill>
                  <a:schemeClr val="bg1"/>
                </a:solidFill>
              </a:endParaRPr>
            </a:p>
            <a:p>
              <a:pPr>
                <a:lnSpc>
                  <a:spcPct val="100000"/>
                </a:lnSpc>
              </a:pPr>
              <a:r>
                <a:rPr lang="da-DK" sz="2200" b="1" dirty="0">
                  <a:solidFill>
                    <a:schemeClr val="tx2"/>
                  </a:solidFill>
                </a:rPr>
                <a:t>10 kantiner (hospital, skole og virksomhed)</a:t>
              </a:r>
            </a:p>
            <a:p>
              <a:endParaRPr lang="da-DK" dirty="0"/>
            </a:p>
          </p:txBody>
        </p:sp>
      </p:grpSp>
      <p:grpSp>
        <p:nvGrpSpPr>
          <p:cNvPr id="33" name="Gruppe 32">
            <a:extLst>
              <a:ext uri="{FF2B5EF4-FFF2-40B4-BE49-F238E27FC236}">
                <a16:creationId xmlns:a16="http://schemas.microsoft.com/office/drawing/2014/main" id="{48BA2A5E-7333-8AAA-1FA8-BDCED1E95F59}"/>
              </a:ext>
            </a:extLst>
          </p:cNvPr>
          <p:cNvGrpSpPr/>
          <p:nvPr/>
        </p:nvGrpSpPr>
        <p:grpSpPr>
          <a:xfrm>
            <a:off x="3608876" y="967343"/>
            <a:ext cx="7537452" cy="1159986"/>
            <a:chOff x="3454400" y="967343"/>
            <a:chExt cx="7537452" cy="1159986"/>
          </a:xfrm>
        </p:grpSpPr>
        <p:sp>
          <p:nvSpPr>
            <p:cNvPr id="5" name="Pil: pentagon 4">
              <a:extLst>
                <a:ext uri="{FF2B5EF4-FFF2-40B4-BE49-F238E27FC236}">
                  <a16:creationId xmlns:a16="http://schemas.microsoft.com/office/drawing/2014/main" id="{4BA6C43F-AEEC-2D84-D43E-88DB766EBAA0}"/>
                </a:ext>
              </a:extLst>
            </p:cNvPr>
            <p:cNvSpPr/>
            <p:nvPr/>
          </p:nvSpPr>
          <p:spPr>
            <a:xfrm>
              <a:off x="3454400" y="967343"/>
              <a:ext cx="7175500" cy="1159986"/>
            </a:xfrm>
            <a:prstGeom prst="homePlate">
              <a:avLst/>
            </a:prstGeom>
            <a:solidFill>
              <a:srgbClr val="66BC84"/>
            </a:solidFill>
            <a:ln>
              <a:solidFill>
                <a:srgbClr val="66BC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>
                <a:ln>
                  <a:solidFill>
                    <a:srgbClr val="66BC84"/>
                  </a:solidFill>
                </a:ln>
                <a:solidFill>
                  <a:srgbClr val="66BC84"/>
                </a:solidFill>
              </a:endParaRPr>
            </a:p>
          </p:txBody>
        </p:sp>
        <p:pic>
          <p:nvPicPr>
            <p:cNvPr id="13" name="Grafik 12" descr="Dagskalender kontur">
              <a:extLst>
                <a:ext uri="{FF2B5EF4-FFF2-40B4-BE49-F238E27FC236}">
                  <a16:creationId xmlns:a16="http://schemas.microsoft.com/office/drawing/2014/main" id="{A33A5A4A-C9D2-BCB3-F47E-02445B2E2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536950" y="1070218"/>
              <a:ext cx="914400" cy="914400"/>
            </a:xfrm>
            <a:prstGeom prst="rect">
              <a:avLst/>
            </a:prstGeom>
          </p:spPr>
        </p:pic>
        <p:sp>
          <p:nvSpPr>
            <p:cNvPr id="15" name="Tekstfelt 14">
              <a:extLst>
                <a:ext uri="{FF2B5EF4-FFF2-40B4-BE49-F238E27FC236}">
                  <a16:creationId xmlns:a16="http://schemas.microsoft.com/office/drawing/2014/main" id="{E293FC7B-547A-E421-321C-6A6156A744FB}"/>
                </a:ext>
              </a:extLst>
            </p:cNvPr>
            <p:cNvSpPr txBox="1"/>
            <p:nvPr/>
          </p:nvSpPr>
          <p:spPr>
            <a:xfrm>
              <a:off x="4489452" y="1070218"/>
              <a:ext cx="6502400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</a:pPr>
              <a:endParaRPr lang="da-DK" sz="2000" dirty="0">
                <a:solidFill>
                  <a:schemeClr val="bg1"/>
                </a:solidFill>
              </a:endParaRPr>
            </a:p>
            <a:p>
              <a:pPr>
                <a:lnSpc>
                  <a:spcPct val="100000"/>
                </a:lnSpc>
              </a:pPr>
              <a:r>
                <a:rPr lang="da-DK" sz="2200" b="1" dirty="0">
                  <a:solidFill>
                    <a:schemeClr val="tx2"/>
                  </a:solidFill>
                </a:rPr>
                <a:t>Maj 2023</a:t>
              </a:r>
            </a:p>
            <a:p>
              <a:endParaRPr lang="da-DK" dirty="0"/>
            </a:p>
          </p:txBody>
        </p:sp>
      </p:grpSp>
      <p:grpSp>
        <p:nvGrpSpPr>
          <p:cNvPr id="35" name="Gruppe 34">
            <a:extLst>
              <a:ext uri="{FF2B5EF4-FFF2-40B4-BE49-F238E27FC236}">
                <a16:creationId xmlns:a16="http://schemas.microsoft.com/office/drawing/2014/main" id="{F1D4A321-36A7-C788-D9CA-14BE859FB0F2}"/>
              </a:ext>
            </a:extLst>
          </p:cNvPr>
          <p:cNvGrpSpPr/>
          <p:nvPr/>
        </p:nvGrpSpPr>
        <p:grpSpPr>
          <a:xfrm>
            <a:off x="-2940778" y="4736824"/>
            <a:ext cx="7531100" cy="1167716"/>
            <a:chOff x="3454400" y="4736824"/>
            <a:chExt cx="7531100" cy="1167716"/>
          </a:xfrm>
        </p:grpSpPr>
        <p:sp>
          <p:nvSpPr>
            <p:cNvPr id="7" name="Pil: pentagon 6">
              <a:extLst>
                <a:ext uri="{FF2B5EF4-FFF2-40B4-BE49-F238E27FC236}">
                  <a16:creationId xmlns:a16="http://schemas.microsoft.com/office/drawing/2014/main" id="{EE082851-81CC-FFB7-8FF1-A5304E50D0EA}"/>
                </a:ext>
              </a:extLst>
            </p:cNvPr>
            <p:cNvSpPr/>
            <p:nvPr/>
          </p:nvSpPr>
          <p:spPr>
            <a:xfrm>
              <a:off x="3454400" y="4736824"/>
              <a:ext cx="7175500" cy="1159986"/>
            </a:xfrm>
            <a:prstGeom prst="homePlate">
              <a:avLst/>
            </a:prstGeom>
            <a:solidFill>
              <a:srgbClr val="C9E7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pic>
          <p:nvPicPr>
            <p:cNvPr id="11" name="Grafik 10" descr="Chatboble kontur">
              <a:extLst>
                <a:ext uri="{FF2B5EF4-FFF2-40B4-BE49-F238E27FC236}">
                  <a16:creationId xmlns:a16="http://schemas.microsoft.com/office/drawing/2014/main" id="{7548B0C7-B736-B3BA-CAD3-A33D18E86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568700" y="4906505"/>
              <a:ext cx="914400" cy="914400"/>
            </a:xfrm>
            <a:prstGeom prst="rect">
              <a:avLst/>
            </a:prstGeom>
          </p:spPr>
        </p:pic>
        <p:sp>
          <p:nvSpPr>
            <p:cNvPr id="16" name="Tekstfelt 15">
              <a:extLst>
                <a:ext uri="{FF2B5EF4-FFF2-40B4-BE49-F238E27FC236}">
                  <a16:creationId xmlns:a16="http://schemas.microsoft.com/office/drawing/2014/main" id="{E1F02D88-1E21-FFF4-C832-B9A5B28E9466}"/>
                </a:ext>
              </a:extLst>
            </p:cNvPr>
            <p:cNvSpPr txBox="1"/>
            <p:nvPr/>
          </p:nvSpPr>
          <p:spPr>
            <a:xfrm>
              <a:off x="4483100" y="4796544"/>
              <a:ext cx="6502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</a:pPr>
              <a:endParaRPr lang="da-DK" sz="2200" dirty="0">
                <a:solidFill>
                  <a:schemeClr val="bg1"/>
                </a:solidFill>
              </a:endParaRPr>
            </a:p>
            <a:p>
              <a:pPr>
                <a:lnSpc>
                  <a:spcPct val="100000"/>
                </a:lnSpc>
              </a:pPr>
              <a:r>
                <a:rPr lang="da-DK" sz="2200" b="1" dirty="0">
                  <a:solidFill>
                    <a:schemeClr val="bg1"/>
                  </a:solidFill>
                </a:rPr>
                <a:t>Online dybdeinterviews </a:t>
              </a:r>
            </a:p>
            <a:p>
              <a:endParaRPr lang="da-DK" sz="2200" dirty="0"/>
            </a:p>
          </p:txBody>
        </p:sp>
      </p:grpSp>
      <p:sp>
        <p:nvSpPr>
          <p:cNvPr id="4" name="Rektangel 3">
            <a:extLst>
              <a:ext uri="{FF2B5EF4-FFF2-40B4-BE49-F238E27FC236}">
                <a16:creationId xmlns:a16="http://schemas.microsoft.com/office/drawing/2014/main" id="{C8C19930-D6B2-91D9-D91B-47E7C58AEA82}"/>
              </a:ext>
            </a:extLst>
          </p:cNvPr>
          <p:cNvSpPr/>
          <p:nvPr/>
        </p:nvSpPr>
        <p:spPr>
          <a:xfrm>
            <a:off x="-5188678" y="0"/>
            <a:ext cx="86995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8" name="Grafik 17" descr="Lyspære og tandhjul  kontur">
            <a:extLst>
              <a:ext uri="{FF2B5EF4-FFF2-40B4-BE49-F238E27FC236}">
                <a16:creationId xmlns:a16="http://schemas.microsoft.com/office/drawing/2014/main" id="{99729898-22CB-4295-1D03-DA0B478137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405922" y="2825316"/>
            <a:ext cx="914400" cy="914400"/>
          </a:xfrm>
          <a:prstGeom prst="rect">
            <a:avLst/>
          </a:prstGeom>
        </p:spPr>
      </p:pic>
      <p:sp>
        <p:nvSpPr>
          <p:cNvPr id="22" name="Tekstfelt 21">
            <a:extLst>
              <a:ext uri="{FF2B5EF4-FFF2-40B4-BE49-F238E27FC236}">
                <a16:creationId xmlns:a16="http://schemas.microsoft.com/office/drawing/2014/main" id="{269FFAD0-9E9D-DF08-1930-2B4E62ED7680}"/>
              </a:ext>
            </a:extLst>
          </p:cNvPr>
          <p:cNvSpPr txBox="1"/>
          <p:nvPr/>
        </p:nvSpPr>
        <p:spPr>
          <a:xfrm>
            <a:off x="431072" y="2943626"/>
            <a:ext cx="256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b="1" dirty="0">
                <a:solidFill>
                  <a:schemeClr val="tx2"/>
                </a:solidFill>
                <a:latin typeface="+mj-lt"/>
              </a:rPr>
              <a:t>METODE</a:t>
            </a:r>
          </a:p>
        </p:txBody>
      </p:sp>
      <p:pic>
        <p:nvPicPr>
          <p:cNvPr id="2" name="Billede 1" descr="Et billede, der indeholder tekst, Font/skrifttype, skærmbillede, Grafik&#10;&#10;Automatisk genereret beskrivelse">
            <a:extLst>
              <a:ext uri="{FF2B5EF4-FFF2-40B4-BE49-F238E27FC236}">
                <a16:creationId xmlns:a16="http://schemas.microsoft.com/office/drawing/2014/main" id="{DAF4AAD4-23A3-4D4E-81A9-2A9210864B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86" y="239635"/>
            <a:ext cx="2245303" cy="53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39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FD689C6E-EA9C-D60D-2289-0CD82B32DA03}"/>
              </a:ext>
            </a:extLst>
          </p:cNvPr>
          <p:cNvSpPr/>
          <p:nvPr/>
        </p:nvSpPr>
        <p:spPr>
          <a:xfrm>
            <a:off x="3510822" y="556578"/>
            <a:ext cx="114300" cy="5549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34" name="Gruppe 33">
            <a:extLst>
              <a:ext uri="{FF2B5EF4-FFF2-40B4-BE49-F238E27FC236}">
                <a16:creationId xmlns:a16="http://schemas.microsoft.com/office/drawing/2014/main" id="{A2904FA6-E559-FB4D-5C60-7C6598398651}"/>
              </a:ext>
            </a:extLst>
          </p:cNvPr>
          <p:cNvGrpSpPr/>
          <p:nvPr/>
        </p:nvGrpSpPr>
        <p:grpSpPr>
          <a:xfrm>
            <a:off x="3608875" y="2825316"/>
            <a:ext cx="7531100" cy="1159986"/>
            <a:chOff x="3454400" y="2825316"/>
            <a:chExt cx="7531100" cy="1159986"/>
          </a:xfrm>
        </p:grpSpPr>
        <p:sp>
          <p:nvSpPr>
            <p:cNvPr id="6" name="Pil: pentagon 5">
              <a:extLst>
                <a:ext uri="{FF2B5EF4-FFF2-40B4-BE49-F238E27FC236}">
                  <a16:creationId xmlns:a16="http://schemas.microsoft.com/office/drawing/2014/main" id="{F079FE74-F2EF-5565-66FC-26F294CBEF5B}"/>
                </a:ext>
              </a:extLst>
            </p:cNvPr>
            <p:cNvSpPr/>
            <p:nvPr/>
          </p:nvSpPr>
          <p:spPr>
            <a:xfrm>
              <a:off x="3454400" y="2825316"/>
              <a:ext cx="7175500" cy="1159986"/>
            </a:xfrm>
            <a:prstGeom prst="homePlate">
              <a:avLst/>
            </a:prstGeom>
            <a:solidFill>
              <a:srgbClr val="94D0A9"/>
            </a:solidFill>
            <a:ln>
              <a:solidFill>
                <a:srgbClr val="94D0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pic>
          <p:nvPicPr>
            <p:cNvPr id="9" name="Grafik 8" descr="Målgruppe kontur">
              <a:extLst>
                <a:ext uri="{FF2B5EF4-FFF2-40B4-BE49-F238E27FC236}">
                  <a16:creationId xmlns:a16="http://schemas.microsoft.com/office/drawing/2014/main" id="{003B0063-B81A-454A-B6AF-27F8B09BE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568700" y="2989463"/>
              <a:ext cx="914400" cy="914400"/>
            </a:xfrm>
            <a:prstGeom prst="rect">
              <a:avLst/>
            </a:prstGeom>
          </p:spPr>
        </p:pic>
        <p:sp>
          <p:nvSpPr>
            <p:cNvPr id="14" name="Tekstfelt 13">
              <a:extLst>
                <a:ext uri="{FF2B5EF4-FFF2-40B4-BE49-F238E27FC236}">
                  <a16:creationId xmlns:a16="http://schemas.microsoft.com/office/drawing/2014/main" id="{DFB3C649-2E91-D40C-18C8-2242DB173136}"/>
                </a:ext>
              </a:extLst>
            </p:cNvPr>
            <p:cNvSpPr txBox="1"/>
            <p:nvPr/>
          </p:nvSpPr>
          <p:spPr>
            <a:xfrm>
              <a:off x="4483100" y="2894921"/>
              <a:ext cx="6502400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</a:pPr>
              <a:endParaRPr lang="da-DK" sz="2000" b="1" dirty="0">
                <a:solidFill>
                  <a:schemeClr val="tx2"/>
                </a:solidFill>
              </a:endParaRPr>
            </a:p>
            <a:p>
              <a:pPr>
                <a:lnSpc>
                  <a:spcPct val="100000"/>
                </a:lnSpc>
              </a:pPr>
              <a:r>
                <a:rPr lang="da-DK" sz="2200" b="1" dirty="0">
                  <a:solidFill>
                    <a:schemeClr val="tx2"/>
                  </a:solidFill>
                </a:rPr>
                <a:t>10 kantiner (hospital, skole og virksomhed)</a:t>
              </a:r>
            </a:p>
            <a:p>
              <a:endParaRPr lang="da-DK" dirty="0"/>
            </a:p>
          </p:txBody>
        </p:sp>
      </p:grpSp>
      <p:grpSp>
        <p:nvGrpSpPr>
          <p:cNvPr id="33" name="Gruppe 32">
            <a:extLst>
              <a:ext uri="{FF2B5EF4-FFF2-40B4-BE49-F238E27FC236}">
                <a16:creationId xmlns:a16="http://schemas.microsoft.com/office/drawing/2014/main" id="{48BA2A5E-7333-8AAA-1FA8-BDCED1E95F59}"/>
              </a:ext>
            </a:extLst>
          </p:cNvPr>
          <p:cNvGrpSpPr/>
          <p:nvPr/>
        </p:nvGrpSpPr>
        <p:grpSpPr>
          <a:xfrm>
            <a:off x="3608876" y="967343"/>
            <a:ext cx="7537452" cy="1159986"/>
            <a:chOff x="3454400" y="967343"/>
            <a:chExt cx="7537452" cy="1159986"/>
          </a:xfrm>
        </p:grpSpPr>
        <p:sp>
          <p:nvSpPr>
            <p:cNvPr id="5" name="Pil: pentagon 4">
              <a:extLst>
                <a:ext uri="{FF2B5EF4-FFF2-40B4-BE49-F238E27FC236}">
                  <a16:creationId xmlns:a16="http://schemas.microsoft.com/office/drawing/2014/main" id="{4BA6C43F-AEEC-2D84-D43E-88DB766EBAA0}"/>
                </a:ext>
              </a:extLst>
            </p:cNvPr>
            <p:cNvSpPr/>
            <p:nvPr/>
          </p:nvSpPr>
          <p:spPr>
            <a:xfrm>
              <a:off x="3454400" y="967343"/>
              <a:ext cx="7175500" cy="1159986"/>
            </a:xfrm>
            <a:prstGeom prst="homePlate">
              <a:avLst/>
            </a:prstGeom>
            <a:solidFill>
              <a:srgbClr val="66BC84"/>
            </a:solidFill>
            <a:ln>
              <a:solidFill>
                <a:srgbClr val="66BC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>
                <a:ln>
                  <a:solidFill>
                    <a:srgbClr val="66BC84"/>
                  </a:solidFill>
                </a:ln>
                <a:solidFill>
                  <a:srgbClr val="66BC84"/>
                </a:solidFill>
              </a:endParaRPr>
            </a:p>
          </p:txBody>
        </p:sp>
        <p:pic>
          <p:nvPicPr>
            <p:cNvPr id="13" name="Grafik 12" descr="Dagskalender kontur">
              <a:extLst>
                <a:ext uri="{FF2B5EF4-FFF2-40B4-BE49-F238E27FC236}">
                  <a16:creationId xmlns:a16="http://schemas.microsoft.com/office/drawing/2014/main" id="{A33A5A4A-C9D2-BCB3-F47E-02445B2E2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536950" y="1070218"/>
              <a:ext cx="914400" cy="914400"/>
            </a:xfrm>
            <a:prstGeom prst="rect">
              <a:avLst/>
            </a:prstGeom>
          </p:spPr>
        </p:pic>
        <p:sp>
          <p:nvSpPr>
            <p:cNvPr id="15" name="Tekstfelt 14">
              <a:extLst>
                <a:ext uri="{FF2B5EF4-FFF2-40B4-BE49-F238E27FC236}">
                  <a16:creationId xmlns:a16="http://schemas.microsoft.com/office/drawing/2014/main" id="{E293FC7B-547A-E421-321C-6A6156A744FB}"/>
                </a:ext>
              </a:extLst>
            </p:cNvPr>
            <p:cNvSpPr txBox="1"/>
            <p:nvPr/>
          </p:nvSpPr>
          <p:spPr>
            <a:xfrm>
              <a:off x="4489452" y="1070218"/>
              <a:ext cx="6502400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</a:pPr>
              <a:endParaRPr lang="da-DK" sz="2000" dirty="0">
                <a:solidFill>
                  <a:schemeClr val="bg1"/>
                </a:solidFill>
              </a:endParaRPr>
            </a:p>
            <a:p>
              <a:pPr>
                <a:lnSpc>
                  <a:spcPct val="100000"/>
                </a:lnSpc>
              </a:pPr>
              <a:r>
                <a:rPr lang="da-DK" sz="2200" b="1" dirty="0">
                  <a:solidFill>
                    <a:schemeClr val="tx2"/>
                  </a:solidFill>
                </a:rPr>
                <a:t>Maj 2023</a:t>
              </a:r>
            </a:p>
            <a:p>
              <a:endParaRPr lang="da-DK" dirty="0"/>
            </a:p>
          </p:txBody>
        </p:sp>
      </p:grpSp>
      <p:grpSp>
        <p:nvGrpSpPr>
          <p:cNvPr id="35" name="Gruppe 34">
            <a:extLst>
              <a:ext uri="{FF2B5EF4-FFF2-40B4-BE49-F238E27FC236}">
                <a16:creationId xmlns:a16="http://schemas.microsoft.com/office/drawing/2014/main" id="{F1D4A321-36A7-C788-D9CA-14BE859FB0F2}"/>
              </a:ext>
            </a:extLst>
          </p:cNvPr>
          <p:cNvGrpSpPr/>
          <p:nvPr/>
        </p:nvGrpSpPr>
        <p:grpSpPr>
          <a:xfrm>
            <a:off x="3608871" y="4736824"/>
            <a:ext cx="7531100" cy="1167716"/>
            <a:chOff x="3454400" y="4736824"/>
            <a:chExt cx="7531100" cy="1167716"/>
          </a:xfrm>
        </p:grpSpPr>
        <p:sp>
          <p:nvSpPr>
            <p:cNvPr id="7" name="Pil: pentagon 6">
              <a:extLst>
                <a:ext uri="{FF2B5EF4-FFF2-40B4-BE49-F238E27FC236}">
                  <a16:creationId xmlns:a16="http://schemas.microsoft.com/office/drawing/2014/main" id="{EE082851-81CC-FFB7-8FF1-A5304E50D0EA}"/>
                </a:ext>
              </a:extLst>
            </p:cNvPr>
            <p:cNvSpPr/>
            <p:nvPr/>
          </p:nvSpPr>
          <p:spPr>
            <a:xfrm>
              <a:off x="3454400" y="4736824"/>
              <a:ext cx="7175500" cy="1159986"/>
            </a:xfrm>
            <a:prstGeom prst="homePlate">
              <a:avLst/>
            </a:prstGeom>
            <a:solidFill>
              <a:srgbClr val="C9E7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pic>
          <p:nvPicPr>
            <p:cNvPr id="11" name="Grafik 10" descr="Chatboble kontur">
              <a:extLst>
                <a:ext uri="{FF2B5EF4-FFF2-40B4-BE49-F238E27FC236}">
                  <a16:creationId xmlns:a16="http://schemas.microsoft.com/office/drawing/2014/main" id="{7548B0C7-B736-B3BA-CAD3-A33D18E86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568700" y="4906505"/>
              <a:ext cx="914400" cy="914400"/>
            </a:xfrm>
            <a:prstGeom prst="rect">
              <a:avLst/>
            </a:prstGeom>
          </p:spPr>
        </p:pic>
        <p:sp>
          <p:nvSpPr>
            <p:cNvPr id="16" name="Tekstfelt 15">
              <a:extLst>
                <a:ext uri="{FF2B5EF4-FFF2-40B4-BE49-F238E27FC236}">
                  <a16:creationId xmlns:a16="http://schemas.microsoft.com/office/drawing/2014/main" id="{E1F02D88-1E21-FFF4-C832-B9A5B28E9466}"/>
                </a:ext>
              </a:extLst>
            </p:cNvPr>
            <p:cNvSpPr txBox="1"/>
            <p:nvPr/>
          </p:nvSpPr>
          <p:spPr>
            <a:xfrm>
              <a:off x="4483100" y="4796544"/>
              <a:ext cx="6502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</a:pPr>
              <a:endParaRPr lang="da-DK" sz="2200" dirty="0">
                <a:solidFill>
                  <a:schemeClr val="bg1"/>
                </a:solidFill>
              </a:endParaRPr>
            </a:p>
            <a:p>
              <a:pPr>
                <a:lnSpc>
                  <a:spcPct val="100000"/>
                </a:lnSpc>
              </a:pPr>
              <a:r>
                <a:rPr lang="da-DK" sz="2200" b="1" dirty="0">
                  <a:solidFill>
                    <a:schemeClr val="tx2"/>
                  </a:solidFill>
                </a:rPr>
                <a:t>Online dybdeinterviews </a:t>
              </a:r>
            </a:p>
            <a:p>
              <a:endParaRPr lang="da-DK" sz="2200" dirty="0"/>
            </a:p>
          </p:txBody>
        </p:sp>
      </p:grpSp>
      <p:sp>
        <p:nvSpPr>
          <p:cNvPr id="4" name="Rektangel 3">
            <a:extLst>
              <a:ext uri="{FF2B5EF4-FFF2-40B4-BE49-F238E27FC236}">
                <a16:creationId xmlns:a16="http://schemas.microsoft.com/office/drawing/2014/main" id="{C8C19930-D6B2-91D9-D91B-47E7C58AEA82}"/>
              </a:ext>
            </a:extLst>
          </p:cNvPr>
          <p:cNvSpPr/>
          <p:nvPr/>
        </p:nvSpPr>
        <p:spPr>
          <a:xfrm>
            <a:off x="-5188678" y="0"/>
            <a:ext cx="86995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8" name="Grafik 17" descr="Lyspære og tandhjul  kontur">
            <a:extLst>
              <a:ext uri="{FF2B5EF4-FFF2-40B4-BE49-F238E27FC236}">
                <a16:creationId xmlns:a16="http://schemas.microsoft.com/office/drawing/2014/main" id="{99729898-22CB-4295-1D03-DA0B478137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405922" y="2825316"/>
            <a:ext cx="914400" cy="914400"/>
          </a:xfrm>
          <a:prstGeom prst="rect">
            <a:avLst/>
          </a:prstGeom>
        </p:spPr>
      </p:pic>
      <p:sp>
        <p:nvSpPr>
          <p:cNvPr id="22" name="Tekstfelt 21">
            <a:extLst>
              <a:ext uri="{FF2B5EF4-FFF2-40B4-BE49-F238E27FC236}">
                <a16:creationId xmlns:a16="http://schemas.microsoft.com/office/drawing/2014/main" id="{269FFAD0-9E9D-DF08-1930-2B4E62ED7680}"/>
              </a:ext>
            </a:extLst>
          </p:cNvPr>
          <p:cNvSpPr txBox="1"/>
          <p:nvPr/>
        </p:nvSpPr>
        <p:spPr>
          <a:xfrm>
            <a:off x="431072" y="2943626"/>
            <a:ext cx="256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b="1" dirty="0">
                <a:solidFill>
                  <a:schemeClr val="tx2"/>
                </a:solidFill>
                <a:latin typeface="+mj-lt"/>
              </a:rPr>
              <a:t>METODE</a:t>
            </a:r>
          </a:p>
        </p:txBody>
      </p:sp>
      <p:pic>
        <p:nvPicPr>
          <p:cNvPr id="2" name="Billede 1" descr="Et billede, der indeholder tekst, Font/skrifttype, skærmbillede, Grafik&#10;&#10;Automatisk genereret beskrivelse">
            <a:extLst>
              <a:ext uri="{FF2B5EF4-FFF2-40B4-BE49-F238E27FC236}">
                <a16:creationId xmlns:a16="http://schemas.microsoft.com/office/drawing/2014/main" id="{B0DCBFDB-5CE4-4193-74A0-8CB38CDB62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86" y="285934"/>
            <a:ext cx="2245303" cy="53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6862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8B805896-8AF3-2477-0C13-48B591634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7" y="6042300"/>
            <a:ext cx="12188825" cy="815700"/>
          </a:xfrm>
          <a:custGeom>
            <a:avLst/>
            <a:gdLst>
              <a:gd name="T0" fmla="*/ 19569 w 19570"/>
              <a:gd name="T1" fmla="*/ 1310 h 1311"/>
              <a:gd name="T2" fmla="*/ 0 w 19570"/>
              <a:gd name="T3" fmla="*/ 864 h 1311"/>
              <a:gd name="T4" fmla="*/ 30 w 19570"/>
              <a:gd name="T5" fmla="*/ 869 h 1311"/>
              <a:gd name="T6" fmla="*/ 310 w 19570"/>
              <a:gd name="T7" fmla="*/ 933 h 1311"/>
              <a:gd name="T8" fmla="*/ 719 w 19570"/>
              <a:gd name="T9" fmla="*/ 785 h 1311"/>
              <a:gd name="T10" fmla="*/ 1231 w 19570"/>
              <a:gd name="T11" fmla="*/ 795 h 1311"/>
              <a:gd name="T12" fmla="*/ 1834 w 19570"/>
              <a:gd name="T13" fmla="*/ 725 h 1311"/>
              <a:gd name="T14" fmla="*/ 2256 w 19570"/>
              <a:gd name="T15" fmla="*/ 604 h 1311"/>
              <a:gd name="T16" fmla="*/ 2735 w 19570"/>
              <a:gd name="T17" fmla="*/ 626 h 1311"/>
              <a:gd name="T18" fmla="*/ 3389 w 19570"/>
              <a:gd name="T19" fmla="*/ 490 h 1311"/>
              <a:gd name="T20" fmla="*/ 3772 w 19570"/>
              <a:gd name="T21" fmla="*/ 513 h 1311"/>
              <a:gd name="T22" fmla="*/ 5780 w 19570"/>
              <a:gd name="T23" fmla="*/ 217 h 1311"/>
              <a:gd name="T24" fmla="*/ 6191 w 19570"/>
              <a:gd name="T25" fmla="*/ 245 h 1311"/>
              <a:gd name="T26" fmla="*/ 6935 w 19570"/>
              <a:gd name="T27" fmla="*/ 502 h 1311"/>
              <a:gd name="T28" fmla="*/ 7926 w 19570"/>
              <a:gd name="T29" fmla="*/ 348 h 1311"/>
              <a:gd name="T30" fmla="*/ 8776 w 19570"/>
              <a:gd name="T31" fmla="*/ 300 h 1311"/>
              <a:gd name="T32" fmla="*/ 9441 w 19570"/>
              <a:gd name="T33" fmla="*/ 533 h 1311"/>
              <a:gd name="T34" fmla="*/ 9767 w 19570"/>
              <a:gd name="T35" fmla="*/ 437 h 1311"/>
              <a:gd name="T36" fmla="*/ 11053 w 19570"/>
              <a:gd name="T37" fmla="*/ 406 h 1311"/>
              <a:gd name="T38" fmla="*/ 11495 w 19570"/>
              <a:gd name="T39" fmla="*/ 166 h 1311"/>
              <a:gd name="T40" fmla="*/ 12198 w 19570"/>
              <a:gd name="T41" fmla="*/ 452 h 1311"/>
              <a:gd name="T42" fmla="*/ 14594 w 19570"/>
              <a:gd name="T43" fmla="*/ 187 h 1311"/>
              <a:gd name="T44" fmla="*/ 14961 w 19570"/>
              <a:gd name="T45" fmla="*/ 28 h 1311"/>
              <a:gd name="T46" fmla="*/ 15394 w 19570"/>
              <a:gd name="T47" fmla="*/ 78 h 1311"/>
              <a:gd name="T48" fmla="*/ 17032 w 19570"/>
              <a:gd name="T49" fmla="*/ 607 h 1311"/>
              <a:gd name="T50" fmla="*/ 17077 w 19570"/>
              <a:gd name="T51" fmla="*/ 624 h 1311"/>
              <a:gd name="T52" fmla="*/ 17329 w 19570"/>
              <a:gd name="T53" fmla="*/ 733 h 1311"/>
              <a:gd name="T54" fmla="*/ 17404 w 19570"/>
              <a:gd name="T55" fmla="*/ 759 h 1311"/>
              <a:gd name="T56" fmla="*/ 17612 w 19570"/>
              <a:gd name="T57" fmla="*/ 753 h 1311"/>
              <a:gd name="T58" fmla="*/ 17716 w 19570"/>
              <a:gd name="T59" fmla="*/ 754 h 1311"/>
              <a:gd name="T60" fmla="*/ 17802 w 19570"/>
              <a:gd name="T61" fmla="*/ 801 h 1311"/>
              <a:gd name="T62" fmla="*/ 18221 w 19570"/>
              <a:gd name="T63" fmla="*/ 869 h 1311"/>
              <a:gd name="T64" fmla="*/ 18398 w 19570"/>
              <a:gd name="T65" fmla="*/ 823 h 1311"/>
              <a:gd name="T66" fmla="*/ 18644 w 19570"/>
              <a:gd name="T67" fmla="*/ 858 h 1311"/>
              <a:gd name="T68" fmla="*/ 18925 w 19570"/>
              <a:gd name="T69" fmla="*/ 966 h 1311"/>
              <a:gd name="T70" fmla="*/ 19032 w 19570"/>
              <a:gd name="T71" fmla="*/ 1029 h 1311"/>
              <a:gd name="T72" fmla="*/ 19247 w 19570"/>
              <a:gd name="T73" fmla="*/ 1046 h 1311"/>
              <a:gd name="T74" fmla="*/ 19569 w 19570"/>
              <a:gd name="T75" fmla="*/ 1129 h 1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9570" h="1311">
                <a:moveTo>
                  <a:pt x="19569" y="1129"/>
                </a:moveTo>
                <a:lnTo>
                  <a:pt x="19569" y="1310"/>
                </a:lnTo>
                <a:lnTo>
                  <a:pt x="0" y="1310"/>
                </a:lnTo>
                <a:lnTo>
                  <a:pt x="0" y="864"/>
                </a:lnTo>
                <a:lnTo>
                  <a:pt x="0" y="864"/>
                </a:lnTo>
                <a:cubicBezTo>
                  <a:pt x="10" y="865"/>
                  <a:pt x="20" y="867"/>
                  <a:pt x="30" y="869"/>
                </a:cubicBezTo>
                <a:lnTo>
                  <a:pt x="30" y="869"/>
                </a:lnTo>
                <a:cubicBezTo>
                  <a:pt x="124" y="888"/>
                  <a:pt x="214" y="933"/>
                  <a:pt x="310" y="933"/>
                </a:cubicBezTo>
                <a:lnTo>
                  <a:pt x="310" y="933"/>
                </a:lnTo>
                <a:cubicBezTo>
                  <a:pt x="456" y="932"/>
                  <a:pt x="579" y="826"/>
                  <a:pt x="719" y="785"/>
                </a:cubicBezTo>
                <a:lnTo>
                  <a:pt x="719" y="785"/>
                </a:lnTo>
                <a:cubicBezTo>
                  <a:pt x="884" y="737"/>
                  <a:pt x="1060" y="780"/>
                  <a:pt x="1231" y="795"/>
                </a:cubicBezTo>
                <a:lnTo>
                  <a:pt x="1231" y="795"/>
                </a:lnTo>
                <a:cubicBezTo>
                  <a:pt x="1434" y="812"/>
                  <a:pt x="1640" y="788"/>
                  <a:pt x="1834" y="725"/>
                </a:cubicBezTo>
                <a:lnTo>
                  <a:pt x="1834" y="725"/>
                </a:lnTo>
                <a:cubicBezTo>
                  <a:pt x="1973" y="680"/>
                  <a:pt x="2109" y="613"/>
                  <a:pt x="2256" y="604"/>
                </a:cubicBezTo>
                <a:lnTo>
                  <a:pt x="2256" y="604"/>
                </a:lnTo>
                <a:cubicBezTo>
                  <a:pt x="2415" y="593"/>
                  <a:pt x="2578" y="653"/>
                  <a:pt x="2735" y="626"/>
                </a:cubicBezTo>
                <a:lnTo>
                  <a:pt x="2735" y="626"/>
                </a:lnTo>
                <a:cubicBezTo>
                  <a:pt x="2879" y="557"/>
                  <a:pt x="3161" y="392"/>
                  <a:pt x="3389" y="490"/>
                </a:cubicBezTo>
                <a:lnTo>
                  <a:pt x="3389" y="490"/>
                </a:lnTo>
                <a:cubicBezTo>
                  <a:pt x="3503" y="539"/>
                  <a:pt x="3657" y="552"/>
                  <a:pt x="3772" y="513"/>
                </a:cubicBezTo>
                <a:lnTo>
                  <a:pt x="3772" y="513"/>
                </a:lnTo>
                <a:cubicBezTo>
                  <a:pt x="5125" y="41"/>
                  <a:pt x="4299" y="865"/>
                  <a:pt x="5780" y="217"/>
                </a:cubicBezTo>
                <a:lnTo>
                  <a:pt x="5780" y="217"/>
                </a:lnTo>
                <a:cubicBezTo>
                  <a:pt x="5912" y="159"/>
                  <a:pt x="6058" y="193"/>
                  <a:pt x="6191" y="245"/>
                </a:cubicBezTo>
                <a:lnTo>
                  <a:pt x="6191" y="245"/>
                </a:lnTo>
                <a:cubicBezTo>
                  <a:pt x="6324" y="297"/>
                  <a:pt x="6337" y="537"/>
                  <a:pt x="6935" y="502"/>
                </a:cubicBezTo>
                <a:lnTo>
                  <a:pt x="6935" y="502"/>
                </a:lnTo>
                <a:cubicBezTo>
                  <a:pt x="7392" y="475"/>
                  <a:pt x="7578" y="309"/>
                  <a:pt x="7926" y="348"/>
                </a:cubicBezTo>
                <a:lnTo>
                  <a:pt x="7926" y="348"/>
                </a:lnTo>
                <a:cubicBezTo>
                  <a:pt x="8210" y="380"/>
                  <a:pt x="8495" y="235"/>
                  <a:pt x="8776" y="300"/>
                </a:cubicBezTo>
                <a:lnTo>
                  <a:pt x="8776" y="300"/>
                </a:lnTo>
                <a:cubicBezTo>
                  <a:pt x="9002" y="352"/>
                  <a:pt x="9212" y="538"/>
                  <a:pt x="9441" y="533"/>
                </a:cubicBezTo>
                <a:lnTo>
                  <a:pt x="9441" y="533"/>
                </a:lnTo>
                <a:cubicBezTo>
                  <a:pt x="9552" y="532"/>
                  <a:pt x="9660" y="485"/>
                  <a:pt x="9767" y="437"/>
                </a:cubicBezTo>
                <a:lnTo>
                  <a:pt x="9767" y="437"/>
                </a:lnTo>
                <a:cubicBezTo>
                  <a:pt x="10202" y="246"/>
                  <a:pt x="10648" y="706"/>
                  <a:pt x="11053" y="406"/>
                </a:cubicBezTo>
                <a:lnTo>
                  <a:pt x="11053" y="406"/>
                </a:lnTo>
                <a:cubicBezTo>
                  <a:pt x="11164" y="323"/>
                  <a:pt x="11372" y="182"/>
                  <a:pt x="11495" y="166"/>
                </a:cubicBezTo>
                <a:lnTo>
                  <a:pt x="11495" y="166"/>
                </a:lnTo>
                <a:cubicBezTo>
                  <a:pt x="11646" y="147"/>
                  <a:pt x="11960" y="491"/>
                  <a:pt x="12198" y="452"/>
                </a:cubicBezTo>
                <a:lnTo>
                  <a:pt x="12198" y="452"/>
                </a:lnTo>
                <a:cubicBezTo>
                  <a:pt x="13752" y="199"/>
                  <a:pt x="13317" y="718"/>
                  <a:pt x="14594" y="187"/>
                </a:cubicBezTo>
                <a:lnTo>
                  <a:pt x="14594" y="187"/>
                </a:lnTo>
                <a:cubicBezTo>
                  <a:pt x="14716" y="136"/>
                  <a:pt x="14833" y="52"/>
                  <a:pt x="14961" y="28"/>
                </a:cubicBezTo>
                <a:lnTo>
                  <a:pt x="14961" y="28"/>
                </a:lnTo>
                <a:cubicBezTo>
                  <a:pt x="15105" y="0"/>
                  <a:pt x="15251" y="39"/>
                  <a:pt x="15394" y="78"/>
                </a:cubicBezTo>
                <a:lnTo>
                  <a:pt x="15394" y="78"/>
                </a:lnTo>
                <a:cubicBezTo>
                  <a:pt x="15856" y="203"/>
                  <a:pt x="16571" y="482"/>
                  <a:pt x="17032" y="607"/>
                </a:cubicBezTo>
                <a:lnTo>
                  <a:pt x="17032" y="607"/>
                </a:lnTo>
                <a:cubicBezTo>
                  <a:pt x="17046" y="611"/>
                  <a:pt x="17061" y="617"/>
                  <a:pt x="17077" y="624"/>
                </a:cubicBezTo>
                <a:lnTo>
                  <a:pt x="17077" y="624"/>
                </a:lnTo>
                <a:cubicBezTo>
                  <a:pt x="17163" y="617"/>
                  <a:pt x="17243" y="691"/>
                  <a:pt x="17329" y="733"/>
                </a:cubicBezTo>
                <a:lnTo>
                  <a:pt x="17329" y="733"/>
                </a:lnTo>
                <a:cubicBezTo>
                  <a:pt x="17356" y="737"/>
                  <a:pt x="17381" y="746"/>
                  <a:pt x="17404" y="759"/>
                </a:cubicBezTo>
                <a:lnTo>
                  <a:pt x="17404" y="759"/>
                </a:lnTo>
                <a:cubicBezTo>
                  <a:pt x="17472" y="772"/>
                  <a:pt x="17543" y="762"/>
                  <a:pt x="17612" y="753"/>
                </a:cubicBezTo>
                <a:lnTo>
                  <a:pt x="17612" y="753"/>
                </a:lnTo>
                <a:cubicBezTo>
                  <a:pt x="17646" y="749"/>
                  <a:pt x="17682" y="745"/>
                  <a:pt x="17716" y="754"/>
                </a:cubicBezTo>
                <a:lnTo>
                  <a:pt x="17716" y="754"/>
                </a:lnTo>
                <a:cubicBezTo>
                  <a:pt x="17747" y="763"/>
                  <a:pt x="17774" y="784"/>
                  <a:pt x="17802" y="801"/>
                </a:cubicBezTo>
                <a:lnTo>
                  <a:pt x="17802" y="801"/>
                </a:lnTo>
                <a:cubicBezTo>
                  <a:pt x="17926" y="877"/>
                  <a:pt x="18080" y="902"/>
                  <a:pt x="18221" y="869"/>
                </a:cubicBezTo>
                <a:lnTo>
                  <a:pt x="18221" y="869"/>
                </a:lnTo>
                <a:cubicBezTo>
                  <a:pt x="18280" y="854"/>
                  <a:pt x="18338" y="831"/>
                  <a:pt x="18398" y="823"/>
                </a:cubicBezTo>
                <a:lnTo>
                  <a:pt x="18398" y="823"/>
                </a:lnTo>
                <a:cubicBezTo>
                  <a:pt x="18481" y="814"/>
                  <a:pt x="18564" y="836"/>
                  <a:pt x="18644" y="858"/>
                </a:cubicBezTo>
                <a:lnTo>
                  <a:pt x="18644" y="858"/>
                </a:lnTo>
                <a:cubicBezTo>
                  <a:pt x="18742" y="884"/>
                  <a:pt x="18840" y="912"/>
                  <a:pt x="18925" y="966"/>
                </a:cubicBezTo>
                <a:lnTo>
                  <a:pt x="18925" y="966"/>
                </a:lnTo>
                <a:cubicBezTo>
                  <a:pt x="18961" y="988"/>
                  <a:pt x="18993" y="1014"/>
                  <a:pt x="19032" y="1029"/>
                </a:cubicBezTo>
                <a:lnTo>
                  <a:pt x="19032" y="1029"/>
                </a:lnTo>
                <a:cubicBezTo>
                  <a:pt x="19100" y="1056"/>
                  <a:pt x="19175" y="1045"/>
                  <a:pt x="19247" y="1046"/>
                </a:cubicBezTo>
                <a:lnTo>
                  <a:pt x="19247" y="1046"/>
                </a:lnTo>
                <a:cubicBezTo>
                  <a:pt x="19360" y="1047"/>
                  <a:pt x="19471" y="1075"/>
                  <a:pt x="19569" y="1129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4263E17-7B7D-EC44-B478-65C1419D4238}"/>
              </a:ext>
            </a:extLst>
          </p:cNvPr>
          <p:cNvGrpSpPr/>
          <p:nvPr/>
        </p:nvGrpSpPr>
        <p:grpSpPr>
          <a:xfrm>
            <a:off x="1839129" y="5924527"/>
            <a:ext cx="8513741" cy="488973"/>
            <a:chOff x="4191144" y="11460442"/>
            <a:chExt cx="17027482" cy="977946"/>
          </a:xfrm>
        </p:grpSpPr>
        <p:sp>
          <p:nvSpPr>
            <p:cNvPr id="8" name="Freeform: Shape 24">
              <a:extLst>
                <a:ext uri="{FF2B5EF4-FFF2-40B4-BE49-F238E27FC236}">
                  <a16:creationId xmlns:a16="http://schemas.microsoft.com/office/drawing/2014/main" id="{C472D71C-E044-B980-48D3-2205B57FFE55}"/>
                </a:ext>
              </a:extLst>
            </p:cNvPr>
            <p:cNvSpPr/>
            <p:nvPr/>
          </p:nvSpPr>
          <p:spPr>
            <a:xfrm>
              <a:off x="20401387" y="11507782"/>
              <a:ext cx="497071" cy="497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0" h="400">
                  <a:moveTo>
                    <a:pt x="121" y="352"/>
                  </a:moveTo>
                  <a:cubicBezTo>
                    <a:pt x="186" y="416"/>
                    <a:pt x="289" y="416"/>
                    <a:pt x="352" y="352"/>
                  </a:cubicBezTo>
                  <a:cubicBezTo>
                    <a:pt x="416" y="288"/>
                    <a:pt x="416" y="185"/>
                    <a:pt x="352" y="121"/>
                  </a:cubicBezTo>
                  <a:cubicBezTo>
                    <a:pt x="289" y="57"/>
                    <a:pt x="85" y="-44"/>
                    <a:pt x="20" y="20"/>
                  </a:cubicBezTo>
                  <a:cubicBezTo>
                    <a:pt x="-43" y="84"/>
                    <a:pt x="58" y="288"/>
                    <a:pt x="121" y="352"/>
                  </a:cubicBezTo>
                  <a:close/>
                </a:path>
              </a:pathLst>
            </a:custGeom>
            <a:solidFill>
              <a:schemeClr val="accent3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9" name="Freeform: Shape 25">
              <a:extLst>
                <a:ext uri="{FF2B5EF4-FFF2-40B4-BE49-F238E27FC236}">
                  <a16:creationId xmlns:a16="http://schemas.microsoft.com/office/drawing/2014/main" id="{0F4408C0-212F-4BA9-D73A-3C25CB0016E6}"/>
                </a:ext>
              </a:extLst>
            </p:cNvPr>
            <p:cNvSpPr/>
            <p:nvPr/>
          </p:nvSpPr>
          <p:spPr>
            <a:xfrm>
              <a:off x="20401387" y="11507782"/>
              <a:ext cx="497071" cy="497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0" h="400">
                  <a:moveTo>
                    <a:pt x="121" y="352"/>
                  </a:moveTo>
                  <a:cubicBezTo>
                    <a:pt x="186" y="416"/>
                    <a:pt x="289" y="416"/>
                    <a:pt x="352" y="352"/>
                  </a:cubicBezTo>
                  <a:cubicBezTo>
                    <a:pt x="416" y="288"/>
                    <a:pt x="416" y="185"/>
                    <a:pt x="352" y="121"/>
                  </a:cubicBezTo>
                  <a:cubicBezTo>
                    <a:pt x="289" y="57"/>
                    <a:pt x="85" y="-44"/>
                    <a:pt x="20" y="20"/>
                  </a:cubicBezTo>
                  <a:cubicBezTo>
                    <a:pt x="-43" y="84"/>
                    <a:pt x="58" y="288"/>
                    <a:pt x="121" y="352"/>
                  </a:cubicBezTo>
                  <a:close/>
                </a:path>
              </a:pathLst>
            </a:custGeom>
            <a:solidFill>
              <a:schemeClr val="accent2">
                <a:lumMod val="75000"/>
                <a:alpha val="40000"/>
              </a:schemeClr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0" name="Freeform: Shape 26">
              <a:extLst>
                <a:ext uri="{FF2B5EF4-FFF2-40B4-BE49-F238E27FC236}">
                  <a16:creationId xmlns:a16="http://schemas.microsoft.com/office/drawing/2014/main" id="{14CC95D8-D8DF-11E2-8EF8-99396974FF83}"/>
                </a:ext>
              </a:extLst>
            </p:cNvPr>
            <p:cNvSpPr/>
            <p:nvPr/>
          </p:nvSpPr>
          <p:spPr>
            <a:xfrm>
              <a:off x="20669232" y="11460442"/>
              <a:ext cx="549394" cy="97794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2" h="786">
                  <a:moveTo>
                    <a:pt x="53" y="134"/>
                  </a:moveTo>
                  <a:cubicBezTo>
                    <a:pt x="123" y="64"/>
                    <a:pt x="349" y="-48"/>
                    <a:pt x="419" y="23"/>
                  </a:cubicBezTo>
                  <a:cubicBezTo>
                    <a:pt x="490" y="93"/>
                    <a:pt x="378" y="319"/>
                    <a:pt x="308" y="389"/>
                  </a:cubicBezTo>
                  <a:cubicBezTo>
                    <a:pt x="261" y="436"/>
                    <a:pt x="194" y="452"/>
                    <a:pt x="134" y="436"/>
                  </a:cubicBezTo>
                  <a:lnTo>
                    <a:pt x="134" y="764"/>
                  </a:lnTo>
                  <a:cubicBezTo>
                    <a:pt x="134" y="777"/>
                    <a:pt x="124" y="786"/>
                    <a:pt x="111" y="786"/>
                  </a:cubicBezTo>
                  <a:cubicBezTo>
                    <a:pt x="98" y="786"/>
                    <a:pt x="89" y="777"/>
                    <a:pt x="89" y="764"/>
                  </a:cubicBezTo>
                  <a:lnTo>
                    <a:pt x="89" y="417"/>
                  </a:lnTo>
                  <a:cubicBezTo>
                    <a:pt x="76" y="409"/>
                    <a:pt x="63" y="400"/>
                    <a:pt x="53" y="389"/>
                  </a:cubicBezTo>
                  <a:cubicBezTo>
                    <a:pt x="-18" y="319"/>
                    <a:pt x="-18" y="204"/>
                    <a:pt x="53" y="134"/>
                  </a:cubicBezTo>
                  <a:close/>
                </a:path>
              </a:pathLst>
            </a:custGeom>
            <a:solidFill>
              <a:schemeClr val="accent2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1" name="Freeform: Shape 27">
              <a:extLst>
                <a:ext uri="{FF2B5EF4-FFF2-40B4-BE49-F238E27FC236}">
                  <a16:creationId xmlns:a16="http://schemas.microsoft.com/office/drawing/2014/main" id="{B52A4492-CA3A-BB02-E713-9F68C3E74105}"/>
                </a:ext>
              </a:extLst>
            </p:cNvPr>
            <p:cNvSpPr/>
            <p:nvPr/>
          </p:nvSpPr>
          <p:spPr>
            <a:xfrm>
              <a:off x="18375729" y="11507782"/>
              <a:ext cx="497071" cy="497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0" h="400">
                  <a:moveTo>
                    <a:pt x="121" y="352"/>
                  </a:moveTo>
                  <a:cubicBezTo>
                    <a:pt x="185" y="416"/>
                    <a:pt x="288" y="416"/>
                    <a:pt x="352" y="352"/>
                  </a:cubicBezTo>
                  <a:cubicBezTo>
                    <a:pt x="415" y="288"/>
                    <a:pt x="415" y="185"/>
                    <a:pt x="352" y="121"/>
                  </a:cubicBezTo>
                  <a:cubicBezTo>
                    <a:pt x="288" y="57"/>
                    <a:pt x="84" y="-44"/>
                    <a:pt x="20" y="20"/>
                  </a:cubicBezTo>
                  <a:cubicBezTo>
                    <a:pt x="-44" y="84"/>
                    <a:pt x="57" y="288"/>
                    <a:pt x="121" y="352"/>
                  </a:cubicBezTo>
                  <a:close/>
                </a:path>
              </a:pathLst>
            </a:custGeom>
            <a:solidFill>
              <a:schemeClr val="accent3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2" name="Freeform: Shape 28">
              <a:extLst>
                <a:ext uri="{FF2B5EF4-FFF2-40B4-BE49-F238E27FC236}">
                  <a16:creationId xmlns:a16="http://schemas.microsoft.com/office/drawing/2014/main" id="{C8538D78-A966-5FCE-0FF3-63875BFFAD0B}"/>
                </a:ext>
              </a:extLst>
            </p:cNvPr>
            <p:cNvSpPr/>
            <p:nvPr/>
          </p:nvSpPr>
          <p:spPr>
            <a:xfrm>
              <a:off x="18375729" y="11507782"/>
              <a:ext cx="497071" cy="497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0" h="400">
                  <a:moveTo>
                    <a:pt x="121" y="352"/>
                  </a:moveTo>
                  <a:cubicBezTo>
                    <a:pt x="185" y="416"/>
                    <a:pt x="288" y="416"/>
                    <a:pt x="352" y="352"/>
                  </a:cubicBezTo>
                  <a:cubicBezTo>
                    <a:pt x="415" y="288"/>
                    <a:pt x="415" y="185"/>
                    <a:pt x="352" y="121"/>
                  </a:cubicBezTo>
                  <a:cubicBezTo>
                    <a:pt x="288" y="57"/>
                    <a:pt x="84" y="-44"/>
                    <a:pt x="20" y="20"/>
                  </a:cubicBezTo>
                  <a:cubicBezTo>
                    <a:pt x="-44" y="84"/>
                    <a:pt x="57" y="288"/>
                    <a:pt x="121" y="352"/>
                  </a:cubicBezTo>
                  <a:close/>
                </a:path>
              </a:pathLst>
            </a:custGeom>
            <a:solidFill>
              <a:schemeClr val="accent2">
                <a:lumMod val="75000"/>
                <a:alpha val="40000"/>
              </a:schemeClr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3" name="Freeform: Shape 29">
              <a:extLst>
                <a:ext uri="{FF2B5EF4-FFF2-40B4-BE49-F238E27FC236}">
                  <a16:creationId xmlns:a16="http://schemas.microsoft.com/office/drawing/2014/main" id="{7F6E4500-83D1-F72A-3005-E895E48E6E92}"/>
                </a:ext>
              </a:extLst>
            </p:cNvPr>
            <p:cNvSpPr/>
            <p:nvPr/>
          </p:nvSpPr>
          <p:spPr>
            <a:xfrm>
              <a:off x="18643574" y="11460442"/>
              <a:ext cx="548148" cy="97794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1" h="786">
                  <a:moveTo>
                    <a:pt x="52" y="134"/>
                  </a:moveTo>
                  <a:cubicBezTo>
                    <a:pt x="122" y="64"/>
                    <a:pt x="348" y="-48"/>
                    <a:pt x="419" y="23"/>
                  </a:cubicBezTo>
                  <a:cubicBezTo>
                    <a:pt x="489" y="93"/>
                    <a:pt x="378" y="319"/>
                    <a:pt x="307" y="389"/>
                  </a:cubicBezTo>
                  <a:cubicBezTo>
                    <a:pt x="260" y="436"/>
                    <a:pt x="194" y="452"/>
                    <a:pt x="134" y="436"/>
                  </a:cubicBezTo>
                  <a:lnTo>
                    <a:pt x="134" y="764"/>
                  </a:lnTo>
                  <a:cubicBezTo>
                    <a:pt x="134" y="777"/>
                    <a:pt x="123" y="786"/>
                    <a:pt x="110" y="786"/>
                  </a:cubicBezTo>
                  <a:cubicBezTo>
                    <a:pt x="98" y="786"/>
                    <a:pt x="88" y="777"/>
                    <a:pt x="88" y="764"/>
                  </a:cubicBezTo>
                  <a:lnTo>
                    <a:pt x="88" y="417"/>
                  </a:lnTo>
                  <a:cubicBezTo>
                    <a:pt x="75" y="409"/>
                    <a:pt x="63" y="400"/>
                    <a:pt x="52" y="389"/>
                  </a:cubicBezTo>
                  <a:cubicBezTo>
                    <a:pt x="-17" y="319"/>
                    <a:pt x="-17" y="204"/>
                    <a:pt x="52" y="134"/>
                  </a:cubicBezTo>
                  <a:close/>
                </a:path>
              </a:pathLst>
            </a:custGeom>
            <a:solidFill>
              <a:schemeClr val="accent2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4" name="Freeform: Shape 30">
              <a:extLst>
                <a:ext uri="{FF2B5EF4-FFF2-40B4-BE49-F238E27FC236}">
                  <a16:creationId xmlns:a16="http://schemas.microsoft.com/office/drawing/2014/main" id="{6AE18704-0521-4C20-C9BD-0E361131AD09}"/>
                </a:ext>
              </a:extLst>
            </p:cNvPr>
            <p:cNvSpPr/>
            <p:nvPr/>
          </p:nvSpPr>
          <p:spPr>
            <a:xfrm>
              <a:off x="16348826" y="11507782"/>
              <a:ext cx="497071" cy="497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0" h="400">
                  <a:moveTo>
                    <a:pt x="121" y="352"/>
                  </a:moveTo>
                  <a:cubicBezTo>
                    <a:pt x="185" y="416"/>
                    <a:pt x="288" y="416"/>
                    <a:pt x="352" y="352"/>
                  </a:cubicBezTo>
                  <a:cubicBezTo>
                    <a:pt x="416" y="288"/>
                    <a:pt x="416" y="185"/>
                    <a:pt x="352" y="121"/>
                  </a:cubicBezTo>
                  <a:cubicBezTo>
                    <a:pt x="288" y="57"/>
                    <a:pt x="84" y="-44"/>
                    <a:pt x="21" y="20"/>
                  </a:cubicBezTo>
                  <a:cubicBezTo>
                    <a:pt x="-44" y="84"/>
                    <a:pt x="57" y="288"/>
                    <a:pt x="121" y="352"/>
                  </a:cubicBezTo>
                  <a:close/>
                </a:path>
              </a:pathLst>
            </a:custGeom>
            <a:solidFill>
              <a:schemeClr val="accent3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5" name="Freeform: Shape 31">
              <a:extLst>
                <a:ext uri="{FF2B5EF4-FFF2-40B4-BE49-F238E27FC236}">
                  <a16:creationId xmlns:a16="http://schemas.microsoft.com/office/drawing/2014/main" id="{B5767197-5B27-8910-6E6D-00286D446131}"/>
                </a:ext>
              </a:extLst>
            </p:cNvPr>
            <p:cNvSpPr/>
            <p:nvPr/>
          </p:nvSpPr>
          <p:spPr>
            <a:xfrm>
              <a:off x="16348826" y="11507782"/>
              <a:ext cx="497071" cy="497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0" h="400">
                  <a:moveTo>
                    <a:pt x="121" y="352"/>
                  </a:moveTo>
                  <a:cubicBezTo>
                    <a:pt x="185" y="416"/>
                    <a:pt x="288" y="416"/>
                    <a:pt x="352" y="352"/>
                  </a:cubicBezTo>
                  <a:cubicBezTo>
                    <a:pt x="416" y="288"/>
                    <a:pt x="416" y="185"/>
                    <a:pt x="352" y="121"/>
                  </a:cubicBezTo>
                  <a:cubicBezTo>
                    <a:pt x="288" y="57"/>
                    <a:pt x="84" y="-44"/>
                    <a:pt x="21" y="20"/>
                  </a:cubicBezTo>
                  <a:cubicBezTo>
                    <a:pt x="-44" y="84"/>
                    <a:pt x="57" y="288"/>
                    <a:pt x="121" y="352"/>
                  </a:cubicBezTo>
                  <a:close/>
                </a:path>
              </a:pathLst>
            </a:custGeom>
            <a:solidFill>
              <a:schemeClr val="accent2">
                <a:lumMod val="75000"/>
                <a:alpha val="40000"/>
              </a:schemeClr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6" name="Freeform: Shape 32">
              <a:extLst>
                <a:ext uri="{FF2B5EF4-FFF2-40B4-BE49-F238E27FC236}">
                  <a16:creationId xmlns:a16="http://schemas.microsoft.com/office/drawing/2014/main" id="{FF17BBF0-225E-1656-AFD6-31032EB05D01}"/>
                </a:ext>
              </a:extLst>
            </p:cNvPr>
            <p:cNvSpPr/>
            <p:nvPr/>
          </p:nvSpPr>
          <p:spPr>
            <a:xfrm>
              <a:off x="16616671" y="11460442"/>
              <a:ext cx="548148" cy="97794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1" h="786">
                  <a:moveTo>
                    <a:pt x="52" y="134"/>
                  </a:moveTo>
                  <a:cubicBezTo>
                    <a:pt x="122" y="64"/>
                    <a:pt x="349" y="-48"/>
                    <a:pt x="419" y="23"/>
                  </a:cubicBezTo>
                  <a:cubicBezTo>
                    <a:pt x="489" y="93"/>
                    <a:pt x="378" y="319"/>
                    <a:pt x="307" y="389"/>
                  </a:cubicBezTo>
                  <a:cubicBezTo>
                    <a:pt x="261" y="436"/>
                    <a:pt x="194" y="452"/>
                    <a:pt x="134" y="436"/>
                  </a:cubicBezTo>
                  <a:lnTo>
                    <a:pt x="134" y="764"/>
                  </a:lnTo>
                  <a:cubicBezTo>
                    <a:pt x="134" y="777"/>
                    <a:pt x="123" y="786"/>
                    <a:pt x="111" y="786"/>
                  </a:cubicBezTo>
                  <a:cubicBezTo>
                    <a:pt x="99" y="786"/>
                    <a:pt x="88" y="777"/>
                    <a:pt x="88" y="764"/>
                  </a:cubicBezTo>
                  <a:lnTo>
                    <a:pt x="88" y="417"/>
                  </a:lnTo>
                  <a:cubicBezTo>
                    <a:pt x="75" y="409"/>
                    <a:pt x="63" y="400"/>
                    <a:pt x="52" y="389"/>
                  </a:cubicBezTo>
                  <a:cubicBezTo>
                    <a:pt x="-17" y="319"/>
                    <a:pt x="-17" y="204"/>
                    <a:pt x="52" y="134"/>
                  </a:cubicBezTo>
                  <a:close/>
                </a:path>
              </a:pathLst>
            </a:custGeom>
            <a:solidFill>
              <a:schemeClr val="accent2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7" name="Freeform: Shape 42">
              <a:extLst>
                <a:ext uri="{FF2B5EF4-FFF2-40B4-BE49-F238E27FC236}">
                  <a16:creationId xmlns:a16="http://schemas.microsoft.com/office/drawing/2014/main" id="{5ED9D2E3-8C32-EC0F-A641-56CCAEA1EEBA}"/>
                </a:ext>
              </a:extLst>
            </p:cNvPr>
            <p:cNvSpPr/>
            <p:nvPr/>
          </p:nvSpPr>
          <p:spPr>
            <a:xfrm>
              <a:off x="14323169" y="11507782"/>
              <a:ext cx="497071" cy="497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0" h="400">
                  <a:moveTo>
                    <a:pt x="121" y="352"/>
                  </a:moveTo>
                  <a:cubicBezTo>
                    <a:pt x="184" y="416"/>
                    <a:pt x="288" y="416"/>
                    <a:pt x="352" y="352"/>
                  </a:cubicBezTo>
                  <a:cubicBezTo>
                    <a:pt x="415" y="288"/>
                    <a:pt x="415" y="185"/>
                    <a:pt x="352" y="121"/>
                  </a:cubicBezTo>
                  <a:cubicBezTo>
                    <a:pt x="288" y="57"/>
                    <a:pt x="83" y="-44"/>
                    <a:pt x="20" y="20"/>
                  </a:cubicBezTo>
                  <a:cubicBezTo>
                    <a:pt x="-44" y="84"/>
                    <a:pt x="57" y="288"/>
                    <a:pt x="121" y="352"/>
                  </a:cubicBezTo>
                  <a:close/>
                </a:path>
              </a:pathLst>
            </a:custGeom>
            <a:solidFill>
              <a:schemeClr val="accent3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8" name="Freeform: Shape 43">
              <a:extLst>
                <a:ext uri="{FF2B5EF4-FFF2-40B4-BE49-F238E27FC236}">
                  <a16:creationId xmlns:a16="http://schemas.microsoft.com/office/drawing/2014/main" id="{861CED10-4D41-6341-A1D3-27A1D1860020}"/>
                </a:ext>
              </a:extLst>
            </p:cNvPr>
            <p:cNvSpPr/>
            <p:nvPr/>
          </p:nvSpPr>
          <p:spPr>
            <a:xfrm>
              <a:off x="14323169" y="11507782"/>
              <a:ext cx="497071" cy="497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0" h="400">
                  <a:moveTo>
                    <a:pt x="121" y="352"/>
                  </a:moveTo>
                  <a:cubicBezTo>
                    <a:pt x="184" y="416"/>
                    <a:pt x="288" y="416"/>
                    <a:pt x="352" y="352"/>
                  </a:cubicBezTo>
                  <a:cubicBezTo>
                    <a:pt x="415" y="288"/>
                    <a:pt x="415" y="185"/>
                    <a:pt x="352" y="121"/>
                  </a:cubicBezTo>
                  <a:cubicBezTo>
                    <a:pt x="288" y="57"/>
                    <a:pt x="83" y="-44"/>
                    <a:pt x="20" y="20"/>
                  </a:cubicBezTo>
                  <a:cubicBezTo>
                    <a:pt x="-44" y="84"/>
                    <a:pt x="57" y="288"/>
                    <a:pt x="121" y="352"/>
                  </a:cubicBezTo>
                  <a:close/>
                </a:path>
              </a:pathLst>
            </a:custGeom>
            <a:solidFill>
              <a:schemeClr val="accent2">
                <a:lumMod val="75000"/>
                <a:alpha val="40000"/>
              </a:schemeClr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9" name="Freeform: Shape 44">
              <a:extLst>
                <a:ext uri="{FF2B5EF4-FFF2-40B4-BE49-F238E27FC236}">
                  <a16:creationId xmlns:a16="http://schemas.microsoft.com/office/drawing/2014/main" id="{A330E7AD-97C0-2B8E-71E8-EDA32ED81ED1}"/>
                </a:ext>
              </a:extLst>
            </p:cNvPr>
            <p:cNvSpPr/>
            <p:nvPr/>
          </p:nvSpPr>
          <p:spPr>
            <a:xfrm>
              <a:off x="14589768" y="11460442"/>
              <a:ext cx="548148" cy="97794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1" h="786">
                  <a:moveTo>
                    <a:pt x="52" y="134"/>
                  </a:moveTo>
                  <a:cubicBezTo>
                    <a:pt x="123" y="64"/>
                    <a:pt x="349" y="-48"/>
                    <a:pt x="419" y="23"/>
                  </a:cubicBezTo>
                  <a:cubicBezTo>
                    <a:pt x="490" y="93"/>
                    <a:pt x="378" y="319"/>
                    <a:pt x="308" y="389"/>
                  </a:cubicBezTo>
                  <a:cubicBezTo>
                    <a:pt x="261" y="436"/>
                    <a:pt x="194" y="452"/>
                    <a:pt x="134" y="436"/>
                  </a:cubicBezTo>
                  <a:lnTo>
                    <a:pt x="134" y="764"/>
                  </a:lnTo>
                  <a:cubicBezTo>
                    <a:pt x="134" y="777"/>
                    <a:pt x="124" y="786"/>
                    <a:pt x="112" y="786"/>
                  </a:cubicBezTo>
                  <a:cubicBezTo>
                    <a:pt x="99" y="786"/>
                    <a:pt x="88" y="777"/>
                    <a:pt x="88" y="764"/>
                  </a:cubicBezTo>
                  <a:lnTo>
                    <a:pt x="88" y="417"/>
                  </a:lnTo>
                  <a:cubicBezTo>
                    <a:pt x="75" y="409"/>
                    <a:pt x="63" y="400"/>
                    <a:pt x="52" y="389"/>
                  </a:cubicBezTo>
                  <a:cubicBezTo>
                    <a:pt x="-17" y="319"/>
                    <a:pt x="-17" y="204"/>
                    <a:pt x="52" y="134"/>
                  </a:cubicBezTo>
                  <a:close/>
                </a:path>
              </a:pathLst>
            </a:custGeom>
            <a:solidFill>
              <a:schemeClr val="accent2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0" name="Freeform: Shape 45">
              <a:extLst>
                <a:ext uri="{FF2B5EF4-FFF2-40B4-BE49-F238E27FC236}">
                  <a16:creationId xmlns:a16="http://schemas.microsoft.com/office/drawing/2014/main" id="{4EC26BAE-F285-9658-6403-3456E07E12EF}"/>
                </a:ext>
              </a:extLst>
            </p:cNvPr>
            <p:cNvSpPr/>
            <p:nvPr/>
          </p:nvSpPr>
          <p:spPr>
            <a:xfrm>
              <a:off x="12296262" y="11507782"/>
              <a:ext cx="497071" cy="497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0" h="400">
                  <a:moveTo>
                    <a:pt x="121" y="352"/>
                  </a:moveTo>
                  <a:cubicBezTo>
                    <a:pt x="185" y="416"/>
                    <a:pt x="288" y="416"/>
                    <a:pt x="352" y="352"/>
                  </a:cubicBezTo>
                  <a:cubicBezTo>
                    <a:pt x="416" y="288"/>
                    <a:pt x="416" y="185"/>
                    <a:pt x="352" y="121"/>
                  </a:cubicBezTo>
                  <a:cubicBezTo>
                    <a:pt x="288" y="57"/>
                    <a:pt x="84" y="-44"/>
                    <a:pt x="20" y="20"/>
                  </a:cubicBezTo>
                  <a:cubicBezTo>
                    <a:pt x="-44" y="84"/>
                    <a:pt x="57" y="288"/>
                    <a:pt x="121" y="352"/>
                  </a:cubicBezTo>
                  <a:close/>
                </a:path>
              </a:pathLst>
            </a:custGeom>
            <a:solidFill>
              <a:schemeClr val="accent3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1" name="Freeform: Shape 46">
              <a:extLst>
                <a:ext uri="{FF2B5EF4-FFF2-40B4-BE49-F238E27FC236}">
                  <a16:creationId xmlns:a16="http://schemas.microsoft.com/office/drawing/2014/main" id="{4C00313E-F270-C72B-119D-E71496A92418}"/>
                </a:ext>
              </a:extLst>
            </p:cNvPr>
            <p:cNvSpPr/>
            <p:nvPr/>
          </p:nvSpPr>
          <p:spPr>
            <a:xfrm>
              <a:off x="12296262" y="11507782"/>
              <a:ext cx="497071" cy="497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0" h="400">
                  <a:moveTo>
                    <a:pt x="121" y="352"/>
                  </a:moveTo>
                  <a:cubicBezTo>
                    <a:pt x="185" y="416"/>
                    <a:pt x="288" y="416"/>
                    <a:pt x="352" y="352"/>
                  </a:cubicBezTo>
                  <a:cubicBezTo>
                    <a:pt x="416" y="288"/>
                    <a:pt x="416" y="185"/>
                    <a:pt x="352" y="121"/>
                  </a:cubicBezTo>
                  <a:cubicBezTo>
                    <a:pt x="288" y="57"/>
                    <a:pt x="84" y="-44"/>
                    <a:pt x="20" y="20"/>
                  </a:cubicBezTo>
                  <a:cubicBezTo>
                    <a:pt x="-44" y="84"/>
                    <a:pt x="57" y="288"/>
                    <a:pt x="121" y="352"/>
                  </a:cubicBezTo>
                  <a:close/>
                </a:path>
              </a:pathLst>
            </a:custGeom>
            <a:solidFill>
              <a:schemeClr val="accent2">
                <a:lumMod val="75000"/>
                <a:alpha val="40000"/>
              </a:schemeClr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2" name="Freeform: Shape 47">
              <a:extLst>
                <a:ext uri="{FF2B5EF4-FFF2-40B4-BE49-F238E27FC236}">
                  <a16:creationId xmlns:a16="http://schemas.microsoft.com/office/drawing/2014/main" id="{B3E65C4F-80D5-0389-7AFF-D61DDA8572A6}"/>
                </a:ext>
              </a:extLst>
            </p:cNvPr>
            <p:cNvSpPr/>
            <p:nvPr/>
          </p:nvSpPr>
          <p:spPr>
            <a:xfrm>
              <a:off x="12562865" y="11460442"/>
              <a:ext cx="549394" cy="97794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2" h="786">
                  <a:moveTo>
                    <a:pt x="52" y="134"/>
                  </a:moveTo>
                  <a:cubicBezTo>
                    <a:pt x="123" y="64"/>
                    <a:pt x="349" y="-48"/>
                    <a:pt x="419" y="23"/>
                  </a:cubicBezTo>
                  <a:cubicBezTo>
                    <a:pt x="490" y="93"/>
                    <a:pt x="379" y="319"/>
                    <a:pt x="308" y="389"/>
                  </a:cubicBezTo>
                  <a:cubicBezTo>
                    <a:pt x="261" y="436"/>
                    <a:pt x="195" y="452"/>
                    <a:pt x="134" y="436"/>
                  </a:cubicBezTo>
                  <a:lnTo>
                    <a:pt x="134" y="764"/>
                  </a:lnTo>
                  <a:cubicBezTo>
                    <a:pt x="134" y="777"/>
                    <a:pt x="124" y="786"/>
                    <a:pt x="112" y="786"/>
                  </a:cubicBezTo>
                  <a:cubicBezTo>
                    <a:pt x="99" y="786"/>
                    <a:pt x="88" y="777"/>
                    <a:pt x="88" y="764"/>
                  </a:cubicBezTo>
                  <a:lnTo>
                    <a:pt x="88" y="417"/>
                  </a:lnTo>
                  <a:cubicBezTo>
                    <a:pt x="76" y="409"/>
                    <a:pt x="64" y="400"/>
                    <a:pt x="52" y="389"/>
                  </a:cubicBezTo>
                  <a:cubicBezTo>
                    <a:pt x="-17" y="319"/>
                    <a:pt x="-17" y="204"/>
                    <a:pt x="52" y="134"/>
                  </a:cubicBezTo>
                  <a:close/>
                </a:path>
              </a:pathLst>
            </a:custGeom>
            <a:solidFill>
              <a:schemeClr val="accent2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3" name="Freeform: Shape 48">
              <a:extLst>
                <a:ext uri="{FF2B5EF4-FFF2-40B4-BE49-F238E27FC236}">
                  <a16:creationId xmlns:a16="http://schemas.microsoft.com/office/drawing/2014/main" id="{03DAF1BD-8FBA-2FF0-EC21-4A0C2A9C4599}"/>
                </a:ext>
              </a:extLst>
            </p:cNvPr>
            <p:cNvSpPr/>
            <p:nvPr/>
          </p:nvSpPr>
          <p:spPr>
            <a:xfrm>
              <a:off x="10270608" y="11507782"/>
              <a:ext cx="497071" cy="497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0" h="400">
                  <a:moveTo>
                    <a:pt x="121" y="352"/>
                  </a:moveTo>
                  <a:cubicBezTo>
                    <a:pt x="185" y="416"/>
                    <a:pt x="289" y="416"/>
                    <a:pt x="352" y="352"/>
                  </a:cubicBezTo>
                  <a:cubicBezTo>
                    <a:pt x="416" y="288"/>
                    <a:pt x="416" y="185"/>
                    <a:pt x="352" y="121"/>
                  </a:cubicBezTo>
                  <a:cubicBezTo>
                    <a:pt x="289" y="57"/>
                    <a:pt x="85" y="-44"/>
                    <a:pt x="20" y="20"/>
                  </a:cubicBezTo>
                  <a:cubicBezTo>
                    <a:pt x="-43" y="84"/>
                    <a:pt x="57" y="288"/>
                    <a:pt x="121" y="352"/>
                  </a:cubicBezTo>
                  <a:close/>
                </a:path>
              </a:pathLst>
            </a:custGeom>
            <a:solidFill>
              <a:schemeClr val="accent3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4" name="Freeform: Shape 49">
              <a:extLst>
                <a:ext uri="{FF2B5EF4-FFF2-40B4-BE49-F238E27FC236}">
                  <a16:creationId xmlns:a16="http://schemas.microsoft.com/office/drawing/2014/main" id="{F8A2FEA6-F91C-5725-EC53-3319F840E981}"/>
                </a:ext>
              </a:extLst>
            </p:cNvPr>
            <p:cNvSpPr/>
            <p:nvPr/>
          </p:nvSpPr>
          <p:spPr>
            <a:xfrm>
              <a:off x="10270608" y="11507782"/>
              <a:ext cx="497071" cy="497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0" h="400">
                  <a:moveTo>
                    <a:pt x="121" y="352"/>
                  </a:moveTo>
                  <a:cubicBezTo>
                    <a:pt x="185" y="416"/>
                    <a:pt x="289" y="416"/>
                    <a:pt x="352" y="352"/>
                  </a:cubicBezTo>
                  <a:cubicBezTo>
                    <a:pt x="416" y="288"/>
                    <a:pt x="416" y="185"/>
                    <a:pt x="352" y="121"/>
                  </a:cubicBezTo>
                  <a:cubicBezTo>
                    <a:pt x="289" y="57"/>
                    <a:pt x="85" y="-44"/>
                    <a:pt x="20" y="20"/>
                  </a:cubicBezTo>
                  <a:cubicBezTo>
                    <a:pt x="-43" y="84"/>
                    <a:pt x="57" y="288"/>
                    <a:pt x="121" y="352"/>
                  </a:cubicBezTo>
                  <a:close/>
                </a:path>
              </a:pathLst>
            </a:custGeom>
            <a:solidFill>
              <a:schemeClr val="accent2">
                <a:lumMod val="75000"/>
                <a:alpha val="40000"/>
              </a:schemeClr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5" name="Freeform: Shape 50">
              <a:extLst>
                <a:ext uri="{FF2B5EF4-FFF2-40B4-BE49-F238E27FC236}">
                  <a16:creationId xmlns:a16="http://schemas.microsoft.com/office/drawing/2014/main" id="{3AE16814-E012-DD69-E6F0-609A488B9B0B}"/>
                </a:ext>
              </a:extLst>
            </p:cNvPr>
            <p:cNvSpPr/>
            <p:nvPr/>
          </p:nvSpPr>
          <p:spPr>
            <a:xfrm>
              <a:off x="10535962" y="11460442"/>
              <a:ext cx="550640" cy="97794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3" h="786">
                  <a:moveTo>
                    <a:pt x="53" y="134"/>
                  </a:moveTo>
                  <a:cubicBezTo>
                    <a:pt x="124" y="64"/>
                    <a:pt x="349" y="-48"/>
                    <a:pt x="420" y="23"/>
                  </a:cubicBezTo>
                  <a:cubicBezTo>
                    <a:pt x="491" y="93"/>
                    <a:pt x="379" y="319"/>
                    <a:pt x="308" y="389"/>
                  </a:cubicBezTo>
                  <a:cubicBezTo>
                    <a:pt x="261" y="436"/>
                    <a:pt x="194" y="452"/>
                    <a:pt x="135" y="436"/>
                  </a:cubicBezTo>
                  <a:lnTo>
                    <a:pt x="135" y="764"/>
                  </a:lnTo>
                  <a:cubicBezTo>
                    <a:pt x="135" y="777"/>
                    <a:pt x="125" y="786"/>
                    <a:pt x="112" y="786"/>
                  </a:cubicBezTo>
                  <a:cubicBezTo>
                    <a:pt x="99" y="786"/>
                    <a:pt x="89" y="777"/>
                    <a:pt x="89" y="764"/>
                  </a:cubicBezTo>
                  <a:lnTo>
                    <a:pt x="89" y="417"/>
                  </a:lnTo>
                  <a:cubicBezTo>
                    <a:pt x="77" y="409"/>
                    <a:pt x="64" y="400"/>
                    <a:pt x="53" y="389"/>
                  </a:cubicBezTo>
                  <a:cubicBezTo>
                    <a:pt x="-18" y="319"/>
                    <a:pt x="-18" y="204"/>
                    <a:pt x="53" y="134"/>
                  </a:cubicBezTo>
                  <a:close/>
                </a:path>
              </a:pathLst>
            </a:custGeom>
            <a:solidFill>
              <a:schemeClr val="accent2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6" name="Freeform: Shape 60">
              <a:extLst>
                <a:ext uri="{FF2B5EF4-FFF2-40B4-BE49-F238E27FC236}">
                  <a16:creationId xmlns:a16="http://schemas.microsoft.com/office/drawing/2014/main" id="{5960EBAB-6896-14A1-7581-1CCA78FE49CC}"/>
                </a:ext>
              </a:extLst>
            </p:cNvPr>
            <p:cNvSpPr/>
            <p:nvPr/>
          </p:nvSpPr>
          <p:spPr>
            <a:xfrm>
              <a:off x="8243705" y="11507782"/>
              <a:ext cx="495825" cy="497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99" h="400">
                  <a:moveTo>
                    <a:pt x="121" y="352"/>
                  </a:moveTo>
                  <a:cubicBezTo>
                    <a:pt x="185" y="416"/>
                    <a:pt x="288" y="416"/>
                    <a:pt x="351" y="352"/>
                  </a:cubicBezTo>
                  <a:cubicBezTo>
                    <a:pt x="415" y="288"/>
                    <a:pt x="415" y="185"/>
                    <a:pt x="351" y="121"/>
                  </a:cubicBezTo>
                  <a:cubicBezTo>
                    <a:pt x="288" y="57"/>
                    <a:pt x="84" y="-44"/>
                    <a:pt x="20" y="20"/>
                  </a:cubicBezTo>
                  <a:cubicBezTo>
                    <a:pt x="-44" y="84"/>
                    <a:pt x="57" y="288"/>
                    <a:pt x="121" y="352"/>
                  </a:cubicBezTo>
                  <a:close/>
                </a:path>
              </a:pathLst>
            </a:custGeom>
            <a:solidFill>
              <a:schemeClr val="accent3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7" name="Freeform: Shape 61">
              <a:extLst>
                <a:ext uri="{FF2B5EF4-FFF2-40B4-BE49-F238E27FC236}">
                  <a16:creationId xmlns:a16="http://schemas.microsoft.com/office/drawing/2014/main" id="{BCC734D2-AB78-DA26-0499-C22FC3BD0741}"/>
                </a:ext>
              </a:extLst>
            </p:cNvPr>
            <p:cNvSpPr/>
            <p:nvPr/>
          </p:nvSpPr>
          <p:spPr>
            <a:xfrm>
              <a:off x="8243705" y="11507782"/>
              <a:ext cx="495825" cy="497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99" h="400">
                  <a:moveTo>
                    <a:pt x="121" y="352"/>
                  </a:moveTo>
                  <a:cubicBezTo>
                    <a:pt x="185" y="416"/>
                    <a:pt x="288" y="416"/>
                    <a:pt x="351" y="352"/>
                  </a:cubicBezTo>
                  <a:cubicBezTo>
                    <a:pt x="415" y="288"/>
                    <a:pt x="415" y="185"/>
                    <a:pt x="351" y="121"/>
                  </a:cubicBezTo>
                  <a:cubicBezTo>
                    <a:pt x="288" y="57"/>
                    <a:pt x="84" y="-44"/>
                    <a:pt x="20" y="20"/>
                  </a:cubicBezTo>
                  <a:cubicBezTo>
                    <a:pt x="-44" y="84"/>
                    <a:pt x="57" y="288"/>
                    <a:pt x="121" y="352"/>
                  </a:cubicBezTo>
                  <a:close/>
                </a:path>
              </a:pathLst>
            </a:custGeom>
            <a:solidFill>
              <a:schemeClr val="accent2">
                <a:lumMod val="75000"/>
                <a:alpha val="40000"/>
              </a:schemeClr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8" name="Freeform: Shape 62">
              <a:extLst>
                <a:ext uri="{FF2B5EF4-FFF2-40B4-BE49-F238E27FC236}">
                  <a16:creationId xmlns:a16="http://schemas.microsoft.com/office/drawing/2014/main" id="{100DC9BB-68DE-DDB1-F7EB-A15B97AEF833}"/>
                </a:ext>
              </a:extLst>
            </p:cNvPr>
            <p:cNvSpPr/>
            <p:nvPr/>
          </p:nvSpPr>
          <p:spPr>
            <a:xfrm>
              <a:off x="8510304" y="11460442"/>
              <a:ext cx="548148" cy="97794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1" h="786">
                  <a:moveTo>
                    <a:pt x="52" y="134"/>
                  </a:moveTo>
                  <a:cubicBezTo>
                    <a:pt x="123" y="64"/>
                    <a:pt x="349" y="-48"/>
                    <a:pt x="419" y="23"/>
                  </a:cubicBezTo>
                  <a:cubicBezTo>
                    <a:pt x="490" y="93"/>
                    <a:pt x="378" y="319"/>
                    <a:pt x="308" y="389"/>
                  </a:cubicBezTo>
                  <a:cubicBezTo>
                    <a:pt x="261" y="436"/>
                    <a:pt x="194" y="452"/>
                    <a:pt x="135" y="436"/>
                  </a:cubicBezTo>
                  <a:lnTo>
                    <a:pt x="135" y="764"/>
                  </a:lnTo>
                  <a:cubicBezTo>
                    <a:pt x="135" y="777"/>
                    <a:pt x="124" y="786"/>
                    <a:pt x="111" y="786"/>
                  </a:cubicBezTo>
                  <a:cubicBezTo>
                    <a:pt x="99" y="786"/>
                    <a:pt x="89" y="777"/>
                    <a:pt x="89" y="764"/>
                  </a:cubicBezTo>
                  <a:lnTo>
                    <a:pt x="89" y="417"/>
                  </a:lnTo>
                  <a:cubicBezTo>
                    <a:pt x="76" y="409"/>
                    <a:pt x="63" y="400"/>
                    <a:pt x="52" y="389"/>
                  </a:cubicBezTo>
                  <a:cubicBezTo>
                    <a:pt x="-17" y="319"/>
                    <a:pt x="-17" y="204"/>
                    <a:pt x="52" y="134"/>
                  </a:cubicBezTo>
                  <a:close/>
                </a:path>
              </a:pathLst>
            </a:custGeom>
            <a:solidFill>
              <a:schemeClr val="accent2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9" name="Freeform: Shape 63">
              <a:extLst>
                <a:ext uri="{FF2B5EF4-FFF2-40B4-BE49-F238E27FC236}">
                  <a16:creationId xmlns:a16="http://schemas.microsoft.com/office/drawing/2014/main" id="{EC0C0494-94A1-A05B-D8A5-78122ECED21C}"/>
                </a:ext>
              </a:extLst>
            </p:cNvPr>
            <p:cNvSpPr/>
            <p:nvPr/>
          </p:nvSpPr>
          <p:spPr>
            <a:xfrm>
              <a:off x="6216802" y="11507782"/>
              <a:ext cx="497071" cy="497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0" h="400">
                  <a:moveTo>
                    <a:pt x="121" y="352"/>
                  </a:moveTo>
                  <a:cubicBezTo>
                    <a:pt x="185" y="416"/>
                    <a:pt x="288" y="416"/>
                    <a:pt x="352" y="352"/>
                  </a:cubicBezTo>
                  <a:cubicBezTo>
                    <a:pt x="416" y="288"/>
                    <a:pt x="416" y="185"/>
                    <a:pt x="352" y="121"/>
                  </a:cubicBezTo>
                  <a:cubicBezTo>
                    <a:pt x="288" y="57"/>
                    <a:pt x="84" y="-44"/>
                    <a:pt x="20" y="20"/>
                  </a:cubicBezTo>
                  <a:cubicBezTo>
                    <a:pt x="-44" y="84"/>
                    <a:pt x="57" y="288"/>
                    <a:pt x="121" y="352"/>
                  </a:cubicBezTo>
                  <a:close/>
                </a:path>
              </a:pathLst>
            </a:custGeom>
            <a:solidFill>
              <a:schemeClr val="accent3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0" name="Freeform: Shape 64">
              <a:extLst>
                <a:ext uri="{FF2B5EF4-FFF2-40B4-BE49-F238E27FC236}">
                  <a16:creationId xmlns:a16="http://schemas.microsoft.com/office/drawing/2014/main" id="{816C8CBA-37BF-327E-04AB-186A83F85D82}"/>
                </a:ext>
              </a:extLst>
            </p:cNvPr>
            <p:cNvSpPr/>
            <p:nvPr/>
          </p:nvSpPr>
          <p:spPr>
            <a:xfrm>
              <a:off x="6216802" y="11507782"/>
              <a:ext cx="497071" cy="497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0" h="400">
                  <a:moveTo>
                    <a:pt x="121" y="352"/>
                  </a:moveTo>
                  <a:cubicBezTo>
                    <a:pt x="185" y="416"/>
                    <a:pt x="288" y="416"/>
                    <a:pt x="352" y="352"/>
                  </a:cubicBezTo>
                  <a:cubicBezTo>
                    <a:pt x="416" y="288"/>
                    <a:pt x="416" y="185"/>
                    <a:pt x="352" y="121"/>
                  </a:cubicBezTo>
                  <a:cubicBezTo>
                    <a:pt x="288" y="57"/>
                    <a:pt x="84" y="-44"/>
                    <a:pt x="20" y="20"/>
                  </a:cubicBezTo>
                  <a:cubicBezTo>
                    <a:pt x="-44" y="84"/>
                    <a:pt x="57" y="288"/>
                    <a:pt x="121" y="352"/>
                  </a:cubicBezTo>
                  <a:close/>
                </a:path>
              </a:pathLst>
            </a:custGeom>
            <a:solidFill>
              <a:schemeClr val="accent2">
                <a:lumMod val="75000"/>
                <a:alpha val="40000"/>
              </a:schemeClr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1" name="Freeform: Shape 65">
              <a:extLst>
                <a:ext uri="{FF2B5EF4-FFF2-40B4-BE49-F238E27FC236}">
                  <a16:creationId xmlns:a16="http://schemas.microsoft.com/office/drawing/2014/main" id="{C6685964-4FBE-A930-7BC9-7663D30A78A5}"/>
                </a:ext>
              </a:extLst>
            </p:cNvPr>
            <p:cNvSpPr/>
            <p:nvPr/>
          </p:nvSpPr>
          <p:spPr>
            <a:xfrm>
              <a:off x="6484647" y="11460442"/>
              <a:ext cx="548148" cy="97794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1" h="786">
                  <a:moveTo>
                    <a:pt x="52" y="134"/>
                  </a:moveTo>
                  <a:cubicBezTo>
                    <a:pt x="122" y="64"/>
                    <a:pt x="348" y="-48"/>
                    <a:pt x="419" y="23"/>
                  </a:cubicBezTo>
                  <a:cubicBezTo>
                    <a:pt x="489" y="93"/>
                    <a:pt x="378" y="319"/>
                    <a:pt x="307" y="389"/>
                  </a:cubicBezTo>
                  <a:cubicBezTo>
                    <a:pt x="260" y="436"/>
                    <a:pt x="194" y="452"/>
                    <a:pt x="134" y="436"/>
                  </a:cubicBezTo>
                  <a:lnTo>
                    <a:pt x="134" y="764"/>
                  </a:lnTo>
                  <a:cubicBezTo>
                    <a:pt x="134" y="777"/>
                    <a:pt x="123" y="786"/>
                    <a:pt x="110" y="786"/>
                  </a:cubicBezTo>
                  <a:cubicBezTo>
                    <a:pt x="98" y="786"/>
                    <a:pt x="88" y="777"/>
                    <a:pt x="88" y="764"/>
                  </a:cubicBezTo>
                  <a:lnTo>
                    <a:pt x="88" y="417"/>
                  </a:lnTo>
                  <a:cubicBezTo>
                    <a:pt x="75" y="409"/>
                    <a:pt x="63" y="400"/>
                    <a:pt x="52" y="389"/>
                  </a:cubicBezTo>
                  <a:cubicBezTo>
                    <a:pt x="-17" y="319"/>
                    <a:pt x="-17" y="204"/>
                    <a:pt x="52" y="134"/>
                  </a:cubicBezTo>
                  <a:close/>
                </a:path>
              </a:pathLst>
            </a:custGeom>
            <a:solidFill>
              <a:schemeClr val="accent2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2" name="Freeform: Shape 66">
              <a:extLst>
                <a:ext uri="{FF2B5EF4-FFF2-40B4-BE49-F238E27FC236}">
                  <a16:creationId xmlns:a16="http://schemas.microsoft.com/office/drawing/2014/main" id="{C9D17C3C-C4DD-E666-08DF-4EF2764B8E92}"/>
                </a:ext>
              </a:extLst>
            </p:cNvPr>
            <p:cNvSpPr/>
            <p:nvPr/>
          </p:nvSpPr>
          <p:spPr>
            <a:xfrm>
              <a:off x="4191144" y="11507782"/>
              <a:ext cx="497071" cy="497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0" h="400">
                  <a:moveTo>
                    <a:pt x="120" y="352"/>
                  </a:moveTo>
                  <a:cubicBezTo>
                    <a:pt x="184" y="416"/>
                    <a:pt x="287" y="416"/>
                    <a:pt x="352" y="352"/>
                  </a:cubicBezTo>
                  <a:cubicBezTo>
                    <a:pt x="415" y="288"/>
                    <a:pt x="415" y="185"/>
                    <a:pt x="352" y="121"/>
                  </a:cubicBezTo>
                  <a:cubicBezTo>
                    <a:pt x="287" y="57"/>
                    <a:pt x="83" y="-44"/>
                    <a:pt x="20" y="20"/>
                  </a:cubicBezTo>
                  <a:cubicBezTo>
                    <a:pt x="-44" y="84"/>
                    <a:pt x="57" y="288"/>
                    <a:pt x="120" y="352"/>
                  </a:cubicBezTo>
                  <a:close/>
                </a:path>
              </a:pathLst>
            </a:custGeom>
            <a:solidFill>
              <a:schemeClr val="accent3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3" name="Freeform: Shape 67">
              <a:extLst>
                <a:ext uri="{FF2B5EF4-FFF2-40B4-BE49-F238E27FC236}">
                  <a16:creationId xmlns:a16="http://schemas.microsoft.com/office/drawing/2014/main" id="{78B97F6C-C26E-3520-B308-133F00371415}"/>
                </a:ext>
              </a:extLst>
            </p:cNvPr>
            <p:cNvSpPr/>
            <p:nvPr/>
          </p:nvSpPr>
          <p:spPr>
            <a:xfrm>
              <a:off x="4191144" y="11507782"/>
              <a:ext cx="497071" cy="497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0" h="400">
                  <a:moveTo>
                    <a:pt x="120" y="352"/>
                  </a:moveTo>
                  <a:cubicBezTo>
                    <a:pt x="184" y="416"/>
                    <a:pt x="287" y="416"/>
                    <a:pt x="352" y="352"/>
                  </a:cubicBezTo>
                  <a:cubicBezTo>
                    <a:pt x="415" y="288"/>
                    <a:pt x="415" y="185"/>
                    <a:pt x="352" y="121"/>
                  </a:cubicBezTo>
                  <a:cubicBezTo>
                    <a:pt x="287" y="57"/>
                    <a:pt x="83" y="-44"/>
                    <a:pt x="20" y="20"/>
                  </a:cubicBezTo>
                  <a:cubicBezTo>
                    <a:pt x="-44" y="84"/>
                    <a:pt x="57" y="288"/>
                    <a:pt x="120" y="352"/>
                  </a:cubicBezTo>
                  <a:close/>
                </a:path>
              </a:pathLst>
            </a:custGeom>
            <a:solidFill>
              <a:schemeClr val="accent2">
                <a:lumMod val="75000"/>
                <a:alpha val="40000"/>
              </a:schemeClr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4" name="Freeform: Shape 68">
              <a:extLst>
                <a:ext uri="{FF2B5EF4-FFF2-40B4-BE49-F238E27FC236}">
                  <a16:creationId xmlns:a16="http://schemas.microsoft.com/office/drawing/2014/main" id="{CF8D89CD-DD07-7570-CA83-334746F87414}"/>
                </a:ext>
              </a:extLst>
            </p:cNvPr>
            <p:cNvSpPr/>
            <p:nvPr/>
          </p:nvSpPr>
          <p:spPr>
            <a:xfrm>
              <a:off x="4457744" y="11460442"/>
              <a:ext cx="548148" cy="97794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1" h="786">
                  <a:moveTo>
                    <a:pt x="52" y="134"/>
                  </a:moveTo>
                  <a:cubicBezTo>
                    <a:pt x="123" y="64"/>
                    <a:pt x="348" y="-48"/>
                    <a:pt x="419" y="23"/>
                  </a:cubicBezTo>
                  <a:cubicBezTo>
                    <a:pt x="489" y="93"/>
                    <a:pt x="378" y="319"/>
                    <a:pt x="308" y="389"/>
                  </a:cubicBezTo>
                  <a:cubicBezTo>
                    <a:pt x="261" y="436"/>
                    <a:pt x="194" y="452"/>
                    <a:pt x="134" y="436"/>
                  </a:cubicBezTo>
                  <a:lnTo>
                    <a:pt x="134" y="764"/>
                  </a:lnTo>
                  <a:cubicBezTo>
                    <a:pt x="134" y="777"/>
                    <a:pt x="124" y="786"/>
                    <a:pt x="111" y="786"/>
                  </a:cubicBezTo>
                  <a:cubicBezTo>
                    <a:pt x="99" y="786"/>
                    <a:pt x="88" y="777"/>
                    <a:pt x="88" y="764"/>
                  </a:cubicBezTo>
                  <a:lnTo>
                    <a:pt x="88" y="417"/>
                  </a:lnTo>
                  <a:cubicBezTo>
                    <a:pt x="75" y="409"/>
                    <a:pt x="63" y="400"/>
                    <a:pt x="52" y="389"/>
                  </a:cubicBezTo>
                  <a:cubicBezTo>
                    <a:pt x="-17" y="319"/>
                    <a:pt x="-17" y="204"/>
                    <a:pt x="52" y="134"/>
                  </a:cubicBezTo>
                  <a:close/>
                </a:path>
              </a:pathLst>
            </a:custGeom>
            <a:solidFill>
              <a:schemeClr val="accent2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AB8ACD1-ABE7-BBB9-7428-753A841F85B5}"/>
              </a:ext>
            </a:extLst>
          </p:cNvPr>
          <p:cNvSpPr txBox="1"/>
          <p:nvPr/>
        </p:nvSpPr>
        <p:spPr>
          <a:xfrm>
            <a:off x="1615439" y="5008985"/>
            <a:ext cx="8961120" cy="35394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700" spc="450" dirty="0">
                <a:solidFill>
                  <a:schemeClr val="tx2"/>
                </a:solidFill>
                <a:ea typeface="Bellota Text Light" pitchFamily="2" charset="77"/>
                <a:cs typeface="Heebo" pitchFamily="2" charset="-79"/>
              </a:rPr>
              <a:t>– KØKKENCHEF, SKOLEKANTINE, 750 GÆSTER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19BB58-60D8-4538-08DC-F42BB5A6EA83}"/>
              </a:ext>
            </a:extLst>
          </p:cNvPr>
          <p:cNvSpPr txBox="1"/>
          <p:nvPr/>
        </p:nvSpPr>
        <p:spPr>
          <a:xfrm>
            <a:off x="1615439" y="2528754"/>
            <a:ext cx="8961120" cy="230832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50000"/>
                  </a:schemeClr>
                </a:solidFill>
                <a:ea typeface="Arimo" panose="020B0604020202020204" pitchFamily="34" charset="0"/>
                <a:cs typeface="Arimo" panose="020B0604020202020204" pitchFamily="34" charset="0"/>
              </a:rPr>
              <a:t>“</a:t>
            </a:r>
            <a:r>
              <a:rPr lang="da-DK" sz="3600" i="1" kern="0" dirty="0">
                <a:solidFill>
                  <a:schemeClr val="accent2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da-DK" sz="3600" i="1" kern="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 ved ikke, at de får 5 kilo knoldselleri i den sammenkogte ret. Og de ved heller ikke, at der også kan være 5 kilo champignon i.”</a:t>
            </a:r>
          </a:p>
          <a:p>
            <a:pPr algn="ctr"/>
            <a:endParaRPr lang="en-US" sz="3600" dirty="0">
              <a:solidFill>
                <a:schemeClr val="tx2"/>
              </a:solidFill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F179634D-50E9-80F3-977E-E669998E5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303966" y="306371"/>
            <a:ext cx="3672515" cy="2623223"/>
          </a:xfrm>
          <a:prstGeom prst="rect">
            <a:avLst/>
          </a:prstGeom>
        </p:spPr>
      </p:pic>
      <p:pic>
        <p:nvPicPr>
          <p:cNvPr id="7" name="Billede 6" descr="Et billede, der indeholder tekst, Font/skrifttype, skærmbillede, Grafik&#10;&#10;Automatisk genereret beskrivelse">
            <a:extLst>
              <a:ext uri="{FF2B5EF4-FFF2-40B4-BE49-F238E27FC236}">
                <a16:creationId xmlns:a16="http://schemas.microsoft.com/office/drawing/2014/main" id="{4DB0E3C5-9446-ABBE-C5F7-9A85C92ED6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85" y="262785"/>
            <a:ext cx="2245303" cy="53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9177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Placeholder 4">
            <a:extLst>
              <a:ext uri="{FF2B5EF4-FFF2-40B4-BE49-F238E27FC236}">
                <a16:creationId xmlns:a16="http://schemas.microsoft.com/office/drawing/2014/main" id="{53565A11-8CDB-E589-3890-D37B7E7767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135" y="899335"/>
            <a:ext cx="5090009" cy="5090009"/>
          </a:xfrm>
          <a:custGeom>
            <a:avLst/>
            <a:gdLst>
              <a:gd name="connsiteX0" fmla="*/ 6780633 w 6780633"/>
              <a:gd name="connsiteY0" fmla="*/ 0 h 6285169"/>
              <a:gd name="connsiteX1" fmla="*/ 6447339 w 6780633"/>
              <a:gd name="connsiteY1" fmla="*/ 426231 h 6285169"/>
              <a:gd name="connsiteX2" fmla="*/ 6428442 w 6780633"/>
              <a:gd name="connsiteY2" fmla="*/ 988237 h 6285169"/>
              <a:gd name="connsiteX3" fmla="*/ 4758541 w 6780633"/>
              <a:gd name="connsiteY3" fmla="*/ 5591702 h 6285169"/>
              <a:gd name="connsiteX4" fmla="*/ 4093672 w 6780633"/>
              <a:gd name="connsiteY4" fmla="*/ 6127068 h 6285169"/>
              <a:gd name="connsiteX5" fmla="*/ 3258721 w 6780633"/>
              <a:gd name="connsiteY5" fmla="*/ 6284326 h 6285169"/>
              <a:gd name="connsiteX6" fmla="*/ 206684 w 6780633"/>
              <a:gd name="connsiteY6" fmla="*/ 5286637 h 6285169"/>
              <a:gd name="connsiteX7" fmla="*/ 198954 w 6780633"/>
              <a:gd name="connsiteY7" fmla="*/ 4953214 h 6285169"/>
              <a:gd name="connsiteX8" fmla="*/ 174902 w 6780633"/>
              <a:gd name="connsiteY8" fmla="*/ 4675648 h 6285169"/>
              <a:gd name="connsiteX9" fmla="*/ 27153 w 6780633"/>
              <a:gd name="connsiteY9" fmla="*/ 3521560 h 6285169"/>
              <a:gd name="connsiteX10" fmla="*/ 21140 w 6780633"/>
              <a:gd name="connsiteY10" fmla="*/ 2822061 h 6285169"/>
              <a:gd name="connsiteX11" fmla="*/ 415423 w 6780633"/>
              <a:gd name="connsiteY11" fmla="*/ 1964443 h 6285169"/>
              <a:gd name="connsiteX12" fmla="*/ 2842105 w 6780633"/>
              <a:gd name="connsiteY12" fmla="*/ 433965 h 6285169"/>
              <a:gd name="connsiteX13" fmla="*/ 5457769 w 6780633"/>
              <a:gd name="connsiteY13" fmla="*/ 325689 h 6285169"/>
              <a:gd name="connsiteX14" fmla="*/ 6780633 w 6780633"/>
              <a:gd name="connsiteY14" fmla="*/ 0 h 6285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780633" h="6285169">
                <a:moveTo>
                  <a:pt x="6780633" y="0"/>
                </a:moveTo>
                <a:cubicBezTo>
                  <a:pt x="6604537" y="64451"/>
                  <a:pt x="6490289" y="243193"/>
                  <a:pt x="6447339" y="426231"/>
                </a:cubicBezTo>
                <a:cubicBezTo>
                  <a:pt x="6404389" y="609270"/>
                  <a:pt x="6420711" y="800042"/>
                  <a:pt x="6428442" y="988237"/>
                </a:cubicBezTo>
                <a:cubicBezTo>
                  <a:pt x="6498879" y="2661365"/>
                  <a:pt x="5885551" y="4353398"/>
                  <a:pt x="4758541" y="5591702"/>
                </a:cubicBezTo>
                <a:cubicBezTo>
                  <a:pt x="4566123" y="5803098"/>
                  <a:pt x="4353950" y="6005902"/>
                  <a:pt x="4093672" y="6127068"/>
                </a:cubicBezTo>
                <a:cubicBezTo>
                  <a:pt x="3835112" y="6247376"/>
                  <a:pt x="3543910" y="6279170"/>
                  <a:pt x="3258721" y="6284326"/>
                </a:cubicBezTo>
                <a:cubicBezTo>
                  <a:pt x="2168647" y="6304950"/>
                  <a:pt x="1074278" y="5946608"/>
                  <a:pt x="206684" y="5286637"/>
                </a:cubicBezTo>
                <a:lnTo>
                  <a:pt x="198954" y="4953214"/>
                </a:lnTo>
                <a:cubicBezTo>
                  <a:pt x="197236" y="4860406"/>
                  <a:pt x="188646" y="4767598"/>
                  <a:pt x="174902" y="4675648"/>
                </a:cubicBezTo>
                <a:cubicBezTo>
                  <a:pt x="115631" y="4292384"/>
                  <a:pt x="66667" y="3907402"/>
                  <a:pt x="27153" y="3521560"/>
                </a:cubicBezTo>
                <a:cubicBezTo>
                  <a:pt x="3101" y="3288680"/>
                  <a:pt x="-16656" y="3053222"/>
                  <a:pt x="21140" y="2822061"/>
                </a:cubicBezTo>
                <a:cubicBezTo>
                  <a:pt x="72681" y="2508403"/>
                  <a:pt x="229019" y="2221385"/>
                  <a:pt x="415423" y="1964443"/>
                </a:cubicBezTo>
                <a:cubicBezTo>
                  <a:pt x="990095" y="1170416"/>
                  <a:pt x="1878304" y="610129"/>
                  <a:pt x="2842105" y="433965"/>
                </a:cubicBezTo>
                <a:cubicBezTo>
                  <a:pt x="3701966" y="276706"/>
                  <a:pt x="4589317" y="415919"/>
                  <a:pt x="5457769" y="325689"/>
                </a:cubicBezTo>
                <a:cubicBezTo>
                  <a:pt x="5911321" y="278425"/>
                  <a:pt x="6358003" y="168430"/>
                  <a:pt x="6780633" y="0"/>
                </a:cubicBezTo>
                <a:close/>
              </a:path>
            </a:pathLst>
          </a:custGeom>
        </p:spPr>
      </p:pic>
      <p:grpSp>
        <p:nvGrpSpPr>
          <p:cNvPr id="63" name="Gruppe 62">
            <a:extLst>
              <a:ext uri="{FF2B5EF4-FFF2-40B4-BE49-F238E27FC236}">
                <a16:creationId xmlns:a16="http://schemas.microsoft.com/office/drawing/2014/main" id="{63127BC8-B206-FE41-E198-17BC105F16B2}"/>
              </a:ext>
            </a:extLst>
          </p:cNvPr>
          <p:cNvGrpSpPr/>
          <p:nvPr/>
        </p:nvGrpSpPr>
        <p:grpSpPr>
          <a:xfrm>
            <a:off x="6602528" y="1951352"/>
            <a:ext cx="6602301" cy="4597856"/>
            <a:chOff x="6596864" y="2673147"/>
            <a:chExt cx="6602301" cy="4597856"/>
          </a:xfrm>
        </p:grpSpPr>
        <p:sp>
          <p:nvSpPr>
            <p:cNvPr id="64" name="TextBox 5">
              <a:extLst>
                <a:ext uri="{FF2B5EF4-FFF2-40B4-BE49-F238E27FC236}">
                  <a16:creationId xmlns:a16="http://schemas.microsoft.com/office/drawing/2014/main" id="{BD3D57EF-79AF-1E19-2594-292F8FAB1D81}"/>
                </a:ext>
              </a:extLst>
            </p:cNvPr>
            <p:cNvSpPr txBox="1"/>
            <p:nvPr/>
          </p:nvSpPr>
          <p:spPr>
            <a:xfrm>
              <a:off x="7140396" y="2673147"/>
              <a:ext cx="4114800" cy="1323439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>
              <a:defPPr>
                <a:defRPr lang="en-US"/>
              </a:defPPr>
              <a:lvl1pPr algn="r">
                <a:defRPr sz="7200">
                  <a:solidFill>
                    <a:schemeClr val="tx2"/>
                  </a:solidFill>
                  <a:latin typeface="Heebo Medium" pitchFamily="2" charset="-79"/>
                  <a:ea typeface="Arimo" panose="020B0604020202020204" pitchFamily="34" charset="0"/>
                  <a:cs typeface="Arimo" panose="020B0604020202020204" pitchFamily="34" charset="0"/>
                </a:defRPr>
              </a:lvl1pPr>
            </a:lstStyle>
            <a:p>
              <a:pPr algn="ctr"/>
              <a:r>
                <a:rPr lang="en-US" sz="4000" dirty="0">
                  <a:latin typeface="+mj-lt"/>
                  <a:ea typeface="Arimo" panose="020B0604020202020204" pitchFamily="34" charset="0"/>
                  <a:cs typeface="Arimo" panose="020B0604020202020204" pitchFamily="34" charset="0"/>
                </a:rPr>
                <a:t>RÅVARER</a:t>
              </a:r>
            </a:p>
            <a:p>
              <a:pPr algn="ctr"/>
              <a:r>
                <a:rPr lang="da-DK" sz="2000" dirty="0">
                  <a:latin typeface="+mj-lt"/>
                  <a:ea typeface="Arimo" panose="020B0604020202020204" pitchFamily="34" charset="0"/>
                  <a:cs typeface="Arimo" panose="020B0604020202020204" pitchFamily="34" charset="0"/>
                </a:rPr>
                <a:t>Dansk, lokalt og økologi er ledestjernen for de fleste</a:t>
              </a:r>
              <a:endParaRPr lang="en-US" sz="2000" dirty="0">
                <a:latin typeface="+mj-lt"/>
                <a:ea typeface="Arimo" panose="020B0604020202020204" pitchFamily="34" charset="0"/>
                <a:cs typeface="Arimo" panose="020B0604020202020204" pitchFamily="34" charset="0"/>
              </a:endParaRPr>
            </a:p>
          </p:txBody>
        </p:sp>
        <p:sp>
          <p:nvSpPr>
            <p:cNvPr id="65" name="TextBox 6">
              <a:extLst>
                <a:ext uri="{FF2B5EF4-FFF2-40B4-BE49-F238E27FC236}">
                  <a16:creationId xmlns:a16="http://schemas.microsoft.com/office/drawing/2014/main" id="{F49A59D9-06D4-5669-3E15-D5ADD85792BC}"/>
                </a:ext>
              </a:extLst>
            </p:cNvPr>
            <p:cNvSpPr txBox="1"/>
            <p:nvPr/>
          </p:nvSpPr>
          <p:spPr>
            <a:xfrm>
              <a:off x="7140395" y="4100904"/>
              <a:ext cx="6058770" cy="317009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en-US"/>
              </a:defPPr>
              <a:lvl1pPr algn="ctr">
                <a:lnSpc>
                  <a:spcPct val="110000"/>
                </a:lnSpc>
                <a:spcBef>
                  <a:spcPts val="1200"/>
                </a:spcBef>
                <a:spcAft>
                  <a:spcPts val="600"/>
                </a:spcAft>
                <a:defRPr sz="3800">
                  <a:latin typeface="Josefin Sans Light" pitchFamily="2" charset="77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20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Mere grønt og bælgfrugter vinder frem</a:t>
              </a:r>
            </a:p>
            <a:p>
              <a:pPr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a-DK" sz="2000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+mn-lt"/>
                </a:rPr>
                <a:t>Grønne proteiner i genkendelige retter</a:t>
              </a:r>
            </a:p>
            <a:p>
              <a:pPr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da-DK" sz="2000" dirty="0">
                <a:latin typeface="+mn-lt"/>
              </a:endParaRPr>
            </a:p>
            <a:p>
              <a:pPr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a-DK" sz="2000" dirty="0">
                  <a:latin typeface="+mn-lt"/>
                </a:rPr>
                <a:t>Kødmængden kontrolleres ved </a:t>
              </a:r>
              <a:r>
                <a:rPr lang="da-DK" sz="2000" dirty="0" err="1">
                  <a:latin typeface="+mn-lt"/>
                </a:rPr>
                <a:t>portionering</a:t>
              </a:r>
              <a:endParaRPr lang="da-DK" sz="2000" dirty="0">
                <a:latin typeface="+mn-lt"/>
              </a:endParaRPr>
            </a:p>
            <a:p>
              <a:pPr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 err="1">
                  <a:solidFill>
                    <a:schemeClr val="tx2">
                      <a:lumMod val="90000"/>
                      <a:lumOff val="10000"/>
                    </a:schemeClr>
                  </a:solidFill>
                  <a:latin typeface="+mn-lt"/>
                </a:rPr>
                <a:t>Behov</a:t>
              </a:r>
              <a:r>
                <a:rPr lang="en-US" sz="2000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+mn-lt"/>
                </a:rPr>
                <a:t> for </a:t>
              </a:r>
              <a:r>
                <a:rPr lang="en-US" sz="2000" dirty="0" err="1">
                  <a:solidFill>
                    <a:schemeClr val="tx2">
                      <a:lumMod val="90000"/>
                      <a:lumOff val="10000"/>
                    </a:schemeClr>
                  </a:solidFill>
                  <a:latin typeface="+mn-lt"/>
                </a:rPr>
                <a:t>opbakning</a:t>
              </a:r>
              <a:r>
                <a:rPr lang="en-US" sz="2000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+mn-lt"/>
                </a:rPr>
                <a:t> </a:t>
              </a:r>
              <a:r>
                <a:rPr lang="en-US" sz="2000" dirty="0" err="1">
                  <a:solidFill>
                    <a:schemeClr val="tx2">
                      <a:lumMod val="90000"/>
                      <a:lumOff val="10000"/>
                    </a:schemeClr>
                  </a:solidFill>
                  <a:latin typeface="+mn-lt"/>
                </a:rPr>
                <a:t>fra</a:t>
              </a:r>
              <a:r>
                <a:rPr lang="en-US" sz="2000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+mn-lt"/>
                </a:rPr>
                <a:t> </a:t>
              </a:r>
              <a:r>
                <a:rPr lang="en-US" sz="2000" dirty="0" err="1">
                  <a:solidFill>
                    <a:schemeClr val="tx2">
                      <a:lumMod val="90000"/>
                      <a:lumOff val="10000"/>
                    </a:schemeClr>
                  </a:solidFill>
                  <a:latin typeface="+mn-lt"/>
                </a:rPr>
                <a:t>virksomheden</a:t>
              </a:r>
              <a:endPara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endParaRPr>
            </a:p>
            <a:p>
              <a:pPr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dirty="0">
                <a:solidFill>
                  <a:schemeClr val="tx2"/>
                </a:solidFill>
                <a:latin typeface="+mn-lt"/>
              </a:endParaRPr>
            </a:p>
            <a:p>
              <a:pPr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 err="1">
                  <a:latin typeface="+mn-lt"/>
                </a:rPr>
                <a:t>Vigtigt</a:t>
              </a:r>
              <a:r>
                <a:rPr lang="en-US" sz="2000" dirty="0">
                  <a:latin typeface="+mn-lt"/>
                </a:rPr>
                <a:t> at </a:t>
              </a:r>
              <a:r>
                <a:rPr lang="en-US" sz="2000" dirty="0" err="1">
                  <a:latin typeface="+mn-lt"/>
                </a:rPr>
                <a:t>kende</a:t>
              </a:r>
              <a:r>
                <a:rPr lang="en-US" sz="2000" dirty="0">
                  <a:latin typeface="+mn-lt"/>
                </a:rPr>
                <a:t> sine </a:t>
              </a:r>
              <a:r>
                <a:rPr lang="en-US" sz="2000" dirty="0" err="1">
                  <a:latin typeface="+mn-lt"/>
                </a:rPr>
                <a:t>kantinegæster</a:t>
              </a:r>
              <a:endParaRPr lang="en-US" sz="2000" dirty="0">
                <a:latin typeface="+mn-lt"/>
              </a:endParaRPr>
            </a:p>
            <a:p>
              <a:pPr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 err="1">
                  <a:solidFill>
                    <a:schemeClr val="tx2">
                      <a:lumMod val="90000"/>
                      <a:lumOff val="10000"/>
                    </a:schemeClr>
                  </a:solidFill>
                  <a:latin typeface="+mn-lt"/>
                </a:rPr>
                <a:t>Navngivning</a:t>
              </a:r>
              <a:r>
                <a:rPr lang="en-US" sz="2000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+mn-lt"/>
                </a:rPr>
                <a:t> </a:t>
              </a:r>
              <a:r>
                <a:rPr lang="en-US" sz="2000" dirty="0" err="1">
                  <a:solidFill>
                    <a:schemeClr val="tx2">
                      <a:lumMod val="90000"/>
                      <a:lumOff val="10000"/>
                    </a:schemeClr>
                  </a:solidFill>
                  <a:latin typeface="+mn-lt"/>
                </a:rPr>
                <a:t>af</a:t>
              </a:r>
              <a:r>
                <a:rPr lang="en-US" sz="2000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+mn-lt"/>
                </a:rPr>
                <a:t> </a:t>
              </a:r>
              <a:r>
                <a:rPr lang="en-US" sz="2000" dirty="0" err="1">
                  <a:solidFill>
                    <a:schemeClr val="tx2">
                      <a:lumMod val="90000"/>
                      <a:lumOff val="10000"/>
                    </a:schemeClr>
                  </a:solidFill>
                  <a:latin typeface="+mn-lt"/>
                </a:rPr>
                <a:t>retten</a:t>
              </a:r>
              <a:r>
                <a:rPr lang="en-US" sz="2000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+mn-lt"/>
                </a:rPr>
                <a:t> </a:t>
              </a:r>
              <a:r>
                <a:rPr lang="en-US" sz="2000" dirty="0" err="1">
                  <a:solidFill>
                    <a:schemeClr val="tx2">
                      <a:lumMod val="90000"/>
                      <a:lumOff val="10000"/>
                    </a:schemeClr>
                  </a:solidFill>
                  <a:latin typeface="+mn-lt"/>
                </a:rPr>
                <a:t>skaber</a:t>
              </a:r>
              <a:r>
                <a:rPr lang="en-US" sz="2000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+mn-lt"/>
                </a:rPr>
                <a:t> interesse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da-DK" sz="2000" dirty="0">
                <a:solidFill>
                  <a:schemeClr val="tx2"/>
                </a:solidFill>
                <a:latin typeface="+mn-lt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6" name="Pil: bøjet til højre 65">
              <a:extLst>
                <a:ext uri="{FF2B5EF4-FFF2-40B4-BE49-F238E27FC236}">
                  <a16:creationId xmlns:a16="http://schemas.microsoft.com/office/drawing/2014/main" id="{9CAF2CC2-A45D-15ED-2D3F-143A4E358EF9}"/>
                </a:ext>
              </a:extLst>
            </p:cNvPr>
            <p:cNvSpPr/>
            <p:nvPr/>
          </p:nvSpPr>
          <p:spPr>
            <a:xfrm>
              <a:off x="6644112" y="5103383"/>
              <a:ext cx="496283" cy="572811"/>
            </a:xfrm>
            <a:prstGeom prst="curved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>
                <a:solidFill>
                  <a:schemeClr val="tx1"/>
                </a:solidFill>
              </a:endParaRPr>
            </a:p>
          </p:txBody>
        </p:sp>
        <p:sp>
          <p:nvSpPr>
            <p:cNvPr id="67" name="Pil: bøjet til højre 66">
              <a:extLst>
                <a:ext uri="{FF2B5EF4-FFF2-40B4-BE49-F238E27FC236}">
                  <a16:creationId xmlns:a16="http://schemas.microsoft.com/office/drawing/2014/main" id="{CBE65A01-4A31-F9FD-AB08-3244343BBD98}"/>
                </a:ext>
              </a:extLst>
            </p:cNvPr>
            <p:cNvSpPr/>
            <p:nvPr/>
          </p:nvSpPr>
          <p:spPr>
            <a:xfrm>
              <a:off x="6596864" y="6015100"/>
              <a:ext cx="496283" cy="572811"/>
            </a:xfrm>
            <a:prstGeom prst="curved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>
                <a:solidFill>
                  <a:schemeClr val="tx1"/>
                </a:solidFill>
              </a:endParaRPr>
            </a:p>
          </p:txBody>
        </p:sp>
        <p:sp>
          <p:nvSpPr>
            <p:cNvPr id="68" name="Pil: bøjet til højre 67">
              <a:extLst>
                <a:ext uri="{FF2B5EF4-FFF2-40B4-BE49-F238E27FC236}">
                  <a16:creationId xmlns:a16="http://schemas.microsoft.com/office/drawing/2014/main" id="{F9999F32-C69A-BA6F-8E5E-7AE73C2A0896}"/>
                </a:ext>
              </a:extLst>
            </p:cNvPr>
            <p:cNvSpPr/>
            <p:nvPr/>
          </p:nvSpPr>
          <p:spPr>
            <a:xfrm>
              <a:off x="6644112" y="4186097"/>
              <a:ext cx="496283" cy="572811"/>
            </a:xfrm>
            <a:prstGeom prst="curved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>
                <a:solidFill>
                  <a:schemeClr val="tx1"/>
                </a:solidFill>
              </a:endParaRPr>
            </a:p>
          </p:txBody>
        </p:sp>
      </p:grpSp>
      <p:pic>
        <p:nvPicPr>
          <p:cNvPr id="4" name="Billede 3" descr="Et billede, der indeholder tekst, Font/skrifttype, skærmbillede, Grafik&#10;&#10;Automatisk genereret beskrivelse">
            <a:extLst>
              <a:ext uri="{FF2B5EF4-FFF2-40B4-BE49-F238E27FC236}">
                <a16:creationId xmlns:a16="http://schemas.microsoft.com/office/drawing/2014/main" id="{00AE71CD-B240-22A7-A5BC-6B8819E30E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86" y="239635"/>
            <a:ext cx="2245303" cy="53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406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8B805896-8AF3-2477-0C13-48B591634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8" y="6042300"/>
            <a:ext cx="12188825" cy="815700"/>
          </a:xfrm>
          <a:custGeom>
            <a:avLst/>
            <a:gdLst>
              <a:gd name="T0" fmla="*/ 19569 w 19570"/>
              <a:gd name="T1" fmla="*/ 1310 h 1311"/>
              <a:gd name="T2" fmla="*/ 0 w 19570"/>
              <a:gd name="T3" fmla="*/ 864 h 1311"/>
              <a:gd name="T4" fmla="*/ 30 w 19570"/>
              <a:gd name="T5" fmla="*/ 869 h 1311"/>
              <a:gd name="T6" fmla="*/ 310 w 19570"/>
              <a:gd name="T7" fmla="*/ 933 h 1311"/>
              <a:gd name="T8" fmla="*/ 719 w 19570"/>
              <a:gd name="T9" fmla="*/ 785 h 1311"/>
              <a:gd name="T10" fmla="*/ 1231 w 19570"/>
              <a:gd name="T11" fmla="*/ 795 h 1311"/>
              <a:gd name="T12" fmla="*/ 1834 w 19570"/>
              <a:gd name="T13" fmla="*/ 725 h 1311"/>
              <a:gd name="T14" fmla="*/ 2256 w 19570"/>
              <a:gd name="T15" fmla="*/ 604 h 1311"/>
              <a:gd name="T16" fmla="*/ 2735 w 19570"/>
              <a:gd name="T17" fmla="*/ 626 h 1311"/>
              <a:gd name="T18" fmla="*/ 3389 w 19570"/>
              <a:gd name="T19" fmla="*/ 490 h 1311"/>
              <a:gd name="T20" fmla="*/ 3772 w 19570"/>
              <a:gd name="T21" fmla="*/ 513 h 1311"/>
              <a:gd name="T22" fmla="*/ 5780 w 19570"/>
              <a:gd name="T23" fmla="*/ 217 h 1311"/>
              <a:gd name="T24" fmla="*/ 6191 w 19570"/>
              <a:gd name="T25" fmla="*/ 245 h 1311"/>
              <a:gd name="T26" fmla="*/ 6935 w 19570"/>
              <a:gd name="T27" fmla="*/ 502 h 1311"/>
              <a:gd name="T28" fmla="*/ 7926 w 19570"/>
              <a:gd name="T29" fmla="*/ 348 h 1311"/>
              <a:gd name="T30" fmla="*/ 8776 w 19570"/>
              <a:gd name="T31" fmla="*/ 300 h 1311"/>
              <a:gd name="T32" fmla="*/ 9441 w 19570"/>
              <a:gd name="T33" fmla="*/ 533 h 1311"/>
              <a:gd name="T34" fmla="*/ 9767 w 19570"/>
              <a:gd name="T35" fmla="*/ 437 h 1311"/>
              <a:gd name="T36" fmla="*/ 11053 w 19570"/>
              <a:gd name="T37" fmla="*/ 406 h 1311"/>
              <a:gd name="T38" fmla="*/ 11495 w 19570"/>
              <a:gd name="T39" fmla="*/ 166 h 1311"/>
              <a:gd name="T40" fmla="*/ 12198 w 19570"/>
              <a:gd name="T41" fmla="*/ 452 h 1311"/>
              <a:gd name="T42" fmla="*/ 14594 w 19570"/>
              <a:gd name="T43" fmla="*/ 187 h 1311"/>
              <a:gd name="T44" fmla="*/ 14961 w 19570"/>
              <a:gd name="T45" fmla="*/ 28 h 1311"/>
              <a:gd name="T46" fmla="*/ 15394 w 19570"/>
              <a:gd name="T47" fmla="*/ 78 h 1311"/>
              <a:gd name="T48" fmla="*/ 17032 w 19570"/>
              <a:gd name="T49" fmla="*/ 607 h 1311"/>
              <a:gd name="T50" fmla="*/ 17077 w 19570"/>
              <a:gd name="T51" fmla="*/ 624 h 1311"/>
              <a:gd name="T52" fmla="*/ 17329 w 19570"/>
              <a:gd name="T53" fmla="*/ 733 h 1311"/>
              <a:gd name="T54" fmla="*/ 17404 w 19570"/>
              <a:gd name="T55" fmla="*/ 759 h 1311"/>
              <a:gd name="T56" fmla="*/ 17612 w 19570"/>
              <a:gd name="T57" fmla="*/ 753 h 1311"/>
              <a:gd name="T58" fmla="*/ 17716 w 19570"/>
              <a:gd name="T59" fmla="*/ 754 h 1311"/>
              <a:gd name="T60" fmla="*/ 17802 w 19570"/>
              <a:gd name="T61" fmla="*/ 801 h 1311"/>
              <a:gd name="T62" fmla="*/ 18221 w 19570"/>
              <a:gd name="T63" fmla="*/ 869 h 1311"/>
              <a:gd name="T64" fmla="*/ 18398 w 19570"/>
              <a:gd name="T65" fmla="*/ 823 h 1311"/>
              <a:gd name="T66" fmla="*/ 18644 w 19570"/>
              <a:gd name="T67" fmla="*/ 858 h 1311"/>
              <a:gd name="T68" fmla="*/ 18925 w 19570"/>
              <a:gd name="T69" fmla="*/ 966 h 1311"/>
              <a:gd name="T70" fmla="*/ 19032 w 19570"/>
              <a:gd name="T71" fmla="*/ 1029 h 1311"/>
              <a:gd name="T72" fmla="*/ 19247 w 19570"/>
              <a:gd name="T73" fmla="*/ 1046 h 1311"/>
              <a:gd name="T74" fmla="*/ 19569 w 19570"/>
              <a:gd name="T75" fmla="*/ 1129 h 1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9570" h="1311">
                <a:moveTo>
                  <a:pt x="19569" y="1129"/>
                </a:moveTo>
                <a:lnTo>
                  <a:pt x="19569" y="1310"/>
                </a:lnTo>
                <a:lnTo>
                  <a:pt x="0" y="1310"/>
                </a:lnTo>
                <a:lnTo>
                  <a:pt x="0" y="864"/>
                </a:lnTo>
                <a:lnTo>
                  <a:pt x="0" y="864"/>
                </a:lnTo>
                <a:cubicBezTo>
                  <a:pt x="10" y="865"/>
                  <a:pt x="20" y="867"/>
                  <a:pt x="30" y="869"/>
                </a:cubicBezTo>
                <a:lnTo>
                  <a:pt x="30" y="869"/>
                </a:lnTo>
                <a:cubicBezTo>
                  <a:pt x="124" y="888"/>
                  <a:pt x="214" y="933"/>
                  <a:pt x="310" y="933"/>
                </a:cubicBezTo>
                <a:lnTo>
                  <a:pt x="310" y="933"/>
                </a:lnTo>
                <a:cubicBezTo>
                  <a:pt x="456" y="932"/>
                  <a:pt x="579" y="826"/>
                  <a:pt x="719" y="785"/>
                </a:cubicBezTo>
                <a:lnTo>
                  <a:pt x="719" y="785"/>
                </a:lnTo>
                <a:cubicBezTo>
                  <a:pt x="884" y="737"/>
                  <a:pt x="1060" y="780"/>
                  <a:pt x="1231" y="795"/>
                </a:cubicBezTo>
                <a:lnTo>
                  <a:pt x="1231" y="795"/>
                </a:lnTo>
                <a:cubicBezTo>
                  <a:pt x="1434" y="812"/>
                  <a:pt x="1640" y="788"/>
                  <a:pt x="1834" y="725"/>
                </a:cubicBezTo>
                <a:lnTo>
                  <a:pt x="1834" y="725"/>
                </a:lnTo>
                <a:cubicBezTo>
                  <a:pt x="1973" y="680"/>
                  <a:pt x="2109" y="613"/>
                  <a:pt x="2256" y="604"/>
                </a:cubicBezTo>
                <a:lnTo>
                  <a:pt x="2256" y="604"/>
                </a:lnTo>
                <a:cubicBezTo>
                  <a:pt x="2415" y="593"/>
                  <a:pt x="2578" y="653"/>
                  <a:pt x="2735" y="626"/>
                </a:cubicBezTo>
                <a:lnTo>
                  <a:pt x="2735" y="626"/>
                </a:lnTo>
                <a:cubicBezTo>
                  <a:pt x="2879" y="557"/>
                  <a:pt x="3161" y="392"/>
                  <a:pt x="3389" y="490"/>
                </a:cubicBezTo>
                <a:lnTo>
                  <a:pt x="3389" y="490"/>
                </a:lnTo>
                <a:cubicBezTo>
                  <a:pt x="3503" y="539"/>
                  <a:pt x="3657" y="552"/>
                  <a:pt x="3772" y="513"/>
                </a:cubicBezTo>
                <a:lnTo>
                  <a:pt x="3772" y="513"/>
                </a:lnTo>
                <a:cubicBezTo>
                  <a:pt x="5125" y="41"/>
                  <a:pt x="4299" y="865"/>
                  <a:pt x="5780" y="217"/>
                </a:cubicBezTo>
                <a:lnTo>
                  <a:pt x="5780" y="217"/>
                </a:lnTo>
                <a:cubicBezTo>
                  <a:pt x="5912" y="159"/>
                  <a:pt x="6058" y="193"/>
                  <a:pt x="6191" y="245"/>
                </a:cubicBezTo>
                <a:lnTo>
                  <a:pt x="6191" y="245"/>
                </a:lnTo>
                <a:cubicBezTo>
                  <a:pt x="6324" y="297"/>
                  <a:pt x="6337" y="537"/>
                  <a:pt x="6935" y="502"/>
                </a:cubicBezTo>
                <a:lnTo>
                  <a:pt x="6935" y="502"/>
                </a:lnTo>
                <a:cubicBezTo>
                  <a:pt x="7392" y="475"/>
                  <a:pt x="7578" y="309"/>
                  <a:pt x="7926" y="348"/>
                </a:cubicBezTo>
                <a:lnTo>
                  <a:pt x="7926" y="348"/>
                </a:lnTo>
                <a:cubicBezTo>
                  <a:pt x="8210" y="380"/>
                  <a:pt x="8495" y="235"/>
                  <a:pt x="8776" y="300"/>
                </a:cubicBezTo>
                <a:lnTo>
                  <a:pt x="8776" y="300"/>
                </a:lnTo>
                <a:cubicBezTo>
                  <a:pt x="9002" y="352"/>
                  <a:pt x="9212" y="538"/>
                  <a:pt x="9441" y="533"/>
                </a:cubicBezTo>
                <a:lnTo>
                  <a:pt x="9441" y="533"/>
                </a:lnTo>
                <a:cubicBezTo>
                  <a:pt x="9552" y="532"/>
                  <a:pt x="9660" y="485"/>
                  <a:pt x="9767" y="437"/>
                </a:cubicBezTo>
                <a:lnTo>
                  <a:pt x="9767" y="437"/>
                </a:lnTo>
                <a:cubicBezTo>
                  <a:pt x="10202" y="246"/>
                  <a:pt x="10648" y="706"/>
                  <a:pt x="11053" y="406"/>
                </a:cubicBezTo>
                <a:lnTo>
                  <a:pt x="11053" y="406"/>
                </a:lnTo>
                <a:cubicBezTo>
                  <a:pt x="11164" y="323"/>
                  <a:pt x="11372" y="182"/>
                  <a:pt x="11495" y="166"/>
                </a:cubicBezTo>
                <a:lnTo>
                  <a:pt x="11495" y="166"/>
                </a:lnTo>
                <a:cubicBezTo>
                  <a:pt x="11646" y="147"/>
                  <a:pt x="11960" y="491"/>
                  <a:pt x="12198" y="452"/>
                </a:cubicBezTo>
                <a:lnTo>
                  <a:pt x="12198" y="452"/>
                </a:lnTo>
                <a:cubicBezTo>
                  <a:pt x="13752" y="199"/>
                  <a:pt x="13317" y="718"/>
                  <a:pt x="14594" y="187"/>
                </a:cubicBezTo>
                <a:lnTo>
                  <a:pt x="14594" y="187"/>
                </a:lnTo>
                <a:cubicBezTo>
                  <a:pt x="14716" y="136"/>
                  <a:pt x="14833" y="52"/>
                  <a:pt x="14961" y="28"/>
                </a:cubicBezTo>
                <a:lnTo>
                  <a:pt x="14961" y="28"/>
                </a:lnTo>
                <a:cubicBezTo>
                  <a:pt x="15105" y="0"/>
                  <a:pt x="15251" y="39"/>
                  <a:pt x="15394" y="78"/>
                </a:cubicBezTo>
                <a:lnTo>
                  <a:pt x="15394" y="78"/>
                </a:lnTo>
                <a:cubicBezTo>
                  <a:pt x="15856" y="203"/>
                  <a:pt x="16571" y="482"/>
                  <a:pt x="17032" y="607"/>
                </a:cubicBezTo>
                <a:lnTo>
                  <a:pt x="17032" y="607"/>
                </a:lnTo>
                <a:cubicBezTo>
                  <a:pt x="17046" y="611"/>
                  <a:pt x="17061" y="617"/>
                  <a:pt x="17077" y="624"/>
                </a:cubicBezTo>
                <a:lnTo>
                  <a:pt x="17077" y="624"/>
                </a:lnTo>
                <a:cubicBezTo>
                  <a:pt x="17163" y="617"/>
                  <a:pt x="17243" y="691"/>
                  <a:pt x="17329" y="733"/>
                </a:cubicBezTo>
                <a:lnTo>
                  <a:pt x="17329" y="733"/>
                </a:lnTo>
                <a:cubicBezTo>
                  <a:pt x="17356" y="737"/>
                  <a:pt x="17381" y="746"/>
                  <a:pt x="17404" y="759"/>
                </a:cubicBezTo>
                <a:lnTo>
                  <a:pt x="17404" y="759"/>
                </a:lnTo>
                <a:cubicBezTo>
                  <a:pt x="17472" y="772"/>
                  <a:pt x="17543" y="762"/>
                  <a:pt x="17612" y="753"/>
                </a:cubicBezTo>
                <a:lnTo>
                  <a:pt x="17612" y="753"/>
                </a:lnTo>
                <a:cubicBezTo>
                  <a:pt x="17646" y="749"/>
                  <a:pt x="17682" y="745"/>
                  <a:pt x="17716" y="754"/>
                </a:cubicBezTo>
                <a:lnTo>
                  <a:pt x="17716" y="754"/>
                </a:lnTo>
                <a:cubicBezTo>
                  <a:pt x="17747" y="763"/>
                  <a:pt x="17774" y="784"/>
                  <a:pt x="17802" y="801"/>
                </a:cubicBezTo>
                <a:lnTo>
                  <a:pt x="17802" y="801"/>
                </a:lnTo>
                <a:cubicBezTo>
                  <a:pt x="17926" y="877"/>
                  <a:pt x="18080" y="902"/>
                  <a:pt x="18221" y="869"/>
                </a:cubicBezTo>
                <a:lnTo>
                  <a:pt x="18221" y="869"/>
                </a:lnTo>
                <a:cubicBezTo>
                  <a:pt x="18280" y="854"/>
                  <a:pt x="18338" y="831"/>
                  <a:pt x="18398" y="823"/>
                </a:cubicBezTo>
                <a:lnTo>
                  <a:pt x="18398" y="823"/>
                </a:lnTo>
                <a:cubicBezTo>
                  <a:pt x="18481" y="814"/>
                  <a:pt x="18564" y="836"/>
                  <a:pt x="18644" y="858"/>
                </a:cubicBezTo>
                <a:lnTo>
                  <a:pt x="18644" y="858"/>
                </a:lnTo>
                <a:cubicBezTo>
                  <a:pt x="18742" y="884"/>
                  <a:pt x="18840" y="912"/>
                  <a:pt x="18925" y="966"/>
                </a:cubicBezTo>
                <a:lnTo>
                  <a:pt x="18925" y="966"/>
                </a:lnTo>
                <a:cubicBezTo>
                  <a:pt x="18961" y="988"/>
                  <a:pt x="18993" y="1014"/>
                  <a:pt x="19032" y="1029"/>
                </a:cubicBezTo>
                <a:lnTo>
                  <a:pt x="19032" y="1029"/>
                </a:lnTo>
                <a:cubicBezTo>
                  <a:pt x="19100" y="1056"/>
                  <a:pt x="19175" y="1045"/>
                  <a:pt x="19247" y="1046"/>
                </a:cubicBezTo>
                <a:lnTo>
                  <a:pt x="19247" y="1046"/>
                </a:lnTo>
                <a:cubicBezTo>
                  <a:pt x="19360" y="1047"/>
                  <a:pt x="19471" y="1075"/>
                  <a:pt x="19569" y="1129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 dirty="0">
              <a:latin typeface="Mulish Light" pitchFamily="2" charset="77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4263E17-7B7D-EC44-B478-65C1419D4238}"/>
              </a:ext>
            </a:extLst>
          </p:cNvPr>
          <p:cNvGrpSpPr/>
          <p:nvPr/>
        </p:nvGrpSpPr>
        <p:grpSpPr>
          <a:xfrm>
            <a:off x="1839130" y="5924527"/>
            <a:ext cx="8513741" cy="488973"/>
            <a:chOff x="4191144" y="11460442"/>
            <a:chExt cx="17027482" cy="977946"/>
          </a:xfrm>
        </p:grpSpPr>
        <p:sp>
          <p:nvSpPr>
            <p:cNvPr id="8" name="Freeform: Shape 24">
              <a:extLst>
                <a:ext uri="{FF2B5EF4-FFF2-40B4-BE49-F238E27FC236}">
                  <a16:creationId xmlns:a16="http://schemas.microsoft.com/office/drawing/2014/main" id="{C472D71C-E044-B980-48D3-2205B57FFE55}"/>
                </a:ext>
              </a:extLst>
            </p:cNvPr>
            <p:cNvSpPr/>
            <p:nvPr/>
          </p:nvSpPr>
          <p:spPr>
            <a:xfrm>
              <a:off x="20401387" y="11507782"/>
              <a:ext cx="497071" cy="497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0" h="400">
                  <a:moveTo>
                    <a:pt x="121" y="352"/>
                  </a:moveTo>
                  <a:cubicBezTo>
                    <a:pt x="186" y="416"/>
                    <a:pt x="289" y="416"/>
                    <a:pt x="352" y="352"/>
                  </a:cubicBezTo>
                  <a:cubicBezTo>
                    <a:pt x="416" y="288"/>
                    <a:pt x="416" y="185"/>
                    <a:pt x="352" y="121"/>
                  </a:cubicBezTo>
                  <a:cubicBezTo>
                    <a:pt x="289" y="57"/>
                    <a:pt x="85" y="-44"/>
                    <a:pt x="20" y="20"/>
                  </a:cubicBezTo>
                  <a:cubicBezTo>
                    <a:pt x="-43" y="84"/>
                    <a:pt x="58" y="288"/>
                    <a:pt x="121" y="352"/>
                  </a:cubicBezTo>
                  <a:close/>
                </a:path>
              </a:pathLst>
            </a:custGeom>
            <a:solidFill>
              <a:schemeClr val="accent3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Mulish Light" pitchFamily="2" charset="77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9" name="Freeform: Shape 25">
              <a:extLst>
                <a:ext uri="{FF2B5EF4-FFF2-40B4-BE49-F238E27FC236}">
                  <a16:creationId xmlns:a16="http://schemas.microsoft.com/office/drawing/2014/main" id="{0F4408C0-212F-4BA9-D73A-3C25CB0016E6}"/>
                </a:ext>
              </a:extLst>
            </p:cNvPr>
            <p:cNvSpPr/>
            <p:nvPr/>
          </p:nvSpPr>
          <p:spPr>
            <a:xfrm>
              <a:off x="20401387" y="11507782"/>
              <a:ext cx="497071" cy="497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0" h="400">
                  <a:moveTo>
                    <a:pt x="121" y="352"/>
                  </a:moveTo>
                  <a:cubicBezTo>
                    <a:pt x="186" y="416"/>
                    <a:pt x="289" y="416"/>
                    <a:pt x="352" y="352"/>
                  </a:cubicBezTo>
                  <a:cubicBezTo>
                    <a:pt x="416" y="288"/>
                    <a:pt x="416" y="185"/>
                    <a:pt x="352" y="121"/>
                  </a:cubicBezTo>
                  <a:cubicBezTo>
                    <a:pt x="289" y="57"/>
                    <a:pt x="85" y="-44"/>
                    <a:pt x="20" y="20"/>
                  </a:cubicBezTo>
                  <a:cubicBezTo>
                    <a:pt x="-43" y="84"/>
                    <a:pt x="58" y="288"/>
                    <a:pt x="121" y="352"/>
                  </a:cubicBezTo>
                  <a:close/>
                </a:path>
              </a:pathLst>
            </a:custGeom>
            <a:solidFill>
              <a:schemeClr val="accent2">
                <a:lumMod val="75000"/>
                <a:alpha val="40000"/>
              </a:schemeClr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Mulish Light" pitchFamily="2" charset="77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0" name="Freeform: Shape 26">
              <a:extLst>
                <a:ext uri="{FF2B5EF4-FFF2-40B4-BE49-F238E27FC236}">
                  <a16:creationId xmlns:a16="http://schemas.microsoft.com/office/drawing/2014/main" id="{14CC95D8-D8DF-11E2-8EF8-99396974FF83}"/>
                </a:ext>
              </a:extLst>
            </p:cNvPr>
            <p:cNvSpPr/>
            <p:nvPr/>
          </p:nvSpPr>
          <p:spPr>
            <a:xfrm>
              <a:off x="20669232" y="11460442"/>
              <a:ext cx="549394" cy="97794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2" h="786">
                  <a:moveTo>
                    <a:pt x="53" y="134"/>
                  </a:moveTo>
                  <a:cubicBezTo>
                    <a:pt x="123" y="64"/>
                    <a:pt x="349" y="-48"/>
                    <a:pt x="419" y="23"/>
                  </a:cubicBezTo>
                  <a:cubicBezTo>
                    <a:pt x="490" y="93"/>
                    <a:pt x="378" y="319"/>
                    <a:pt x="308" y="389"/>
                  </a:cubicBezTo>
                  <a:cubicBezTo>
                    <a:pt x="261" y="436"/>
                    <a:pt x="194" y="452"/>
                    <a:pt x="134" y="436"/>
                  </a:cubicBezTo>
                  <a:lnTo>
                    <a:pt x="134" y="764"/>
                  </a:lnTo>
                  <a:cubicBezTo>
                    <a:pt x="134" y="777"/>
                    <a:pt x="124" y="786"/>
                    <a:pt x="111" y="786"/>
                  </a:cubicBezTo>
                  <a:cubicBezTo>
                    <a:pt x="98" y="786"/>
                    <a:pt x="89" y="777"/>
                    <a:pt x="89" y="764"/>
                  </a:cubicBezTo>
                  <a:lnTo>
                    <a:pt x="89" y="417"/>
                  </a:lnTo>
                  <a:cubicBezTo>
                    <a:pt x="76" y="409"/>
                    <a:pt x="63" y="400"/>
                    <a:pt x="53" y="389"/>
                  </a:cubicBezTo>
                  <a:cubicBezTo>
                    <a:pt x="-18" y="319"/>
                    <a:pt x="-18" y="204"/>
                    <a:pt x="53" y="134"/>
                  </a:cubicBezTo>
                  <a:close/>
                </a:path>
              </a:pathLst>
            </a:custGeom>
            <a:solidFill>
              <a:schemeClr val="accent2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Mulish Light" pitchFamily="2" charset="77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1" name="Freeform: Shape 27">
              <a:extLst>
                <a:ext uri="{FF2B5EF4-FFF2-40B4-BE49-F238E27FC236}">
                  <a16:creationId xmlns:a16="http://schemas.microsoft.com/office/drawing/2014/main" id="{B52A4492-CA3A-BB02-E713-9F68C3E74105}"/>
                </a:ext>
              </a:extLst>
            </p:cNvPr>
            <p:cNvSpPr/>
            <p:nvPr/>
          </p:nvSpPr>
          <p:spPr>
            <a:xfrm>
              <a:off x="18375729" y="11507782"/>
              <a:ext cx="497071" cy="497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0" h="400">
                  <a:moveTo>
                    <a:pt x="121" y="352"/>
                  </a:moveTo>
                  <a:cubicBezTo>
                    <a:pt x="185" y="416"/>
                    <a:pt x="288" y="416"/>
                    <a:pt x="352" y="352"/>
                  </a:cubicBezTo>
                  <a:cubicBezTo>
                    <a:pt x="415" y="288"/>
                    <a:pt x="415" y="185"/>
                    <a:pt x="352" y="121"/>
                  </a:cubicBezTo>
                  <a:cubicBezTo>
                    <a:pt x="288" y="57"/>
                    <a:pt x="84" y="-44"/>
                    <a:pt x="20" y="20"/>
                  </a:cubicBezTo>
                  <a:cubicBezTo>
                    <a:pt x="-44" y="84"/>
                    <a:pt x="57" y="288"/>
                    <a:pt x="121" y="352"/>
                  </a:cubicBezTo>
                  <a:close/>
                </a:path>
              </a:pathLst>
            </a:custGeom>
            <a:solidFill>
              <a:schemeClr val="accent3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Mulish Light" pitchFamily="2" charset="77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2" name="Freeform: Shape 28">
              <a:extLst>
                <a:ext uri="{FF2B5EF4-FFF2-40B4-BE49-F238E27FC236}">
                  <a16:creationId xmlns:a16="http://schemas.microsoft.com/office/drawing/2014/main" id="{C8538D78-A966-5FCE-0FF3-63875BFFAD0B}"/>
                </a:ext>
              </a:extLst>
            </p:cNvPr>
            <p:cNvSpPr/>
            <p:nvPr/>
          </p:nvSpPr>
          <p:spPr>
            <a:xfrm>
              <a:off x="18375729" y="11507782"/>
              <a:ext cx="497071" cy="497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0" h="400">
                  <a:moveTo>
                    <a:pt x="121" y="352"/>
                  </a:moveTo>
                  <a:cubicBezTo>
                    <a:pt x="185" y="416"/>
                    <a:pt x="288" y="416"/>
                    <a:pt x="352" y="352"/>
                  </a:cubicBezTo>
                  <a:cubicBezTo>
                    <a:pt x="415" y="288"/>
                    <a:pt x="415" y="185"/>
                    <a:pt x="352" y="121"/>
                  </a:cubicBezTo>
                  <a:cubicBezTo>
                    <a:pt x="288" y="57"/>
                    <a:pt x="84" y="-44"/>
                    <a:pt x="20" y="20"/>
                  </a:cubicBezTo>
                  <a:cubicBezTo>
                    <a:pt x="-44" y="84"/>
                    <a:pt x="57" y="288"/>
                    <a:pt x="121" y="352"/>
                  </a:cubicBezTo>
                  <a:close/>
                </a:path>
              </a:pathLst>
            </a:custGeom>
            <a:solidFill>
              <a:schemeClr val="accent2">
                <a:lumMod val="75000"/>
                <a:alpha val="40000"/>
              </a:schemeClr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Mulish Light" pitchFamily="2" charset="77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3" name="Freeform: Shape 29">
              <a:extLst>
                <a:ext uri="{FF2B5EF4-FFF2-40B4-BE49-F238E27FC236}">
                  <a16:creationId xmlns:a16="http://schemas.microsoft.com/office/drawing/2014/main" id="{7F6E4500-83D1-F72A-3005-E895E48E6E92}"/>
                </a:ext>
              </a:extLst>
            </p:cNvPr>
            <p:cNvSpPr/>
            <p:nvPr/>
          </p:nvSpPr>
          <p:spPr>
            <a:xfrm>
              <a:off x="18643574" y="11460442"/>
              <a:ext cx="548148" cy="97794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1" h="786">
                  <a:moveTo>
                    <a:pt x="52" y="134"/>
                  </a:moveTo>
                  <a:cubicBezTo>
                    <a:pt x="122" y="64"/>
                    <a:pt x="348" y="-48"/>
                    <a:pt x="419" y="23"/>
                  </a:cubicBezTo>
                  <a:cubicBezTo>
                    <a:pt x="489" y="93"/>
                    <a:pt x="378" y="319"/>
                    <a:pt x="307" y="389"/>
                  </a:cubicBezTo>
                  <a:cubicBezTo>
                    <a:pt x="260" y="436"/>
                    <a:pt x="194" y="452"/>
                    <a:pt x="134" y="436"/>
                  </a:cubicBezTo>
                  <a:lnTo>
                    <a:pt x="134" y="764"/>
                  </a:lnTo>
                  <a:cubicBezTo>
                    <a:pt x="134" y="777"/>
                    <a:pt x="123" y="786"/>
                    <a:pt x="110" y="786"/>
                  </a:cubicBezTo>
                  <a:cubicBezTo>
                    <a:pt x="98" y="786"/>
                    <a:pt x="88" y="777"/>
                    <a:pt x="88" y="764"/>
                  </a:cubicBezTo>
                  <a:lnTo>
                    <a:pt x="88" y="417"/>
                  </a:lnTo>
                  <a:cubicBezTo>
                    <a:pt x="75" y="409"/>
                    <a:pt x="63" y="400"/>
                    <a:pt x="52" y="389"/>
                  </a:cubicBezTo>
                  <a:cubicBezTo>
                    <a:pt x="-17" y="319"/>
                    <a:pt x="-17" y="204"/>
                    <a:pt x="52" y="134"/>
                  </a:cubicBezTo>
                  <a:close/>
                </a:path>
              </a:pathLst>
            </a:custGeom>
            <a:solidFill>
              <a:schemeClr val="accent2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Mulish Light" pitchFamily="2" charset="77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4" name="Freeform: Shape 30">
              <a:extLst>
                <a:ext uri="{FF2B5EF4-FFF2-40B4-BE49-F238E27FC236}">
                  <a16:creationId xmlns:a16="http://schemas.microsoft.com/office/drawing/2014/main" id="{6AE18704-0521-4C20-C9BD-0E361131AD09}"/>
                </a:ext>
              </a:extLst>
            </p:cNvPr>
            <p:cNvSpPr/>
            <p:nvPr/>
          </p:nvSpPr>
          <p:spPr>
            <a:xfrm>
              <a:off x="16348826" y="11507782"/>
              <a:ext cx="497071" cy="497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0" h="400">
                  <a:moveTo>
                    <a:pt x="121" y="352"/>
                  </a:moveTo>
                  <a:cubicBezTo>
                    <a:pt x="185" y="416"/>
                    <a:pt x="288" y="416"/>
                    <a:pt x="352" y="352"/>
                  </a:cubicBezTo>
                  <a:cubicBezTo>
                    <a:pt x="416" y="288"/>
                    <a:pt x="416" y="185"/>
                    <a:pt x="352" y="121"/>
                  </a:cubicBezTo>
                  <a:cubicBezTo>
                    <a:pt x="288" y="57"/>
                    <a:pt x="84" y="-44"/>
                    <a:pt x="21" y="20"/>
                  </a:cubicBezTo>
                  <a:cubicBezTo>
                    <a:pt x="-44" y="84"/>
                    <a:pt x="57" y="288"/>
                    <a:pt x="121" y="352"/>
                  </a:cubicBezTo>
                  <a:close/>
                </a:path>
              </a:pathLst>
            </a:custGeom>
            <a:solidFill>
              <a:schemeClr val="accent3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Mulish Light" pitchFamily="2" charset="77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5" name="Freeform: Shape 31">
              <a:extLst>
                <a:ext uri="{FF2B5EF4-FFF2-40B4-BE49-F238E27FC236}">
                  <a16:creationId xmlns:a16="http://schemas.microsoft.com/office/drawing/2014/main" id="{B5767197-5B27-8910-6E6D-00286D446131}"/>
                </a:ext>
              </a:extLst>
            </p:cNvPr>
            <p:cNvSpPr/>
            <p:nvPr/>
          </p:nvSpPr>
          <p:spPr>
            <a:xfrm>
              <a:off x="16348826" y="11507782"/>
              <a:ext cx="497071" cy="497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0" h="400">
                  <a:moveTo>
                    <a:pt x="121" y="352"/>
                  </a:moveTo>
                  <a:cubicBezTo>
                    <a:pt x="185" y="416"/>
                    <a:pt x="288" y="416"/>
                    <a:pt x="352" y="352"/>
                  </a:cubicBezTo>
                  <a:cubicBezTo>
                    <a:pt x="416" y="288"/>
                    <a:pt x="416" y="185"/>
                    <a:pt x="352" y="121"/>
                  </a:cubicBezTo>
                  <a:cubicBezTo>
                    <a:pt x="288" y="57"/>
                    <a:pt x="84" y="-44"/>
                    <a:pt x="21" y="20"/>
                  </a:cubicBezTo>
                  <a:cubicBezTo>
                    <a:pt x="-44" y="84"/>
                    <a:pt x="57" y="288"/>
                    <a:pt x="121" y="352"/>
                  </a:cubicBezTo>
                  <a:close/>
                </a:path>
              </a:pathLst>
            </a:custGeom>
            <a:solidFill>
              <a:schemeClr val="accent2">
                <a:lumMod val="75000"/>
                <a:alpha val="40000"/>
              </a:schemeClr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Mulish Light" pitchFamily="2" charset="77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6" name="Freeform: Shape 32">
              <a:extLst>
                <a:ext uri="{FF2B5EF4-FFF2-40B4-BE49-F238E27FC236}">
                  <a16:creationId xmlns:a16="http://schemas.microsoft.com/office/drawing/2014/main" id="{FF17BBF0-225E-1656-AFD6-31032EB05D01}"/>
                </a:ext>
              </a:extLst>
            </p:cNvPr>
            <p:cNvSpPr/>
            <p:nvPr/>
          </p:nvSpPr>
          <p:spPr>
            <a:xfrm>
              <a:off x="16616671" y="11460442"/>
              <a:ext cx="548148" cy="97794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1" h="786">
                  <a:moveTo>
                    <a:pt x="52" y="134"/>
                  </a:moveTo>
                  <a:cubicBezTo>
                    <a:pt x="122" y="64"/>
                    <a:pt x="349" y="-48"/>
                    <a:pt x="419" y="23"/>
                  </a:cubicBezTo>
                  <a:cubicBezTo>
                    <a:pt x="489" y="93"/>
                    <a:pt x="378" y="319"/>
                    <a:pt x="307" y="389"/>
                  </a:cubicBezTo>
                  <a:cubicBezTo>
                    <a:pt x="261" y="436"/>
                    <a:pt x="194" y="452"/>
                    <a:pt x="134" y="436"/>
                  </a:cubicBezTo>
                  <a:lnTo>
                    <a:pt x="134" y="764"/>
                  </a:lnTo>
                  <a:cubicBezTo>
                    <a:pt x="134" y="777"/>
                    <a:pt x="123" y="786"/>
                    <a:pt x="111" y="786"/>
                  </a:cubicBezTo>
                  <a:cubicBezTo>
                    <a:pt x="99" y="786"/>
                    <a:pt x="88" y="777"/>
                    <a:pt x="88" y="764"/>
                  </a:cubicBezTo>
                  <a:lnTo>
                    <a:pt x="88" y="417"/>
                  </a:lnTo>
                  <a:cubicBezTo>
                    <a:pt x="75" y="409"/>
                    <a:pt x="63" y="400"/>
                    <a:pt x="52" y="389"/>
                  </a:cubicBezTo>
                  <a:cubicBezTo>
                    <a:pt x="-17" y="319"/>
                    <a:pt x="-17" y="204"/>
                    <a:pt x="52" y="134"/>
                  </a:cubicBezTo>
                  <a:close/>
                </a:path>
              </a:pathLst>
            </a:custGeom>
            <a:solidFill>
              <a:schemeClr val="accent2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Mulish Light" pitchFamily="2" charset="77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7" name="Freeform: Shape 42">
              <a:extLst>
                <a:ext uri="{FF2B5EF4-FFF2-40B4-BE49-F238E27FC236}">
                  <a16:creationId xmlns:a16="http://schemas.microsoft.com/office/drawing/2014/main" id="{5ED9D2E3-8C32-EC0F-A641-56CCAEA1EEBA}"/>
                </a:ext>
              </a:extLst>
            </p:cNvPr>
            <p:cNvSpPr/>
            <p:nvPr/>
          </p:nvSpPr>
          <p:spPr>
            <a:xfrm>
              <a:off x="14323169" y="11507782"/>
              <a:ext cx="497071" cy="497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0" h="400">
                  <a:moveTo>
                    <a:pt x="121" y="352"/>
                  </a:moveTo>
                  <a:cubicBezTo>
                    <a:pt x="184" y="416"/>
                    <a:pt x="288" y="416"/>
                    <a:pt x="352" y="352"/>
                  </a:cubicBezTo>
                  <a:cubicBezTo>
                    <a:pt x="415" y="288"/>
                    <a:pt x="415" y="185"/>
                    <a:pt x="352" y="121"/>
                  </a:cubicBezTo>
                  <a:cubicBezTo>
                    <a:pt x="288" y="57"/>
                    <a:pt x="83" y="-44"/>
                    <a:pt x="20" y="20"/>
                  </a:cubicBezTo>
                  <a:cubicBezTo>
                    <a:pt x="-44" y="84"/>
                    <a:pt x="57" y="288"/>
                    <a:pt x="121" y="352"/>
                  </a:cubicBezTo>
                  <a:close/>
                </a:path>
              </a:pathLst>
            </a:custGeom>
            <a:solidFill>
              <a:schemeClr val="accent3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Mulish Light" pitchFamily="2" charset="77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8" name="Freeform: Shape 43">
              <a:extLst>
                <a:ext uri="{FF2B5EF4-FFF2-40B4-BE49-F238E27FC236}">
                  <a16:creationId xmlns:a16="http://schemas.microsoft.com/office/drawing/2014/main" id="{861CED10-4D41-6341-A1D3-27A1D1860020}"/>
                </a:ext>
              </a:extLst>
            </p:cNvPr>
            <p:cNvSpPr/>
            <p:nvPr/>
          </p:nvSpPr>
          <p:spPr>
            <a:xfrm>
              <a:off x="14323169" y="11507782"/>
              <a:ext cx="497071" cy="497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0" h="400">
                  <a:moveTo>
                    <a:pt x="121" y="352"/>
                  </a:moveTo>
                  <a:cubicBezTo>
                    <a:pt x="184" y="416"/>
                    <a:pt x="288" y="416"/>
                    <a:pt x="352" y="352"/>
                  </a:cubicBezTo>
                  <a:cubicBezTo>
                    <a:pt x="415" y="288"/>
                    <a:pt x="415" y="185"/>
                    <a:pt x="352" y="121"/>
                  </a:cubicBezTo>
                  <a:cubicBezTo>
                    <a:pt x="288" y="57"/>
                    <a:pt x="83" y="-44"/>
                    <a:pt x="20" y="20"/>
                  </a:cubicBezTo>
                  <a:cubicBezTo>
                    <a:pt x="-44" y="84"/>
                    <a:pt x="57" y="288"/>
                    <a:pt x="121" y="352"/>
                  </a:cubicBezTo>
                  <a:close/>
                </a:path>
              </a:pathLst>
            </a:custGeom>
            <a:solidFill>
              <a:schemeClr val="accent2">
                <a:lumMod val="75000"/>
                <a:alpha val="40000"/>
              </a:schemeClr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Mulish Light" pitchFamily="2" charset="77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9" name="Freeform: Shape 44">
              <a:extLst>
                <a:ext uri="{FF2B5EF4-FFF2-40B4-BE49-F238E27FC236}">
                  <a16:creationId xmlns:a16="http://schemas.microsoft.com/office/drawing/2014/main" id="{A330E7AD-97C0-2B8E-71E8-EDA32ED81ED1}"/>
                </a:ext>
              </a:extLst>
            </p:cNvPr>
            <p:cNvSpPr/>
            <p:nvPr/>
          </p:nvSpPr>
          <p:spPr>
            <a:xfrm>
              <a:off x="14589768" y="11460442"/>
              <a:ext cx="548148" cy="97794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1" h="786">
                  <a:moveTo>
                    <a:pt x="52" y="134"/>
                  </a:moveTo>
                  <a:cubicBezTo>
                    <a:pt x="123" y="64"/>
                    <a:pt x="349" y="-48"/>
                    <a:pt x="419" y="23"/>
                  </a:cubicBezTo>
                  <a:cubicBezTo>
                    <a:pt x="490" y="93"/>
                    <a:pt x="378" y="319"/>
                    <a:pt x="308" y="389"/>
                  </a:cubicBezTo>
                  <a:cubicBezTo>
                    <a:pt x="261" y="436"/>
                    <a:pt x="194" y="452"/>
                    <a:pt x="134" y="436"/>
                  </a:cubicBezTo>
                  <a:lnTo>
                    <a:pt x="134" y="764"/>
                  </a:lnTo>
                  <a:cubicBezTo>
                    <a:pt x="134" y="777"/>
                    <a:pt x="124" y="786"/>
                    <a:pt x="112" y="786"/>
                  </a:cubicBezTo>
                  <a:cubicBezTo>
                    <a:pt x="99" y="786"/>
                    <a:pt x="88" y="777"/>
                    <a:pt x="88" y="764"/>
                  </a:cubicBezTo>
                  <a:lnTo>
                    <a:pt x="88" y="417"/>
                  </a:lnTo>
                  <a:cubicBezTo>
                    <a:pt x="75" y="409"/>
                    <a:pt x="63" y="400"/>
                    <a:pt x="52" y="389"/>
                  </a:cubicBezTo>
                  <a:cubicBezTo>
                    <a:pt x="-17" y="319"/>
                    <a:pt x="-17" y="204"/>
                    <a:pt x="52" y="134"/>
                  </a:cubicBezTo>
                  <a:close/>
                </a:path>
              </a:pathLst>
            </a:custGeom>
            <a:solidFill>
              <a:schemeClr val="accent2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Mulish Light" pitchFamily="2" charset="77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0" name="Freeform: Shape 45">
              <a:extLst>
                <a:ext uri="{FF2B5EF4-FFF2-40B4-BE49-F238E27FC236}">
                  <a16:creationId xmlns:a16="http://schemas.microsoft.com/office/drawing/2014/main" id="{4EC26BAE-F285-9658-6403-3456E07E12EF}"/>
                </a:ext>
              </a:extLst>
            </p:cNvPr>
            <p:cNvSpPr/>
            <p:nvPr/>
          </p:nvSpPr>
          <p:spPr>
            <a:xfrm>
              <a:off x="12296262" y="11507782"/>
              <a:ext cx="497071" cy="497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0" h="400">
                  <a:moveTo>
                    <a:pt x="121" y="352"/>
                  </a:moveTo>
                  <a:cubicBezTo>
                    <a:pt x="185" y="416"/>
                    <a:pt x="288" y="416"/>
                    <a:pt x="352" y="352"/>
                  </a:cubicBezTo>
                  <a:cubicBezTo>
                    <a:pt x="416" y="288"/>
                    <a:pt x="416" y="185"/>
                    <a:pt x="352" y="121"/>
                  </a:cubicBezTo>
                  <a:cubicBezTo>
                    <a:pt x="288" y="57"/>
                    <a:pt x="84" y="-44"/>
                    <a:pt x="20" y="20"/>
                  </a:cubicBezTo>
                  <a:cubicBezTo>
                    <a:pt x="-44" y="84"/>
                    <a:pt x="57" y="288"/>
                    <a:pt x="121" y="352"/>
                  </a:cubicBezTo>
                  <a:close/>
                </a:path>
              </a:pathLst>
            </a:custGeom>
            <a:solidFill>
              <a:schemeClr val="accent3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Mulish Light" pitchFamily="2" charset="77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1" name="Freeform: Shape 46">
              <a:extLst>
                <a:ext uri="{FF2B5EF4-FFF2-40B4-BE49-F238E27FC236}">
                  <a16:creationId xmlns:a16="http://schemas.microsoft.com/office/drawing/2014/main" id="{4C00313E-F270-C72B-119D-E71496A92418}"/>
                </a:ext>
              </a:extLst>
            </p:cNvPr>
            <p:cNvSpPr/>
            <p:nvPr/>
          </p:nvSpPr>
          <p:spPr>
            <a:xfrm>
              <a:off x="12296262" y="11507782"/>
              <a:ext cx="497071" cy="497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0" h="400">
                  <a:moveTo>
                    <a:pt x="121" y="352"/>
                  </a:moveTo>
                  <a:cubicBezTo>
                    <a:pt x="185" y="416"/>
                    <a:pt x="288" y="416"/>
                    <a:pt x="352" y="352"/>
                  </a:cubicBezTo>
                  <a:cubicBezTo>
                    <a:pt x="416" y="288"/>
                    <a:pt x="416" y="185"/>
                    <a:pt x="352" y="121"/>
                  </a:cubicBezTo>
                  <a:cubicBezTo>
                    <a:pt x="288" y="57"/>
                    <a:pt x="84" y="-44"/>
                    <a:pt x="20" y="20"/>
                  </a:cubicBezTo>
                  <a:cubicBezTo>
                    <a:pt x="-44" y="84"/>
                    <a:pt x="57" y="288"/>
                    <a:pt x="121" y="352"/>
                  </a:cubicBezTo>
                  <a:close/>
                </a:path>
              </a:pathLst>
            </a:custGeom>
            <a:solidFill>
              <a:schemeClr val="accent2">
                <a:lumMod val="75000"/>
                <a:alpha val="40000"/>
              </a:schemeClr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Mulish Light" pitchFamily="2" charset="77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2" name="Freeform: Shape 47">
              <a:extLst>
                <a:ext uri="{FF2B5EF4-FFF2-40B4-BE49-F238E27FC236}">
                  <a16:creationId xmlns:a16="http://schemas.microsoft.com/office/drawing/2014/main" id="{B3E65C4F-80D5-0389-7AFF-D61DDA8572A6}"/>
                </a:ext>
              </a:extLst>
            </p:cNvPr>
            <p:cNvSpPr/>
            <p:nvPr/>
          </p:nvSpPr>
          <p:spPr>
            <a:xfrm>
              <a:off x="12562865" y="11460442"/>
              <a:ext cx="549394" cy="97794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2" h="786">
                  <a:moveTo>
                    <a:pt x="52" y="134"/>
                  </a:moveTo>
                  <a:cubicBezTo>
                    <a:pt x="123" y="64"/>
                    <a:pt x="349" y="-48"/>
                    <a:pt x="419" y="23"/>
                  </a:cubicBezTo>
                  <a:cubicBezTo>
                    <a:pt x="490" y="93"/>
                    <a:pt x="379" y="319"/>
                    <a:pt x="308" y="389"/>
                  </a:cubicBezTo>
                  <a:cubicBezTo>
                    <a:pt x="261" y="436"/>
                    <a:pt x="195" y="452"/>
                    <a:pt x="134" y="436"/>
                  </a:cubicBezTo>
                  <a:lnTo>
                    <a:pt x="134" y="764"/>
                  </a:lnTo>
                  <a:cubicBezTo>
                    <a:pt x="134" y="777"/>
                    <a:pt x="124" y="786"/>
                    <a:pt x="112" y="786"/>
                  </a:cubicBezTo>
                  <a:cubicBezTo>
                    <a:pt x="99" y="786"/>
                    <a:pt x="88" y="777"/>
                    <a:pt x="88" y="764"/>
                  </a:cubicBezTo>
                  <a:lnTo>
                    <a:pt x="88" y="417"/>
                  </a:lnTo>
                  <a:cubicBezTo>
                    <a:pt x="76" y="409"/>
                    <a:pt x="64" y="400"/>
                    <a:pt x="52" y="389"/>
                  </a:cubicBezTo>
                  <a:cubicBezTo>
                    <a:pt x="-17" y="319"/>
                    <a:pt x="-17" y="204"/>
                    <a:pt x="52" y="134"/>
                  </a:cubicBezTo>
                  <a:close/>
                </a:path>
              </a:pathLst>
            </a:custGeom>
            <a:solidFill>
              <a:schemeClr val="accent2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Mulish Light" pitchFamily="2" charset="77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3" name="Freeform: Shape 48">
              <a:extLst>
                <a:ext uri="{FF2B5EF4-FFF2-40B4-BE49-F238E27FC236}">
                  <a16:creationId xmlns:a16="http://schemas.microsoft.com/office/drawing/2014/main" id="{03DAF1BD-8FBA-2FF0-EC21-4A0C2A9C4599}"/>
                </a:ext>
              </a:extLst>
            </p:cNvPr>
            <p:cNvSpPr/>
            <p:nvPr/>
          </p:nvSpPr>
          <p:spPr>
            <a:xfrm>
              <a:off x="10270608" y="11507782"/>
              <a:ext cx="497071" cy="497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0" h="400">
                  <a:moveTo>
                    <a:pt x="121" y="352"/>
                  </a:moveTo>
                  <a:cubicBezTo>
                    <a:pt x="185" y="416"/>
                    <a:pt x="289" y="416"/>
                    <a:pt x="352" y="352"/>
                  </a:cubicBezTo>
                  <a:cubicBezTo>
                    <a:pt x="416" y="288"/>
                    <a:pt x="416" y="185"/>
                    <a:pt x="352" y="121"/>
                  </a:cubicBezTo>
                  <a:cubicBezTo>
                    <a:pt x="289" y="57"/>
                    <a:pt x="85" y="-44"/>
                    <a:pt x="20" y="20"/>
                  </a:cubicBezTo>
                  <a:cubicBezTo>
                    <a:pt x="-43" y="84"/>
                    <a:pt x="57" y="288"/>
                    <a:pt x="121" y="352"/>
                  </a:cubicBezTo>
                  <a:close/>
                </a:path>
              </a:pathLst>
            </a:custGeom>
            <a:solidFill>
              <a:schemeClr val="accent3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Mulish Light" pitchFamily="2" charset="77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4" name="Freeform: Shape 49">
              <a:extLst>
                <a:ext uri="{FF2B5EF4-FFF2-40B4-BE49-F238E27FC236}">
                  <a16:creationId xmlns:a16="http://schemas.microsoft.com/office/drawing/2014/main" id="{F8A2FEA6-F91C-5725-EC53-3319F840E981}"/>
                </a:ext>
              </a:extLst>
            </p:cNvPr>
            <p:cNvSpPr/>
            <p:nvPr/>
          </p:nvSpPr>
          <p:spPr>
            <a:xfrm>
              <a:off x="10270608" y="11507782"/>
              <a:ext cx="497071" cy="497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0" h="400">
                  <a:moveTo>
                    <a:pt x="121" y="352"/>
                  </a:moveTo>
                  <a:cubicBezTo>
                    <a:pt x="185" y="416"/>
                    <a:pt x="289" y="416"/>
                    <a:pt x="352" y="352"/>
                  </a:cubicBezTo>
                  <a:cubicBezTo>
                    <a:pt x="416" y="288"/>
                    <a:pt x="416" y="185"/>
                    <a:pt x="352" y="121"/>
                  </a:cubicBezTo>
                  <a:cubicBezTo>
                    <a:pt x="289" y="57"/>
                    <a:pt x="85" y="-44"/>
                    <a:pt x="20" y="20"/>
                  </a:cubicBezTo>
                  <a:cubicBezTo>
                    <a:pt x="-43" y="84"/>
                    <a:pt x="57" y="288"/>
                    <a:pt x="121" y="352"/>
                  </a:cubicBezTo>
                  <a:close/>
                </a:path>
              </a:pathLst>
            </a:custGeom>
            <a:solidFill>
              <a:schemeClr val="accent2">
                <a:lumMod val="75000"/>
                <a:alpha val="40000"/>
              </a:schemeClr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Mulish Light" pitchFamily="2" charset="77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5" name="Freeform: Shape 50">
              <a:extLst>
                <a:ext uri="{FF2B5EF4-FFF2-40B4-BE49-F238E27FC236}">
                  <a16:creationId xmlns:a16="http://schemas.microsoft.com/office/drawing/2014/main" id="{3AE16814-E012-DD69-E6F0-609A488B9B0B}"/>
                </a:ext>
              </a:extLst>
            </p:cNvPr>
            <p:cNvSpPr/>
            <p:nvPr/>
          </p:nvSpPr>
          <p:spPr>
            <a:xfrm>
              <a:off x="10535962" y="11460442"/>
              <a:ext cx="550640" cy="97794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3" h="786">
                  <a:moveTo>
                    <a:pt x="53" y="134"/>
                  </a:moveTo>
                  <a:cubicBezTo>
                    <a:pt x="124" y="64"/>
                    <a:pt x="349" y="-48"/>
                    <a:pt x="420" y="23"/>
                  </a:cubicBezTo>
                  <a:cubicBezTo>
                    <a:pt x="491" y="93"/>
                    <a:pt x="379" y="319"/>
                    <a:pt x="308" y="389"/>
                  </a:cubicBezTo>
                  <a:cubicBezTo>
                    <a:pt x="261" y="436"/>
                    <a:pt x="194" y="452"/>
                    <a:pt x="135" y="436"/>
                  </a:cubicBezTo>
                  <a:lnTo>
                    <a:pt x="135" y="764"/>
                  </a:lnTo>
                  <a:cubicBezTo>
                    <a:pt x="135" y="777"/>
                    <a:pt x="125" y="786"/>
                    <a:pt x="112" y="786"/>
                  </a:cubicBezTo>
                  <a:cubicBezTo>
                    <a:pt x="99" y="786"/>
                    <a:pt x="89" y="777"/>
                    <a:pt x="89" y="764"/>
                  </a:cubicBezTo>
                  <a:lnTo>
                    <a:pt x="89" y="417"/>
                  </a:lnTo>
                  <a:cubicBezTo>
                    <a:pt x="77" y="409"/>
                    <a:pt x="64" y="400"/>
                    <a:pt x="53" y="389"/>
                  </a:cubicBezTo>
                  <a:cubicBezTo>
                    <a:pt x="-18" y="319"/>
                    <a:pt x="-18" y="204"/>
                    <a:pt x="53" y="134"/>
                  </a:cubicBezTo>
                  <a:close/>
                </a:path>
              </a:pathLst>
            </a:custGeom>
            <a:solidFill>
              <a:schemeClr val="accent2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Mulish Light" pitchFamily="2" charset="77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6" name="Freeform: Shape 60">
              <a:extLst>
                <a:ext uri="{FF2B5EF4-FFF2-40B4-BE49-F238E27FC236}">
                  <a16:creationId xmlns:a16="http://schemas.microsoft.com/office/drawing/2014/main" id="{5960EBAB-6896-14A1-7581-1CCA78FE49CC}"/>
                </a:ext>
              </a:extLst>
            </p:cNvPr>
            <p:cNvSpPr/>
            <p:nvPr/>
          </p:nvSpPr>
          <p:spPr>
            <a:xfrm>
              <a:off x="8243705" y="11507782"/>
              <a:ext cx="495825" cy="497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99" h="400">
                  <a:moveTo>
                    <a:pt x="121" y="352"/>
                  </a:moveTo>
                  <a:cubicBezTo>
                    <a:pt x="185" y="416"/>
                    <a:pt x="288" y="416"/>
                    <a:pt x="351" y="352"/>
                  </a:cubicBezTo>
                  <a:cubicBezTo>
                    <a:pt x="415" y="288"/>
                    <a:pt x="415" y="185"/>
                    <a:pt x="351" y="121"/>
                  </a:cubicBezTo>
                  <a:cubicBezTo>
                    <a:pt x="288" y="57"/>
                    <a:pt x="84" y="-44"/>
                    <a:pt x="20" y="20"/>
                  </a:cubicBezTo>
                  <a:cubicBezTo>
                    <a:pt x="-44" y="84"/>
                    <a:pt x="57" y="288"/>
                    <a:pt x="121" y="352"/>
                  </a:cubicBezTo>
                  <a:close/>
                </a:path>
              </a:pathLst>
            </a:custGeom>
            <a:solidFill>
              <a:schemeClr val="accent3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Mulish Light" pitchFamily="2" charset="77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7" name="Freeform: Shape 61">
              <a:extLst>
                <a:ext uri="{FF2B5EF4-FFF2-40B4-BE49-F238E27FC236}">
                  <a16:creationId xmlns:a16="http://schemas.microsoft.com/office/drawing/2014/main" id="{BCC734D2-AB78-DA26-0499-C22FC3BD0741}"/>
                </a:ext>
              </a:extLst>
            </p:cNvPr>
            <p:cNvSpPr/>
            <p:nvPr/>
          </p:nvSpPr>
          <p:spPr>
            <a:xfrm>
              <a:off x="8243705" y="11507782"/>
              <a:ext cx="495825" cy="497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99" h="400">
                  <a:moveTo>
                    <a:pt x="121" y="352"/>
                  </a:moveTo>
                  <a:cubicBezTo>
                    <a:pt x="185" y="416"/>
                    <a:pt x="288" y="416"/>
                    <a:pt x="351" y="352"/>
                  </a:cubicBezTo>
                  <a:cubicBezTo>
                    <a:pt x="415" y="288"/>
                    <a:pt x="415" y="185"/>
                    <a:pt x="351" y="121"/>
                  </a:cubicBezTo>
                  <a:cubicBezTo>
                    <a:pt x="288" y="57"/>
                    <a:pt x="84" y="-44"/>
                    <a:pt x="20" y="20"/>
                  </a:cubicBezTo>
                  <a:cubicBezTo>
                    <a:pt x="-44" y="84"/>
                    <a:pt x="57" y="288"/>
                    <a:pt x="121" y="352"/>
                  </a:cubicBezTo>
                  <a:close/>
                </a:path>
              </a:pathLst>
            </a:custGeom>
            <a:solidFill>
              <a:schemeClr val="accent2">
                <a:lumMod val="75000"/>
                <a:alpha val="40000"/>
              </a:schemeClr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Mulish Light" pitchFamily="2" charset="77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8" name="Freeform: Shape 62">
              <a:extLst>
                <a:ext uri="{FF2B5EF4-FFF2-40B4-BE49-F238E27FC236}">
                  <a16:creationId xmlns:a16="http://schemas.microsoft.com/office/drawing/2014/main" id="{100DC9BB-68DE-DDB1-F7EB-A15B97AEF833}"/>
                </a:ext>
              </a:extLst>
            </p:cNvPr>
            <p:cNvSpPr/>
            <p:nvPr/>
          </p:nvSpPr>
          <p:spPr>
            <a:xfrm>
              <a:off x="8510304" y="11460442"/>
              <a:ext cx="548148" cy="97794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1" h="786">
                  <a:moveTo>
                    <a:pt x="52" y="134"/>
                  </a:moveTo>
                  <a:cubicBezTo>
                    <a:pt x="123" y="64"/>
                    <a:pt x="349" y="-48"/>
                    <a:pt x="419" y="23"/>
                  </a:cubicBezTo>
                  <a:cubicBezTo>
                    <a:pt x="490" y="93"/>
                    <a:pt x="378" y="319"/>
                    <a:pt x="308" y="389"/>
                  </a:cubicBezTo>
                  <a:cubicBezTo>
                    <a:pt x="261" y="436"/>
                    <a:pt x="194" y="452"/>
                    <a:pt x="135" y="436"/>
                  </a:cubicBezTo>
                  <a:lnTo>
                    <a:pt x="135" y="764"/>
                  </a:lnTo>
                  <a:cubicBezTo>
                    <a:pt x="135" y="777"/>
                    <a:pt x="124" y="786"/>
                    <a:pt x="111" y="786"/>
                  </a:cubicBezTo>
                  <a:cubicBezTo>
                    <a:pt x="99" y="786"/>
                    <a:pt x="89" y="777"/>
                    <a:pt x="89" y="764"/>
                  </a:cubicBezTo>
                  <a:lnTo>
                    <a:pt x="89" y="417"/>
                  </a:lnTo>
                  <a:cubicBezTo>
                    <a:pt x="76" y="409"/>
                    <a:pt x="63" y="400"/>
                    <a:pt x="52" y="389"/>
                  </a:cubicBezTo>
                  <a:cubicBezTo>
                    <a:pt x="-17" y="319"/>
                    <a:pt x="-17" y="204"/>
                    <a:pt x="52" y="134"/>
                  </a:cubicBezTo>
                  <a:close/>
                </a:path>
              </a:pathLst>
            </a:custGeom>
            <a:solidFill>
              <a:schemeClr val="accent2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Mulish Light" pitchFamily="2" charset="77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9" name="Freeform: Shape 63">
              <a:extLst>
                <a:ext uri="{FF2B5EF4-FFF2-40B4-BE49-F238E27FC236}">
                  <a16:creationId xmlns:a16="http://schemas.microsoft.com/office/drawing/2014/main" id="{EC0C0494-94A1-A05B-D8A5-78122ECED21C}"/>
                </a:ext>
              </a:extLst>
            </p:cNvPr>
            <p:cNvSpPr/>
            <p:nvPr/>
          </p:nvSpPr>
          <p:spPr>
            <a:xfrm>
              <a:off x="6216802" y="11507782"/>
              <a:ext cx="497071" cy="497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0" h="400">
                  <a:moveTo>
                    <a:pt x="121" y="352"/>
                  </a:moveTo>
                  <a:cubicBezTo>
                    <a:pt x="185" y="416"/>
                    <a:pt x="288" y="416"/>
                    <a:pt x="352" y="352"/>
                  </a:cubicBezTo>
                  <a:cubicBezTo>
                    <a:pt x="416" y="288"/>
                    <a:pt x="416" y="185"/>
                    <a:pt x="352" y="121"/>
                  </a:cubicBezTo>
                  <a:cubicBezTo>
                    <a:pt x="288" y="57"/>
                    <a:pt x="84" y="-44"/>
                    <a:pt x="20" y="20"/>
                  </a:cubicBezTo>
                  <a:cubicBezTo>
                    <a:pt x="-44" y="84"/>
                    <a:pt x="57" y="288"/>
                    <a:pt x="121" y="352"/>
                  </a:cubicBezTo>
                  <a:close/>
                </a:path>
              </a:pathLst>
            </a:custGeom>
            <a:solidFill>
              <a:schemeClr val="accent3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Mulish Light" pitchFamily="2" charset="77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0" name="Freeform: Shape 64">
              <a:extLst>
                <a:ext uri="{FF2B5EF4-FFF2-40B4-BE49-F238E27FC236}">
                  <a16:creationId xmlns:a16="http://schemas.microsoft.com/office/drawing/2014/main" id="{816C8CBA-37BF-327E-04AB-186A83F85D82}"/>
                </a:ext>
              </a:extLst>
            </p:cNvPr>
            <p:cNvSpPr/>
            <p:nvPr/>
          </p:nvSpPr>
          <p:spPr>
            <a:xfrm>
              <a:off x="6216802" y="11507782"/>
              <a:ext cx="497071" cy="497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0" h="400">
                  <a:moveTo>
                    <a:pt x="121" y="352"/>
                  </a:moveTo>
                  <a:cubicBezTo>
                    <a:pt x="185" y="416"/>
                    <a:pt x="288" y="416"/>
                    <a:pt x="352" y="352"/>
                  </a:cubicBezTo>
                  <a:cubicBezTo>
                    <a:pt x="416" y="288"/>
                    <a:pt x="416" y="185"/>
                    <a:pt x="352" y="121"/>
                  </a:cubicBezTo>
                  <a:cubicBezTo>
                    <a:pt x="288" y="57"/>
                    <a:pt x="84" y="-44"/>
                    <a:pt x="20" y="20"/>
                  </a:cubicBezTo>
                  <a:cubicBezTo>
                    <a:pt x="-44" y="84"/>
                    <a:pt x="57" y="288"/>
                    <a:pt x="121" y="352"/>
                  </a:cubicBezTo>
                  <a:close/>
                </a:path>
              </a:pathLst>
            </a:custGeom>
            <a:solidFill>
              <a:schemeClr val="accent2">
                <a:lumMod val="75000"/>
                <a:alpha val="40000"/>
              </a:schemeClr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Mulish Light" pitchFamily="2" charset="77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1" name="Freeform: Shape 65">
              <a:extLst>
                <a:ext uri="{FF2B5EF4-FFF2-40B4-BE49-F238E27FC236}">
                  <a16:creationId xmlns:a16="http://schemas.microsoft.com/office/drawing/2014/main" id="{C6685964-4FBE-A930-7BC9-7663D30A78A5}"/>
                </a:ext>
              </a:extLst>
            </p:cNvPr>
            <p:cNvSpPr/>
            <p:nvPr/>
          </p:nvSpPr>
          <p:spPr>
            <a:xfrm>
              <a:off x="6484647" y="11460442"/>
              <a:ext cx="548148" cy="97794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1" h="786">
                  <a:moveTo>
                    <a:pt x="52" y="134"/>
                  </a:moveTo>
                  <a:cubicBezTo>
                    <a:pt x="122" y="64"/>
                    <a:pt x="348" y="-48"/>
                    <a:pt x="419" y="23"/>
                  </a:cubicBezTo>
                  <a:cubicBezTo>
                    <a:pt x="489" y="93"/>
                    <a:pt x="378" y="319"/>
                    <a:pt x="307" y="389"/>
                  </a:cubicBezTo>
                  <a:cubicBezTo>
                    <a:pt x="260" y="436"/>
                    <a:pt x="194" y="452"/>
                    <a:pt x="134" y="436"/>
                  </a:cubicBezTo>
                  <a:lnTo>
                    <a:pt x="134" y="764"/>
                  </a:lnTo>
                  <a:cubicBezTo>
                    <a:pt x="134" y="777"/>
                    <a:pt x="123" y="786"/>
                    <a:pt x="110" y="786"/>
                  </a:cubicBezTo>
                  <a:cubicBezTo>
                    <a:pt x="98" y="786"/>
                    <a:pt x="88" y="777"/>
                    <a:pt x="88" y="764"/>
                  </a:cubicBezTo>
                  <a:lnTo>
                    <a:pt x="88" y="417"/>
                  </a:lnTo>
                  <a:cubicBezTo>
                    <a:pt x="75" y="409"/>
                    <a:pt x="63" y="400"/>
                    <a:pt x="52" y="389"/>
                  </a:cubicBezTo>
                  <a:cubicBezTo>
                    <a:pt x="-17" y="319"/>
                    <a:pt x="-17" y="204"/>
                    <a:pt x="52" y="134"/>
                  </a:cubicBezTo>
                  <a:close/>
                </a:path>
              </a:pathLst>
            </a:custGeom>
            <a:solidFill>
              <a:schemeClr val="accent2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Mulish Light" pitchFamily="2" charset="77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2" name="Freeform: Shape 66">
              <a:extLst>
                <a:ext uri="{FF2B5EF4-FFF2-40B4-BE49-F238E27FC236}">
                  <a16:creationId xmlns:a16="http://schemas.microsoft.com/office/drawing/2014/main" id="{C9D17C3C-C4DD-E666-08DF-4EF2764B8E92}"/>
                </a:ext>
              </a:extLst>
            </p:cNvPr>
            <p:cNvSpPr/>
            <p:nvPr/>
          </p:nvSpPr>
          <p:spPr>
            <a:xfrm>
              <a:off x="4191144" y="11507782"/>
              <a:ext cx="497071" cy="497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0" h="400">
                  <a:moveTo>
                    <a:pt x="120" y="352"/>
                  </a:moveTo>
                  <a:cubicBezTo>
                    <a:pt x="184" y="416"/>
                    <a:pt x="287" y="416"/>
                    <a:pt x="352" y="352"/>
                  </a:cubicBezTo>
                  <a:cubicBezTo>
                    <a:pt x="415" y="288"/>
                    <a:pt x="415" y="185"/>
                    <a:pt x="352" y="121"/>
                  </a:cubicBezTo>
                  <a:cubicBezTo>
                    <a:pt x="287" y="57"/>
                    <a:pt x="83" y="-44"/>
                    <a:pt x="20" y="20"/>
                  </a:cubicBezTo>
                  <a:cubicBezTo>
                    <a:pt x="-44" y="84"/>
                    <a:pt x="57" y="288"/>
                    <a:pt x="120" y="352"/>
                  </a:cubicBezTo>
                  <a:close/>
                </a:path>
              </a:pathLst>
            </a:custGeom>
            <a:solidFill>
              <a:schemeClr val="accent3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Mulish Light" pitchFamily="2" charset="77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3" name="Freeform: Shape 67">
              <a:extLst>
                <a:ext uri="{FF2B5EF4-FFF2-40B4-BE49-F238E27FC236}">
                  <a16:creationId xmlns:a16="http://schemas.microsoft.com/office/drawing/2014/main" id="{78B97F6C-C26E-3520-B308-133F00371415}"/>
                </a:ext>
              </a:extLst>
            </p:cNvPr>
            <p:cNvSpPr/>
            <p:nvPr/>
          </p:nvSpPr>
          <p:spPr>
            <a:xfrm>
              <a:off x="4191144" y="11507782"/>
              <a:ext cx="497071" cy="497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0" h="400">
                  <a:moveTo>
                    <a:pt x="120" y="352"/>
                  </a:moveTo>
                  <a:cubicBezTo>
                    <a:pt x="184" y="416"/>
                    <a:pt x="287" y="416"/>
                    <a:pt x="352" y="352"/>
                  </a:cubicBezTo>
                  <a:cubicBezTo>
                    <a:pt x="415" y="288"/>
                    <a:pt x="415" y="185"/>
                    <a:pt x="352" y="121"/>
                  </a:cubicBezTo>
                  <a:cubicBezTo>
                    <a:pt x="287" y="57"/>
                    <a:pt x="83" y="-44"/>
                    <a:pt x="20" y="20"/>
                  </a:cubicBezTo>
                  <a:cubicBezTo>
                    <a:pt x="-44" y="84"/>
                    <a:pt x="57" y="288"/>
                    <a:pt x="120" y="352"/>
                  </a:cubicBezTo>
                  <a:close/>
                </a:path>
              </a:pathLst>
            </a:custGeom>
            <a:solidFill>
              <a:schemeClr val="accent2">
                <a:lumMod val="75000"/>
                <a:alpha val="40000"/>
              </a:schemeClr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Mulish Light" pitchFamily="2" charset="77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4" name="Freeform: Shape 68">
              <a:extLst>
                <a:ext uri="{FF2B5EF4-FFF2-40B4-BE49-F238E27FC236}">
                  <a16:creationId xmlns:a16="http://schemas.microsoft.com/office/drawing/2014/main" id="{CF8D89CD-DD07-7570-CA83-334746F87414}"/>
                </a:ext>
              </a:extLst>
            </p:cNvPr>
            <p:cNvSpPr/>
            <p:nvPr/>
          </p:nvSpPr>
          <p:spPr>
            <a:xfrm>
              <a:off x="4457744" y="11460442"/>
              <a:ext cx="548148" cy="97794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1" h="786">
                  <a:moveTo>
                    <a:pt x="52" y="134"/>
                  </a:moveTo>
                  <a:cubicBezTo>
                    <a:pt x="123" y="64"/>
                    <a:pt x="348" y="-48"/>
                    <a:pt x="419" y="23"/>
                  </a:cubicBezTo>
                  <a:cubicBezTo>
                    <a:pt x="489" y="93"/>
                    <a:pt x="378" y="319"/>
                    <a:pt x="308" y="389"/>
                  </a:cubicBezTo>
                  <a:cubicBezTo>
                    <a:pt x="261" y="436"/>
                    <a:pt x="194" y="452"/>
                    <a:pt x="134" y="436"/>
                  </a:cubicBezTo>
                  <a:lnTo>
                    <a:pt x="134" y="764"/>
                  </a:lnTo>
                  <a:cubicBezTo>
                    <a:pt x="134" y="777"/>
                    <a:pt x="124" y="786"/>
                    <a:pt x="111" y="786"/>
                  </a:cubicBezTo>
                  <a:cubicBezTo>
                    <a:pt x="99" y="786"/>
                    <a:pt x="88" y="777"/>
                    <a:pt x="88" y="764"/>
                  </a:cubicBezTo>
                  <a:lnTo>
                    <a:pt x="88" y="417"/>
                  </a:lnTo>
                  <a:cubicBezTo>
                    <a:pt x="75" y="409"/>
                    <a:pt x="63" y="400"/>
                    <a:pt x="52" y="389"/>
                  </a:cubicBezTo>
                  <a:cubicBezTo>
                    <a:pt x="-17" y="319"/>
                    <a:pt x="-17" y="204"/>
                    <a:pt x="52" y="134"/>
                  </a:cubicBezTo>
                  <a:close/>
                </a:path>
              </a:pathLst>
            </a:custGeom>
            <a:solidFill>
              <a:schemeClr val="accent2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Mulish Light" pitchFamily="2" charset="77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AB8ACD1-ABE7-BBB9-7428-753A841F85B5}"/>
              </a:ext>
            </a:extLst>
          </p:cNvPr>
          <p:cNvSpPr txBox="1"/>
          <p:nvPr/>
        </p:nvSpPr>
        <p:spPr>
          <a:xfrm>
            <a:off x="1615440" y="5008985"/>
            <a:ext cx="8961120" cy="35394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700" spc="450" dirty="0">
                <a:solidFill>
                  <a:schemeClr val="tx2"/>
                </a:solidFill>
                <a:ea typeface="Bellota Text Light" pitchFamily="2" charset="77"/>
                <a:cs typeface="Heebo" pitchFamily="2" charset="-79"/>
              </a:rPr>
              <a:t>– KØKKENCHEF, VIRKSOMHEDSKANTINE 600 GÆSTER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19BB58-60D8-4538-08DC-F42BB5A6EA83}"/>
              </a:ext>
            </a:extLst>
          </p:cNvPr>
          <p:cNvSpPr txBox="1"/>
          <p:nvPr/>
        </p:nvSpPr>
        <p:spPr>
          <a:xfrm>
            <a:off x="1615440" y="1420758"/>
            <a:ext cx="8961120" cy="34163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50000"/>
                  </a:schemeClr>
                </a:solidFill>
                <a:ea typeface="Arimo" panose="020B0604020202020204" pitchFamily="34" charset="0"/>
                <a:cs typeface="Arimo" panose="020B0604020202020204" pitchFamily="34" charset="0"/>
              </a:rPr>
              <a:t>“</a:t>
            </a:r>
            <a:r>
              <a:rPr lang="da-DK" sz="3600" i="1" dirty="0">
                <a:solidFill>
                  <a:schemeClr val="accent2">
                    <a:lumMod val="50000"/>
                  </a:schemeClr>
                </a:solidFill>
              </a:rPr>
              <a:t>Så skal alle de her blomkålsblade vaskes, tørres og duppes. Så skal man stege dem af. I gamle dage smed man dem bare ud og tænkte ikke videre over det. Ideen er super god og det smager bare godt, men der er bare rigtig meget ekstra tid i det</a:t>
            </a:r>
            <a:r>
              <a:rPr lang="da-DK" sz="3600" dirty="0">
                <a:solidFill>
                  <a:schemeClr val="accent2">
                    <a:lumMod val="50000"/>
                  </a:schemeClr>
                </a:solidFill>
              </a:rPr>
              <a:t>”</a:t>
            </a:r>
            <a:endParaRPr lang="da-DK" sz="3600" i="1" kern="0" dirty="0">
              <a:solidFill>
                <a:schemeClr val="accent2">
                  <a:lumMod val="50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50463FB-B677-6CD1-279F-3512A7DE0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259742" y="-452453"/>
            <a:ext cx="3672515" cy="2623223"/>
          </a:xfrm>
          <a:prstGeom prst="rect">
            <a:avLst/>
          </a:prstGeom>
        </p:spPr>
      </p:pic>
      <p:pic>
        <p:nvPicPr>
          <p:cNvPr id="7" name="Billede 6" descr="Et billede, der indeholder tekst, Font/skrifttype, skærmbillede, Grafik&#10;&#10;Automatisk genereret beskrivelse">
            <a:extLst>
              <a:ext uri="{FF2B5EF4-FFF2-40B4-BE49-F238E27FC236}">
                <a16:creationId xmlns:a16="http://schemas.microsoft.com/office/drawing/2014/main" id="{7F4C2AA5-02BF-2671-0133-01DAF93861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86" y="239635"/>
            <a:ext cx="2245303" cy="53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475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125EC627-E155-8A0C-3A68-411BD7F20BA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grpSp>
        <p:nvGrpSpPr>
          <p:cNvPr id="27" name="Gruppe 26">
            <a:extLst>
              <a:ext uri="{FF2B5EF4-FFF2-40B4-BE49-F238E27FC236}">
                <a16:creationId xmlns:a16="http://schemas.microsoft.com/office/drawing/2014/main" id="{D6622C1A-F327-40A0-8820-C3346293D05F}"/>
              </a:ext>
            </a:extLst>
          </p:cNvPr>
          <p:cNvGrpSpPr/>
          <p:nvPr/>
        </p:nvGrpSpPr>
        <p:grpSpPr>
          <a:xfrm>
            <a:off x="278552" y="5485738"/>
            <a:ext cx="6330776" cy="2690766"/>
            <a:chOff x="-1050835" y="4972958"/>
            <a:chExt cx="6330776" cy="269076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7FC024F-B7A6-AD54-A0CC-0ADAE553328C}"/>
                </a:ext>
              </a:extLst>
            </p:cNvPr>
            <p:cNvSpPr/>
            <p:nvPr/>
          </p:nvSpPr>
          <p:spPr>
            <a:xfrm>
              <a:off x="3095879" y="5360372"/>
              <a:ext cx="639128" cy="575159"/>
            </a:xfrm>
            <a:custGeom>
              <a:avLst/>
              <a:gdLst>
                <a:gd name="connsiteX0" fmla="*/ 4432332 w 5498456"/>
                <a:gd name="connsiteY0" fmla="*/ 230378 h 4948127"/>
                <a:gd name="connsiteX1" fmla="*/ 2436269 w 5498456"/>
                <a:gd name="connsiteY1" fmla="*/ 244820 h 4948127"/>
                <a:gd name="connsiteX2" fmla="*/ 2335847 w 5498456"/>
                <a:gd name="connsiteY2" fmla="*/ 258574 h 4948127"/>
                <a:gd name="connsiteX3" fmla="*/ 359044 w 5498456"/>
                <a:gd name="connsiteY3" fmla="*/ 1428346 h 4948127"/>
                <a:gd name="connsiteX4" fmla="*/ 24074 w 5498456"/>
                <a:gd name="connsiteY4" fmla="*/ 2105040 h 4948127"/>
                <a:gd name="connsiteX5" fmla="*/ 13069 w 5498456"/>
                <a:gd name="connsiteY5" fmla="*/ 2664825 h 4948127"/>
                <a:gd name="connsiteX6" fmla="*/ 94920 w 5498456"/>
                <a:gd name="connsiteY6" fmla="*/ 3506566 h 4948127"/>
                <a:gd name="connsiteX7" fmla="*/ 105237 w 5498456"/>
                <a:gd name="connsiteY7" fmla="*/ 3591153 h 4948127"/>
                <a:gd name="connsiteX8" fmla="*/ 118305 w 5498456"/>
                <a:gd name="connsiteY8" fmla="*/ 3813966 h 4948127"/>
                <a:gd name="connsiteX9" fmla="*/ 116930 w 5498456"/>
                <a:gd name="connsiteY9" fmla="*/ 4080793 h 4948127"/>
                <a:gd name="connsiteX10" fmla="*/ 2538755 w 5498456"/>
                <a:gd name="connsiteY10" fmla="*/ 4947978 h 4948127"/>
                <a:gd name="connsiteX11" fmla="*/ 3210758 w 5498456"/>
                <a:gd name="connsiteY11" fmla="*/ 4840698 h 4948127"/>
                <a:gd name="connsiteX12" fmla="*/ 3754826 w 5498456"/>
                <a:gd name="connsiteY12" fmla="*/ 4427392 h 4948127"/>
                <a:gd name="connsiteX13" fmla="*/ 5194440 w 5498456"/>
                <a:gd name="connsiteY13" fmla="*/ 782599 h 4948127"/>
                <a:gd name="connsiteX14" fmla="*/ 5221953 w 5498456"/>
                <a:gd name="connsiteY14" fmla="*/ 333533 h 4948127"/>
                <a:gd name="connsiteX15" fmla="*/ 5498457 w 5498456"/>
                <a:gd name="connsiteY15" fmla="*/ 0 h 4948127"/>
                <a:gd name="connsiteX16" fmla="*/ 4432332 w 5498456"/>
                <a:gd name="connsiteY16" fmla="*/ 230378 h 49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98456" h="4948127">
                  <a:moveTo>
                    <a:pt x="4432332" y="230378"/>
                  </a:moveTo>
                  <a:cubicBezTo>
                    <a:pt x="3768582" y="280580"/>
                    <a:pt x="3095891" y="164360"/>
                    <a:pt x="2436269" y="244820"/>
                  </a:cubicBezTo>
                  <a:cubicBezTo>
                    <a:pt x="2402566" y="248946"/>
                    <a:pt x="2369550" y="253072"/>
                    <a:pt x="2335847" y="258574"/>
                  </a:cubicBezTo>
                  <a:cubicBezTo>
                    <a:pt x="1560670" y="377546"/>
                    <a:pt x="837081" y="805981"/>
                    <a:pt x="359044" y="1428346"/>
                  </a:cubicBezTo>
                  <a:cubicBezTo>
                    <a:pt x="204283" y="1629841"/>
                    <a:pt x="72909" y="1856094"/>
                    <a:pt x="24074" y="2105040"/>
                  </a:cubicBezTo>
                  <a:cubicBezTo>
                    <a:pt x="-11693" y="2288655"/>
                    <a:pt x="-688" y="2478459"/>
                    <a:pt x="13069" y="2664825"/>
                  </a:cubicBezTo>
                  <a:cubicBezTo>
                    <a:pt x="33703" y="2946093"/>
                    <a:pt x="61216" y="3226673"/>
                    <a:pt x="94920" y="3506566"/>
                  </a:cubicBezTo>
                  <a:cubicBezTo>
                    <a:pt x="98359" y="3534762"/>
                    <a:pt x="101798" y="3562957"/>
                    <a:pt x="105237" y="3591153"/>
                  </a:cubicBezTo>
                  <a:cubicBezTo>
                    <a:pt x="114179" y="3664736"/>
                    <a:pt x="118993" y="3739695"/>
                    <a:pt x="118305" y="3813966"/>
                  </a:cubicBezTo>
                  <a:lnTo>
                    <a:pt x="116930" y="4080793"/>
                  </a:lnTo>
                  <a:cubicBezTo>
                    <a:pt x="797187" y="4628887"/>
                    <a:pt x="1665219" y="4939726"/>
                    <a:pt x="2538755" y="4947978"/>
                  </a:cubicBezTo>
                  <a:cubicBezTo>
                    <a:pt x="2767112" y="4950041"/>
                    <a:pt x="3000972" y="4931474"/>
                    <a:pt x="3210758" y="4840698"/>
                  </a:cubicBezTo>
                  <a:cubicBezTo>
                    <a:pt x="3421232" y="4749922"/>
                    <a:pt x="3595939" y="4592439"/>
                    <a:pt x="3754826" y="4427392"/>
                  </a:cubicBezTo>
                  <a:cubicBezTo>
                    <a:pt x="4684763" y="3461865"/>
                    <a:pt x="5213698" y="2122232"/>
                    <a:pt x="5194440" y="782599"/>
                  </a:cubicBezTo>
                  <a:cubicBezTo>
                    <a:pt x="5192376" y="631993"/>
                    <a:pt x="5184122" y="478637"/>
                    <a:pt x="5221953" y="333533"/>
                  </a:cubicBezTo>
                  <a:cubicBezTo>
                    <a:pt x="5260471" y="187741"/>
                    <a:pt x="5355391" y="47451"/>
                    <a:pt x="5498457" y="0"/>
                  </a:cubicBezTo>
                  <a:cubicBezTo>
                    <a:pt x="5155922" y="125161"/>
                    <a:pt x="4795502" y="202871"/>
                    <a:pt x="4432332" y="230378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6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 dirty="0"/>
            </a:p>
          </p:txBody>
        </p:sp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C0E4C2A7-17B0-F26D-AD2F-FC492C459C98}"/>
                </a:ext>
              </a:extLst>
            </p:cNvPr>
            <p:cNvGrpSpPr/>
            <p:nvPr/>
          </p:nvGrpSpPr>
          <p:grpSpPr>
            <a:xfrm>
              <a:off x="-1050835" y="4972958"/>
              <a:ext cx="6330776" cy="2690766"/>
              <a:chOff x="-1050835" y="4972958"/>
              <a:chExt cx="6330776" cy="2690766"/>
            </a:xfrm>
          </p:grpSpPr>
          <p:sp>
            <p:nvSpPr>
              <p:cNvPr id="2" name="Freeform 1">
                <a:extLst>
                  <a:ext uri="{FF2B5EF4-FFF2-40B4-BE49-F238E27FC236}">
                    <a16:creationId xmlns:a16="http://schemas.microsoft.com/office/drawing/2014/main" id="{1C413A32-2C5D-8D59-CF1F-BC70248C405F}"/>
                  </a:ext>
                </a:extLst>
              </p:cNvPr>
              <p:cNvSpPr/>
              <p:nvPr/>
            </p:nvSpPr>
            <p:spPr>
              <a:xfrm>
                <a:off x="4640813" y="6578773"/>
                <a:ext cx="639128" cy="575159"/>
              </a:xfrm>
              <a:custGeom>
                <a:avLst/>
                <a:gdLst>
                  <a:gd name="connsiteX0" fmla="*/ 4432332 w 5498456"/>
                  <a:gd name="connsiteY0" fmla="*/ 230378 h 4948127"/>
                  <a:gd name="connsiteX1" fmla="*/ 2436269 w 5498456"/>
                  <a:gd name="connsiteY1" fmla="*/ 244820 h 4948127"/>
                  <a:gd name="connsiteX2" fmla="*/ 2335847 w 5498456"/>
                  <a:gd name="connsiteY2" fmla="*/ 258574 h 4948127"/>
                  <a:gd name="connsiteX3" fmla="*/ 359044 w 5498456"/>
                  <a:gd name="connsiteY3" fmla="*/ 1428346 h 4948127"/>
                  <a:gd name="connsiteX4" fmla="*/ 24074 w 5498456"/>
                  <a:gd name="connsiteY4" fmla="*/ 2105040 h 4948127"/>
                  <a:gd name="connsiteX5" fmla="*/ 13069 w 5498456"/>
                  <a:gd name="connsiteY5" fmla="*/ 2664825 h 4948127"/>
                  <a:gd name="connsiteX6" fmla="*/ 94920 w 5498456"/>
                  <a:gd name="connsiteY6" fmla="*/ 3506566 h 4948127"/>
                  <a:gd name="connsiteX7" fmla="*/ 105237 w 5498456"/>
                  <a:gd name="connsiteY7" fmla="*/ 3591153 h 4948127"/>
                  <a:gd name="connsiteX8" fmla="*/ 118305 w 5498456"/>
                  <a:gd name="connsiteY8" fmla="*/ 3813966 h 4948127"/>
                  <a:gd name="connsiteX9" fmla="*/ 116930 w 5498456"/>
                  <a:gd name="connsiteY9" fmla="*/ 4080793 h 4948127"/>
                  <a:gd name="connsiteX10" fmla="*/ 2538755 w 5498456"/>
                  <a:gd name="connsiteY10" fmla="*/ 4947978 h 4948127"/>
                  <a:gd name="connsiteX11" fmla="*/ 3210758 w 5498456"/>
                  <a:gd name="connsiteY11" fmla="*/ 4840698 h 4948127"/>
                  <a:gd name="connsiteX12" fmla="*/ 3754826 w 5498456"/>
                  <a:gd name="connsiteY12" fmla="*/ 4427392 h 4948127"/>
                  <a:gd name="connsiteX13" fmla="*/ 5194440 w 5498456"/>
                  <a:gd name="connsiteY13" fmla="*/ 782599 h 4948127"/>
                  <a:gd name="connsiteX14" fmla="*/ 5221953 w 5498456"/>
                  <a:gd name="connsiteY14" fmla="*/ 333533 h 4948127"/>
                  <a:gd name="connsiteX15" fmla="*/ 5498457 w 5498456"/>
                  <a:gd name="connsiteY15" fmla="*/ 0 h 4948127"/>
                  <a:gd name="connsiteX16" fmla="*/ 4432332 w 5498456"/>
                  <a:gd name="connsiteY16" fmla="*/ 230378 h 4948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498456" h="4948127">
                    <a:moveTo>
                      <a:pt x="4432332" y="230378"/>
                    </a:moveTo>
                    <a:cubicBezTo>
                      <a:pt x="3768582" y="280580"/>
                      <a:pt x="3095891" y="164360"/>
                      <a:pt x="2436269" y="244820"/>
                    </a:cubicBezTo>
                    <a:cubicBezTo>
                      <a:pt x="2402566" y="248946"/>
                      <a:pt x="2369550" y="253072"/>
                      <a:pt x="2335847" y="258574"/>
                    </a:cubicBezTo>
                    <a:cubicBezTo>
                      <a:pt x="1560670" y="377546"/>
                      <a:pt x="837081" y="805981"/>
                      <a:pt x="359044" y="1428346"/>
                    </a:cubicBezTo>
                    <a:cubicBezTo>
                      <a:pt x="204283" y="1629841"/>
                      <a:pt x="72909" y="1856094"/>
                      <a:pt x="24074" y="2105040"/>
                    </a:cubicBezTo>
                    <a:cubicBezTo>
                      <a:pt x="-11693" y="2288655"/>
                      <a:pt x="-688" y="2478459"/>
                      <a:pt x="13069" y="2664825"/>
                    </a:cubicBezTo>
                    <a:cubicBezTo>
                      <a:pt x="33703" y="2946093"/>
                      <a:pt x="61216" y="3226673"/>
                      <a:pt x="94920" y="3506566"/>
                    </a:cubicBezTo>
                    <a:cubicBezTo>
                      <a:pt x="98359" y="3534762"/>
                      <a:pt x="101798" y="3562957"/>
                      <a:pt x="105237" y="3591153"/>
                    </a:cubicBezTo>
                    <a:cubicBezTo>
                      <a:pt x="114179" y="3664736"/>
                      <a:pt x="118993" y="3739695"/>
                      <a:pt x="118305" y="3813966"/>
                    </a:cubicBezTo>
                    <a:lnTo>
                      <a:pt x="116930" y="4080793"/>
                    </a:lnTo>
                    <a:cubicBezTo>
                      <a:pt x="797187" y="4628887"/>
                      <a:pt x="1665219" y="4939726"/>
                      <a:pt x="2538755" y="4947978"/>
                    </a:cubicBezTo>
                    <a:cubicBezTo>
                      <a:pt x="2767112" y="4950041"/>
                      <a:pt x="3000972" y="4931474"/>
                      <a:pt x="3210758" y="4840698"/>
                    </a:cubicBezTo>
                    <a:cubicBezTo>
                      <a:pt x="3421232" y="4749922"/>
                      <a:pt x="3595939" y="4592439"/>
                      <a:pt x="3754826" y="4427392"/>
                    </a:cubicBezTo>
                    <a:cubicBezTo>
                      <a:pt x="4684763" y="3461865"/>
                      <a:pt x="5213698" y="2122232"/>
                      <a:pt x="5194440" y="782599"/>
                    </a:cubicBezTo>
                    <a:cubicBezTo>
                      <a:pt x="5192376" y="631993"/>
                      <a:pt x="5184122" y="478637"/>
                      <a:pt x="5221953" y="333533"/>
                    </a:cubicBezTo>
                    <a:cubicBezTo>
                      <a:pt x="5260471" y="187741"/>
                      <a:pt x="5355391" y="47451"/>
                      <a:pt x="5498457" y="0"/>
                    </a:cubicBezTo>
                    <a:cubicBezTo>
                      <a:pt x="5155922" y="125161"/>
                      <a:pt x="4795502" y="202871"/>
                      <a:pt x="4432332" y="230378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 w="6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00" dirty="0"/>
              </a:p>
            </p:txBody>
          </p:sp>
          <p:sp>
            <p:nvSpPr>
              <p:cNvPr id="3" name="Graphic 2">
                <a:extLst>
                  <a:ext uri="{FF2B5EF4-FFF2-40B4-BE49-F238E27FC236}">
                    <a16:creationId xmlns:a16="http://schemas.microsoft.com/office/drawing/2014/main" id="{2563BDA5-B160-022D-8131-345E44E4D7B0}"/>
                  </a:ext>
                </a:extLst>
              </p:cNvPr>
              <p:cNvSpPr/>
              <p:nvPr/>
            </p:nvSpPr>
            <p:spPr>
              <a:xfrm>
                <a:off x="1482618" y="4972958"/>
                <a:ext cx="1451630" cy="1312842"/>
              </a:xfrm>
              <a:custGeom>
                <a:avLst/>
                <a:gdLst>
                  <a:gd name="connsiteX0" fmla="*/ 1932827 w 3804185"/>
                  <a:gd name="connsiteY0" fmla="*/ 313044 h 3440472"/>
                  <a:gd name="connsiteX1" fmla="*/ 957591 w 3804185"/>
                  <a:gd name="connsiteY1" fmla="*/ 558418 h 3440472"/>
                  <a:gd name="connsiteX2" fmla="*/ 464285 w 3804185"/>
                  <a:gd name="connsiteY2" fmla="*/ 776929 h 3440472"/>
                  <a:gd name="connsiteX3" fmla="*/ 30961 w 3804185"/>
                  <a:gd name="connsiteY3" fmla="*/ 2140170 h 3440472"/>
                  <a:gd name="connsiteX4" fmla="*/ 256413 w 3804185"/>
                  <a:gd name="connsiteY4" fmla="*/ 3066389 h 3440472"/>
                  <a:gd name="connsiteX5" fmla="*/ 356729 w 3804185"/>
                  <a:gd name="connsiteY5" fmla="*/ 3027646 h 3440472"/>
                  <a:gd name="connsiteX6" fmla="*/ 2228604 w 3804185"/>
                  <a:gd name="connsiteY6" fmla="*/ 1626178 h 3440472"/>
                  <a:gd name="connsiteX7" fmla="*/ 2511971 w 3804185"/>
                  <a:gd name="connsiteY7" fmla="*/ 1374606 h 3440472"/>
                  <a:gd name="connsiteX8" fmla="*/ 2726564 w 3804185"/>
                  <a:gd name="connsiteY8" fmla="*/ 1163327 h 3440472"/>
                  <a:gd name="connsiteX9" fmla="*/ 2266869 w 3804185"/>
                  <a:gd name="connsiteY9" fmla="*/ 1777018 h 3440472"/>
                  <a:gd name="connsiteX10" fmla="*/ 377413 w 3804185"/>
                  <a:gd name="connsiteY10" fmla="*/ 3268886 h 3440472"/>
                  <a:gd name="connsiteX11" fmla="*/ 473592 w 3804185"/>
                  <a:gd name="connsiteY11" fmla="*/ 3330359 h 3440472"/>
                  <a:gd name="connsiteX12" fmla="*/ 1152018 w 3804185"/>
                  <a:gd name="connsiteY12" fmla="*/ 3383049 h 3440472"/>
                  <a:gd name="connsiteX13" fmla="*/ 1866122 w 3804185"/>
                  <a:gd name="connsiteY13" fmla="*/ 3439872 h 3440472"/>
                  <a:gd name="connsiteX14" fmla="*/ 2441129 w 3804185"/>
                  <a:gd name="connsiteY14" fmla="*/ 3377883 h 3440472"/>
                  <a:gd name="connsiteX15" fmla="*/ 3256067 w 3804185"/>
                  <a:gd name="connsiteY15" fmla="*/ 2796737 h 3440472"/>
                  <a:gd name="connsiteX16" fmla="*/ 3541502 w 3804185"/>
                  <a:gd name="connsiteY16" fmla="*/ 2437717 h 3440472"/>
                  <a:gd name="connsiteX17" fmla="*/ 3616998 w 3804185"/>
                  <a:gd name="connsiteY17" fmla="*/ 1927858 h 3440472"/>
                  <a:gd name="connsiteX18" fmla="*/ 3623203 w 3804185"/>
                  <a:gd name="connsiteY18" fmla="*/ 947915 h 3440472"/>
                  <a:gd name="connsiteX19" fmla="*/ 3804185 w 3804185"/>
                  <a:gd name="connsiteY19" fmla="*/ 0 h 3440472"/>
                  <a:gd name="connsiteX20" fmla="*/ 2629351 w 3804185"/>
                  <a:gd name="connsiteY20" fmla="*/ 291865 h 3440472"/>
                  <a:gd name="connsiteX21" fmla="*/ 1932827 w 3804185"/>
                  <a:gd name="connsiteY21" fmla="*/ 313044 h 3440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804185" h="3440472">
                    <a:moveTo>
                      <a:pt x="1932827" y="313044"/>
                    </a:moveTo>
                    <a:cubicBezTo>
                      <a:pt x="1598268" y="345589"/>
                      <a:pt x="1276637" y="452520"/>
                      <a:pt x="957591" y="558418"/>
                    </a:cubicBezTo>
                    <a:cubicBezTo>
                      <a:pt x="786433" y="615241"/>
                      <a:pt x="612690" y="673614"/>
                      <a:pt x="464285" y="776929"/>
                    </a:cubicBezTo>
                    <a:cubicBezTo>
                      <a:pt x="50610" y="1065178"/>
                      <a:pt x="-63150" y="1644775"/>
                      <a:pt x="30961" y="2140170"/>
                    </a:cubicBezTo>
                    <a:cubicBezTo>
                      <a:pt x="90427" y="2452698"/>
                      <a:pt x="217114" y="2751278"/>
                      <a:pt x="256413" y="3066389"/>
                    </a:cubicBezTo>
                    <a:lnTo>
                      <a:pt x="356729" y="3027646"/>
                    </a:lnTo>
                    <a:cubicBezTo>
                      <a:pt x="980860" y="2560662"/>
                      <a:pt x="1604473" y="2093162"/>
                      <a:pt x="2228604" y="1626178"/>
                    </a:cubicBezTo>
                    <a:cubicBezTo>
                      <a:pt x="2329954" y="1550241"/>
                      <a:pt x="2432339" y="1473272"/>
                      <a:pt x="2511971" y="1374606"/>
                    </a:cubicBezTo>
                    <a:cubicBezTo>
                      <a:pt x="2576091" y="1295570"/>
                      <a:pt x="2630385" y="1197937"/>
                      <a:pt x="2726564" y="1163327"/>
                    </a:cubicBezTo>
                    <a:cubicBezTo>
                      <a:pt x="2660377" y="1414382"/>
                      <a:pt x="2461296" y="1605515"/>
                      <a:pt x="2266869" y="1777018"/>
                    </a:cubicBezTo>
                    <a:cubicBezTo>
                      <a:pt x="1664456" y="2308573"/>
                      <a:pt x="1022227" y="2791054"/>
                      <a:pt x="377413" y="3268886"/>
                    </a:cubicBezTo>
                    <a:cubicBezTo>
                      <a:pt x="315879" y="3314345"/>
                      <a:pt x="376379" y="3340174"/>
                      <a:pt x="473592" y="3330359"/>
                    </a:cubicBezTo>
                    <a:cubicBezTo>
                      <a:pt x="694391" y="3307629"/>
                      <a:pt x="928634" y="3351022"/>
                      <a:pt x="1152018" y="3383049"/>
                    </a:cubicBezTo>
                    <a:cubicBezTo>
                      <a:pt x="1388329" y="3416627"/>
                      <a:pt x="1627226" y="3435740"/>
                      <a:pt x="1866122" y="3439872"/>
                    </a:cubicBezTo>
                    <a:cubicBezTo>
                      <a:pt x="2059515" y="3442972"/>
                      <a:pt x="2256527" y="3435740"/>
                      <a:pt x="2441129" y="3377883"/>
                    </a:cubicBezTo>
                    <a:cubicBezTo>
                      <a:pt x="2762761" y="3276635"/>
                      <a:pt x="3015619" y="3032811"/>
                      <a:pt x="3256067" y="2796737"/>
                    </a:cubicBezTo>
                    <a:cubicBezTo>
                      <a:pt x="3365691" y="2688773"/>
                      <a:pt x="3477900" y="2577709"/>
                      <a:pt x="3541502" y="2437717"/>
                    </a:cubicBezTo>
                    <a:cubicBezTo>
                      <a:pt x="3612861" y="2279645"/>
                      <a:pt x="3615447" y="2100910"/>
                      <a:pt x="3616998" y="1927858"/>
                    </a:cubicBezTo>
                    <a:cubicBezTo>
                      <a:pt x="3619583" y="1601382"/>
                      <a:pt x="3621652" y="1274390"/>
                      <a:pt x="3623203" y="947915"/>
                    </a:cubicBezTo>
                    <a:cubicBezTo>
                      <a:pt x="3624754" y="622473"/>
                      <a:pt x="3636130" y="269136"/>
                      <a:pt x="3804185" y="0"/>
                    </a:cubicBezTo>
                    <a:cubicBezTo>
                      <a:pt x="3436015" y="170986"/>
                      <a:pt x="3034752" y="270685"/>
                      <a:pt x="2629351" y="291865"/>
                    </a:cubicBezTo>
                    <a:cubicBezTo>
                      <a:pt x="2397176" y="303230"/>
                      <a:pt x="2163968" y="290315"/>
                      <a:pt x="1932827" y="31304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51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00" dirty="0"/>
              </a:p>
            </p:txBody>
          </p:sp>
          <p:sp>
            <p:nvSpPr>
              <p:cNvPr id="4" name="Graphic 2">
                <a:extLst>
                  <a:ext uri="{FF2B5EF4-FFF2-40B4-BE49-F238E27FC236}">
                    <a16:creationId xmlns:a16="http://schemas.microsoft.com/office/drawing/2014/main" id="{6B224B7F-355B-543C-A789-F3DA2330BDF2}"/>
                  </a:ext>
                </a:extLst>
              </p:cNvPr>
              <p:cNvSpPr/>
              <p:nvPr/>
            </p:nvSpPr>
            <p:spPr>
              <a:xfrm rot="4851099">
                <a:off x="578812" y="6281488"/>
                <a:ext cx="1451630" cy="1312842"/>
              </a:xfrm>
              <a:custGeom>
                <a:avLst/>
                <a:gdLst>
                  <a:gd name="connsiteX0" fmla="*/ 1932827 w 3804185"/>
                  <a:gd name="connsiteY0" fmla="*/ 313044 h 3440472"/>
                  <a:gd name="connsiteX1" fmla="*/ 957591 w 3804185"/>
                  <a:gd name="connsiteY1" fmla="*/ 558418 h 3440472"/>
                  <a:gd name="connsiteX2" fmla="*/ 464285 w 3804185"/>
                  <a:gd name="connsiteY2" fmla="*/ 776929 h 3440472"/>
                  <a:gd name="connsiteX3" fmla="*/ 30961 w 3804185"/>
                  <a:gd name="connsiteY3" fmla="*/ 2140170 h 3440472"/>
                  <a:gd name="connsiteX4" fmla="*/ 256413 w 3804185"/>
                  <a:gd name="connsiteY4" fmla="*/ 3066389 h 3440472"/>
                  <a:gd name="connsiteX5" fmla="*/ 356729 w 3804185"/>
                  <a:gd name="connsiteY5" fmla="*/ 3027646 h 3440472"/>
                  <a:gd name="connsiteX6" fmla="*/ 2228604 w 3804185"/>
                  <a:gd name="connsiteY6" fmla="*/ 1626178 h 3440472"/>
                  <a:gd name="connsiteX7" fmla="*/ 2511971 w 3804185"/>
                  <a:gd name="connsiteY7" fmla="*/ 1374606 h 3440472"/>
                  <a:gd name="connsiteX8" fmla="*/ 2726564 w 3804185"/>
                  <a:gd name="connsiteY8" fmla="*/ 1163327 h 3440472"/>
                  <a:gd name="connsiteX9" fmla="*/ 2266869 w 3804185"/>
                  <a:gd name="connsiteY9" fmla="*/ 1777018 h 3440472"/>
                  <a:gd name="connsiteX10" fmla="*/ 377413 w 3804185"/>
                  <a:gd name="connsiteY10" fmla="*/ 3268886 h 3440472"/>
                  <a:gd name="connsiteX11" fmla="*/ 473592 w 3804185"/>
                  <a:gd name="connsiteY11" fmla="*/ 3330359 h 3440472"/>
                  <a:gd name="connsiteX12" fmla="*/ 1152018 w 3804185"/>
                  <a:gd name="connsiteY12" fmla="*/ 3383049 h 3440472"/>
                  <a:gd name="connsiteX13" fmla="*/ 1866122 w 3804185"/>
                  <a:gd name="connsiteY13" fmla="*/ 3439872 h 3440472"/>
                  <a:gd name="connsiteX14" fmla="*/ 2441129 w 3804185"/>
                  <a:gd name="connsiteY14" fmla="*/ 3377883 h 3440472"/>
                  <a:gd name="connsiteX15" fmla="*/ 3256067 w 3804185"/>
                  <a:gd name="connsiteY15" fmla="*/ 2796737 h 3440472"/>
                  <a:gd name="connsiteX16" fmla="*/ 3541502 w 3804185"/>
                  <a:gd name="connsiteY16" fmla="*/ 2437717 h 3440472"/>
                  <a:gd name="connsiteX17" fmla="*/ 3616998 w 3804185"/>
                  <a:gd name="connsiteY17" fmla="*/ 1927858 h 3440472"/>
                  <a:gd name="connsiteX18" fmla="*/ 3623203 w 3804185"/>
                  <a:gd name="connsiteY18" fmla="*/ 947915 h 3440472"/>
                  <a:gd name="connsiteX19" fmla="*/ 3804185 w 3804185"/>
                  <a:gd name="connsiteY19" fmla="*/ 0 h 3440472"/>
                  <a:gd name="connsiteX20" fmla="*/ 2629351 w 3804185"/>
                  <a:gd name="connsiteY20" fmla="*/ 291865 h 3440472"/>
                  <a:gd name="connsiteX21" fmla="*/ 1932827 w 3804185"/>
                  <a:gd name="connsiteY21" fmla="*/ 313044 h 3440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804185" h="3440472">
                    <a:moveTo>
                      <a:pt x="1932827" y="313044"/>
                    </a:moveTo>
                    <a:cubicBezTo>
                      <a:pt x="1598268" y="345589"/>
                      <a:pt x="1276637" y="452520"/>
                      <a:pt x="957591" y="558418"/>
                    </a:cubicBezTo>
                    <a:cubicBezTo>
                      <a:pt x="786433" y="615241"/>
                      <a:pt x="612690" y="673614"/>
                      <a:pt x="464285" y="776929"/>
                    </a:cubicBezTo>
                    <a:cubicBezTo>
                      <a:pt x="50610" y="1065178"/>
                      <a:pt x="-63150" y="1644775"/>
                      <a:pt x="30961" y="2140170"/>
                    </a:cubicBezTo>
                    <a:cubicBezTo>
                      <a:pt x="90427" y="2452698"/>
                      <a:pt x="217114" y="2751278"/>
                      <a:pt x="256413" y="3066389"/>
                    </a:cubicBezTo>
                    <a:lnTo>
                      <a:pt x="356729" y="3027646"/>
                    </a:lnTo>
                    <a:cubicBezTo>
                      <a:pt x="980860" y="2560662"/>
                      <a:pt x="1604473" y="2093162"/>
                      <a:pt x="2228604" y="1626178"/>
                    </a:cubicBezTo>
                    <a:cubicBezTo>
                      <a:pt x="2329954" y="1550241"/>
                      <a:pt x="2432339" y="1473272"/>
                      <a:pt x="2511971" y="1374606"/>
                    </a:cubicBezTo>
                    <a:cubicBezTo>
                      <a:pt x="2576091" y="1295570"/>
                      <a:pt x="2630385" y="1197937"/>
                      <a:pt x="2726564" y="1163327"/>
                    </a:cubicBezTo>
                    <a:cubicBezTo>
                      <a:pt x="2660377" y="1414382"/>
                      <a:pt x="2461296" y="1605515"/>
                      <a:pt x="2266869" y="1777018"/>
                    </a:cubicBezTo>
                    <a:cubicBezTo>
                      <a:pt x="1664456" y="2308573"/>
                      <a:pt x="1022227" y="2791054"/>
                      <a:pt x="377413" y="3268886"/>
                    </a:cubicBezTo>
                    <a:cubicBezTo>
                      <a:pt x="315879" y="3314345"/>
                      <a:pt x="376379" y="3340174"/>
                      <a:pt x="473592" y="3330359"/>
                    </a:cubicBezTo>
                    <a:cubicBezTo>
                      <a:pt x="694391" y="3307629"/>
                      <a:pt x="928634" y="3351022"/>
                      <a:pt x="1152018" y="3383049"/>
                    </a:cubicBezTo>
                    <a:cubicBezTo>
                      <a:pt x="1388329" y="3416627"/>
                      <a:pt x="1627226" y="3435740"/>
                      <a:pt x="1866122" y="3439872"/>
                    </a:cubicBezTo>
                    <a:cubicBezTo>
                      <a:pt x="2059515" y="3442972"/>
                      <a:pt x="2256527" y="3435740"/>
                      <a:pt x="2441129" y="3377883"/>
                    </a:cubicBezTo>
                    <a:cubicBezTo>
                      <a:pt x="2762761" y="3276635"/>
                      <a:pt x="3015619" y="3032811"/>
                      <a:pt x="3256067" y="2796737"/>
                    </a:cubicBezTo>
                    <a:cubicBezTo>
                      <a:pt x="3365691" y="2688773"/>
                      <a:pt x="3477900" y="2577709"/>
                      <a:pt x="3541502" y="2437717"/>
                    </a:cubicBezTo>
                    <a:cubicBezTo>
                      <a:pt x="3612861" y="2279645"/>
                      <a:pt x="3615447" y="2100910"/>
                      <a:pt x="3616998" y="1927858"/>
                    </a:cubicBezTo>
                    <a:cubicBezTo>
                      <a:pt x="3619583" y="1601382"/>
                      <a:pt x="3621652" y="1274390"/>
                      <a:pt x="3623203" y="947915"/>
                    </a:cubicBezTo>
                    <a:cubicBezTo>
                      <a:pt x="3624754" y="622473"/>
                      <a:pt x="3636130" y="269136"/>
                      <a:pt x="3804185" y="0"/>
                    </a:cubicBezTo>
                    <a:cubicBezTo>
                      <a:pt x="3436015" y="170986"/>
                      <a:pt x="3034752" y="270685"/>
                      <a:pt x="2629351" y="291865"/>
                    </a:cubicBezTo>
                    <a:cubicBezTo>
                      <a:pt x="2397176" y="303230"/>
                      <a:pt x="2163968" y="290315"/>
                      <a:pt x="1932827" y="31304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51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00" dirty="0"/>
              </a:p>
            </p:txBody>
          </p:sp>
          <p:sp>
            <p:nvSpPr>
              <p:cNvPr id="6" name="Graphic 2">
                <a:extLst>
                  <a:ext uri="{FF2B5EF4-FFF2-40B4-BE49-F238E27FC236}">
                    <a16:creationId xmlns:a16="http://schemas.microsoft.com/office/drawing/2014/main" id="{995FF98E-ACF6-5D01-2792-9B93BAE433F3}"/>
                  </a:ext>
                </a:extLst>
              </p:cNvPr>
              <p:cNvSpPr/>
              <p:nvPr/>
            </p:nvSpPr>
            <p:spPr>
              <a:xfrm rot="4851099">
                <a:off x="3793809" y="5172960"/>
                <a:ext cx="1451630" cy="1312842"/>
              </a:xfrm>
              <a:custGeom>
                <a:avLst/>
                <a:gdLst>
                  <a:gd name="connsiteX0" fmla="*/ 1932827 w 3804185"/>
                  <a:gd name="connsiteY0" fmla="*/ 313044 h 3440472"/>
                  <a:gd name="connsiteX1" fmla="*/ 957591 w 3804185"/>
                  <a:gd name="connsiteY1" fmla="*/ 558418 h 3440472"/>
                  <a:gd name="connsiteX2" fmla="*/ 464285 w 3804185"/>
                  <a:gd name="connsiteY2" fmla="*/ 776929 h 3440472"/>
                  <a:gd name="connsiteX3" fmla="*/ 30961 w 3804185"/>
                  <a:gd name="connsiteY3" fmla="*/ 2140170 h 3440472"/>
                  <a:gd name="connsiteX4" fmla="*/ 256413 w 3804185"/>
                  <a:gd name="connsiteY4" fmla="*/ 3066389 h 3440472"/>
                  <a:gd name="connsiteX5" fmla="*/ 356729 w 3804185"/>
                  <a:gd name="connsiteY5" fmla="*/ 3027646 h 3440472"/>
                  <a:gd name="connsiteX6" fmla="*/ 2228604 w 3804185"/>
                  <a:gd name="connsiteY6" fmla="*/ 1626178 h 3440472"/>
                  <a:gd name="connsiteX7" fmla="*/ 2511971 w 3804185"/>
                  <a:gd name="connsiteY7" fmla="*/ 1374606 h 3440472"/>
                  <a:gd name="connsiteX8" fmla="*/ 2726564 w 3804185"/>
                  <a:gd name="connsiteY8" fmla="*/ 1163327 h 3440472"/>
                  <a:gd name="connsiteX9" fmla="*/ 2266869 w 3804185"/>
                  <a:gd name="connsiteY9" fmla="*/ 1777018 h 3440472"/>
                  <a:gd name="connsiteX10" fmla="*/ 377413 w 3804185"/>
                  <a:gd name="connsiteY10" fmla="*/ 3268886 h 3440472"/>
                  <a:gd name="connsiteX11" fmla="*/ 473592 w 3804185"/>
                  <a:gd name="connsiteY11" fmla="*/ 3330359 h 3440472"/>
                  <a:gd name="connsiteX12" fmla="*/ 1152018 w 3804185"/>
                  <a:gd name="connsiteY12" fmla="*/ 3383049 h 3440472"/>
                  <a:gd name="connsiteX13" fmla="*/ 1866122 w 3804185"/>
                  <a:gd name="connsiteY13" fmla="*/ 3439872 h 3440472"/>
                  <a:gd name="connsiteX14" fmla="*/ 2441129 w 3804185"/>
                  <a:gd name="connsiteY14" fmla="*/ 3377883 h 3440472"/>
                  <a:gd name="connsiteX15" fmla="*/ 3256067 w 3804185"/>
                  <a:gd name="connsiteY15" fmla="*/ 2796737 h 3440472"/>
                  <a:gd name="connsiteX16" fmla="*/ 3541502 w 3804185"/>
                  <a:gd name="connsiteY16" fmla="*/ 2437717 h 3440472"/>
                  <a:gd name="connsiteX17" fmla="*/ 3616998 w 3804185"/>
                  <a:gd name="connsiteY17" fmla="*/ 1927858 h 3440472"/>
                  <a:gd name="connsiteX18" fmla="*/ 3623203 w 3804185"/>
                  <a:gd name="connsiteY18" fmla="*/ 947915 h 3440472"/>
                  <a:gd name="connsiteX19" fmla="*/ 3804185 w 3804185"/>
                  <a:gd name="connsiteY19" fmla="*/ 0 h 3440472"/>
                  <a:gd name="connsiteX20" fmla="*/ 2629351 w 3804185"/>
                  <a:gd name="connsiteY20" fmla="*/ 291865 h 3440472"/>
                  <a:gd name="connsiteX21" fmla="*/ 1932827 w 3804185"/>
                  <a:gd name="connsiteY21" fmla="*/ 313044 h 3440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804185" h="3440472">
                    <a:moveTo>
                      <a:pt x="1932827" y="313044"/>
                    </a:moveTo>
                    <a:cubicBezTo>
                      <a:pt x="1598268" y="345589"/>
                      <a:pt x="1276637" y="452520"/>
                      <a:pt x="957591" y="558418"/>
                    </a:cubicBezTo>
                    <a:cubicBezTo>
                      <a:pt x="786433" y="615241"/>
                      <a:pt x="612690" y="673614"/>
                      <a:pt x="464285" y="776929"/>
                    </a:cubicBezTo>
                    <a:cubicBezTo>
                      <a:pt x="50610" y="1065178"/>
                      <a:pt x="-63150" y="1644775"/>
                      <a:pt x="30961" y="2140170"/>
                    </a:cubicBezTo>
                    <a:cubicBezTo>
                      <a:pt x="90427" y="2452698"/>
                      <a:pt x="217114" y="2751278"/>
                      <a:pt x="256413" y="3066389"/>
                    </a:cubicBezTo>
                    <a:lnTo>
                      <a:pt x="356729" y="3027646"/>
                    </a:lnTo>
                    <a:cubicBezTo>
                      <a:pt x="980860" y="2560662"/>
                      <a:pt x="1604473" y="2093162"/>
                      <a:pt x="2228604" y="1626178"/>
                    </a:cubicBezTo>
                    <a:cubicBezTo>
                      <a:pt x="2329954" y="1550241"/>
                      <a:pt x="2432339" y="1473272"/>
                      <a:pt x="2511971" y="1374606"/>
                    </a:cubicBezTo>
                    <a:cubicBezTo>
                      <a:pt x="2576091" y="1295570"/>
                      <a:pt x="2630385" y="1197937"/>
                      <a:pt x="2726564" y="1163327"/>
                    </a:cubicBezTo>
                    <a:cubicBezTo>
                      <a:pt x="2660377" y="1414382"/>
                      <a:pt x="2461296" y="1605515"/>
                      <a:pt x="2266869" y="1777018"/>
                    </a:cubicBezTo>
                    <a:cubicBezTo>
                      <a:pt x="1664456" y="2308573"/>
                      <a:pt x="1022227" y="2791054"/>
                      <a:pt x="377413" y="3268886"/>
                    </a:cubicBezTo>
                    <a:cubicBezTo>
                      <a:pt x="315879" y="3314345"/>
                      <a:pt x="376379" y="3340174"/>
                      <a:pt x="473592" y="3330359"/>
                    </a:cubicBezTo>
                    <a:cubicBezTo>
                      <a:pt x="694391" y="3307629"/>
                      <a:pt x="928634" y="3351022"/>
                      <a:pt x="1152018" y="3383049"/>
                    </a:cubicBezTo>
                    <a:cubicBezTo>
                      <a:pt x="1388329" y="3416627"/>
                      <a:pt x="1627226" y="3435740"/>
                      <a:pt x="1866122" y="3439872"/>
                    </a:cubicBezTo>
                    <a:cubicBezTo>
                      <a:pt x="2059515" y="3442972"/>
                      <a:pt x="2256527" y="3435740"/>
                      <a:pt x="2441129" y="3377883"/>
                    </a:cubicBezTo>
                    <a:cubicBezTo>
                      <a:pt x="2762761" y="3276635"/>
                      <a:pt x="3015619" y="3032811"/>
                      <a:pt x="3256067" y="2796737"/>
                    </a:cubicBezTo>
                    <a:cubicBezTo>
                      <a:pt x="3365691" y="2688773"/>
                      <a:pt x="3477900" y="2577709"/>
                      <a:pt x="3541502" y="2437717"/>
                    </a:cubicBezTo>
                    <a:cubicBezTo>
                      <a:pt x="3612861" y="2279645"/>
                      <a:pt x="3615447" y="2100910"/>
                      <a:pt x="3616998" y="1927858"/>
                    </a:cubicBezTo>
                    <a:cubicBezTo>
                      <a:pt x="3619583" y="1601382"/>
                      <a:pt x="3621652" y="1274390"/>
                      <a:pt x="3623203" y="947915"/>
                    </a:cubicBezTo>
                    <a:cubicBezTo>
                      <a:pt x="3624754" y="622473"/>
                      <a:pt x="3636130" y="269136"/>
                      <a:pt x="3804185" y="0"/>
                    </a:cubicBezTo>
                    <a:cubicBezTo>
                      <a:pt x="3436015" y="170986"/>
                      <a:pt x="3034752" y="270685"/>
                      <a:pt x="2629351" y="291865"/>
                    </a:cubicBezTo>
                    <a:cubicBezTo>
                      <a:pt x="2397176" y="303230"/>
                      <a:pt x="2163968" y="290315"/>
                      <a:pt x="1932827" y="31304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51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00" dirty="0"/>
              </a:p>
            </p:txBody>
          </p:sp>
          <p:sp>
            <p:nvSpPr>
              <p:cNvPr id="7" name="Graphic 2">
                <a:extLst>
                  <a:ext uri="{FF2B5EF4-FFF2-40B4-BE49-F238E27FC236}">
                    <a16:creationId xmlns:a16="http://schemas.microsoft.com/office/drawing/2014/main" id="{06B4C385-43A1-C413-B242-78DFD9D6B261}"/>
                  </a:ext>
                </a:extLst>
              </p:cNvPr>
              <p:cNvSpPr/>
              <p:nvPr/>
            </p:nvSpPr>
            <p:spPr>
              <a:xfrm rot="1990895">
                <a:off x="2545429" y="6054494"/>
                <a:ext cx="1451630" cy="1312842"/>
              </a:xfrm>
              <a:custGeom>
                <a:avLst/>
                <a:gdLst>
                  <a:gd name="connsiteX0" fmla="*/ 1932827 w 3804185"/>
                  <a:gd name="connsiteY0" fmla="*/ 313044 h 3440472"/>
                  <a:gd name="connsiteX1" fmla="*/ 957591 w 3804185"/>
                  <a:gd name="connsiteY1" fmla="*/ 558418 h 3440472"/>
                  <a:gd name="connsiteX2" fmla="*/ 464285 w 3804185"/>
                  <a:gd name="connsiteY2" fmla="*/ 776929 h 3440472"/>
                  <a:gd name="connsiteX3" fmla="*/ 30961 w 3804185"/>
                  <a:gd name="connsiteY3" fmla="*/ 2140170 h 3440472"/>
                  <a:gd name="connsiteX4" fmla="*/ 256413 w 3804185"/>
                  <a:gd name="connsiteY4" fmla="*/ 3066389 h 3440472"/>
                  <a:gd name="connsiteX5" fmla="*/ 356729 w 3804185"/>
                  <a:gd name="connsiteY5" fmla="*/ 3027646 h 3440472"/>
                  <a:gd name="connsiteX6" fmla="*/ 2228604 w 3804185"/>
                  <a:gd name="connsiteY6" fmla="*/ 1626178 h 3440472"/>
                  <a:gd name="connsiteX7" fmla="*/ 2511971 w 3804185"/>
                  <a:gd name="connsiteY7" fmla="*/ 1374606 h 3440472"/>
                  <a:gd name="connsiteX8" fmla="*/ 2726564 w 3804185"/>
                  <a:gd name="connsiteY8" fmla="*/ 1163327 h 3440472"/>
                  <a:gd name="connsiteX9" fmla="*/ 2266869 w 3804185"/>
                  <a:gd name="connsiteY9" fmla="*/ 1777018 h 3440472"/>
                  <a:gd name="connsiteX10" fmla="*/ 377413 w 3804185"/>
                  <a:gd name="connsiteY10" fmla="*/ 3268886 h 3440472"/>
                  <a:gd name="connsiteX11" fmla="*/ 473592 w 3804185"/>
                  <a:gd name="connsiteY11" fmla="*/ 3330359 h 3440472"/>
                  <a:gd name="connsiteX12" fmla="*/ 1152018 w 3804185"/>
                  <a:gd name="connsiteY12" fmla="*/ 3383049 h 3440472"/>
                  <a:gd name="connsiteX13" fmla="*/ 1866122 w 3804185"/>
                  <a:gd name="connsiteY13" fmla="*/ 3439872 h 3440472"/>
                  <a:gd name="connsiteX14" fmla="*/ 2441129 w 3804185"/>
                  <a:gd name="connsiteY14" fmla="*/ 3377883 h 3440472"/>
                  <a:gd name="connsiteX15" fmla="*/ 3256067 w 3804185"/>
                  <a:gd name="connsiteY15" fmla="*/ 2796737 h 3440472"/>
                  <a:gd name="connsiteX16" fmla="*/ 3541502 w 3804185"/>
                  <a:gd name="connsiteY16" fmla="*/ 2437717 h 3440472"/>
                  <a:gd name="connsiteX17" fmla="*/ 3616998 w 3804185"/>
                  <a:gd name="connsiteY17" fmla="*/ 1927858 h 3440472"/>
                  <a:gd name="connsiteX18" fmla="*/ 3623203 w 3804185"/>
                  <a:gd name="connsiteY18" fmla="*/ 947915 h 3440472"/>
                  <a:gd name="connsiteX19" fmla="*/ 3804185 w 3804185"/>
                  <a:gd name="connsiteY19" fmla="*/ 0 h 3440472"/>
                  <a:gd name="connsiteX20" fmla="*/ 2629351 w 3804185"/>
                  <a:gd name="connsiteY20" fmla="*/ 291865 h 3440472"/>
                  <a:gd name="connsiteX21" fmla="*/ 1932827 w 3804185"/>
                  <a:gd name="connsiteY21" fmla="*/ 313044 h 3440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804185" h="3440472">
                    <a:moveTo>
                      <a:pt x="1932827" y="313044"/>
                    </a:moveTo>
                    <a:cubicBezTo>
                      <a:pt x="1598268" y="345589"/>
                      <a:pt x="1276637" y="452520"/>
                      <a:pt x="957591" y="558418"/>
                    </a:cubicBezTo>
                    <a:cubicBezTo>
                      <a:pt x="786433" y="615241"/>
                      <a:pt x="612690" y="673614"/>
                      <a:pt x="464285" y="776929"/>
                    </a:cubicBezTo>
                    <a:cubicBezTo>
                      <a:pt x="50610" y="1065178"/>
                      <a:pt x="-63150" y="1644775"/>
                      <a:pt x="30961" y="2140170"/>
                    </a:cubicBezTo>
                    <a:cubicBezTo>
                      <a:pt x="90427" y="2452698"/>
                      <a:pt x="217114" y="2751278"/>
                      <a:pt x="256413" y="3066389"/>
                    </a:cubicBezTo>
                    <a:lnTo>
                      <a:pt x="356729" y="3027646"/>
                    </a:lnTo>
                    <a:cubicBezTo>
                      <a:pt x="980860" y="2560662"/>
                      <a:pt x="1604473" y="2093162"/>
                      <a:pt x="2228604" y="1626178"/>
                    </a:cubicBezTo>
                    <a:cubicBezTo>
                      <a:pt x="2329954" y="1550241"/>
                      <a:pt x="2432339" y="1473272"/>
                      <a:pt x="2511971" y="1374606"/>
                    </a:cubicBezTo>
                    <a:cubicBezTo>
                      <a:pt x="2576091" y="1295570"/>
                      <a:pt x="2630385" y="1197937"/>
                      <a:pt x="2726564" y="1163327"/>
                    </a:cubicBezTo>
                    <a:cubicBezTo>
                      <a:pt x="2660377" y="1414382"/>
                      <a:pt x="2461296" y="1605515"/>
                      <a:pt x="2266869" y="1777018"/>
                    </a:cubicBezTo>
                    <a:cubicBezTo>
                      <a:pt x="1664456" y="2308573"/>
                      <a:pt x="1022227" y="2791054"/>
                      <a:pt x="377413" y="3268886"/>
                    </a:cubicBezTo>
                    <a:cubicBezTo>
                      <a:pt x="315879" y="3314345"/>
                      <a:pt x="376379" y="3340174"/>
                      <a:pt x="473592" y="3330359"/>
                    </a:cubicBezTo>
                    <a:cubicBezTo>
                      <a:pt x="694391" y="3307629"/>
                      <a:pt x="928634" y="3351022"/>
                      <a:pt x="1152018" y="3383049"/>
                    </a:cubicBezTo>
                    <a:cubicBezTo>
                      <a:pt x="1388329" y="3416627"/>
                      <a:pt x="1627226" y="3435740"/>
                      <a:pt x="1866122" y="3439872"/>
                    </a:cubicBezTo>
                    <a:cubicBezTo>
                      <a:pt x="2059515" y="3442972"/>
                      <a:pt x="2256527" y="3435740"/>
                      <a:pt x="2441129" y="3377883"/>
                    </a:cubicBezTo>
                    <a:cubicBezTo>
                      <a:pt x="2762761" y="3276635"/>
                      <a:pt x="3015619" y="3032811"/>
                      <a:pt x="3256067" y="2796737"/>
                    </a:cubicBezTo>
                    <a:cubicBezTo>
                      <a:pt x="3365691" y="2688773"/>
                      <a:pt x="3477900" y="2577709"/>
                      <a:pt x="3541502" y="2437717"/>
                    </a:cubicBezTo>
                    <a:cubicBezTo>
                      <a:pt x="3612861" y="2279645"/>
                      <a:pt x="3615447" y="2100910"/>
                      <a:pt x="3616998" y="1927858"/>
                    </a:cubicBezTo>
                    <a:cubicBezTo>
                      <a:pt x="3619583" y="1601382"/>
                      <a:pt x="3621652" y="1274390"/>
                      <a:pt x="3623203" y="947915"/>
                    </a:cubicBezTo>
                    <a:cubicBezTo>
                      <a:pt x="3624754" y="622473"/>
                      <a:pt x="3636130" y="269136"/>
                      <a:pt x="3804185" y="0"/>
                    </a:cubicBezTo>
                    <a:cubicBezTo>
                      <a:pt x="3436015" y="170986"/>
                      <a:pt x="3034752" y="270685"/>
                      <a:pt x="2629351" y="291865"/>
                    </a:cubicBezTo>
                    <a:cubicBezTo>
                      <a:pt x="2397176" y="303230"/>
                      <a:pt x="2163968" y="290315"/>
                      <a:pt x="1932827" y="31304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51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00" dirty="0"/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6FDD7588-5D1B-19A3-D8A9-BD7F4981B883}"/>
                  </a:ext>
                </a:extLst>
              </p:cNvPr>
              <p:cNvSpPr/>
              <p:nvPr/>
            </p:nvSpPr>
            <p:spPr>
              <a:xfrm>
                <a:off x="696504" y="5541802"/>
                <a:ext cx="639128" cy="575159"/>
              </a:xfrm>
              <a:custGeom>
                <a:avLst/>
                <a:gdLst>
                  <a:gd name="connsiteX0" fmla="*/ 4432332 w 5498456"/>
                  <a:gd name="connsiteY0" fmla="*/ 230378 h 4948127"/>
                  <a:gd name="connsiteX1" fmla="*/ 2436269 w 5498456"/>
                  <a:gd name="connsiteY1" fmla="*/ 244820 h 4948127"/>
                  <a:gd name="connsiteX2" fmla="*/ 2335847 w 5498456"/>
                  <a:gd name="connsiteY2" fmla="*/ 258574 h 4948127"/>
                  <a:gd name="connsiteX3" fmla="*/ 359044 w 5498456"/>
                  <a:gd name="connsiteY3" fmla="*/ 1428346 h 4948127"/>
                  <a:gd name="connsiteX4" fmla="*/ 24074 w 5498456"/>
                  <a:gd name="connsiteY4" fmla="*/ 2105040 h 4948127"/>
                  <a:gd name="connsiteX5" fmla="*/ 13069 w 5498456"/>
                  <a:gd name="connsiteY5" fmla="*/ 2664825 h 4948127"/>
                  <a:gd name="connsiteX6" fmla="*/ 94920 w 5498456"/>
                  <a:gd name="connsiteY6" fmla="*/ 3506566 h 4948127"/>
                  <a:gd name="connsiteX7" fmla="*/ 105237 w 5498456"/>
                  <a:gd name="connsiteY7" fmla="*/ 3591153 h 4948127"/>
                  <a:gd name="connsiteX8" fmla="*/ 118305 w 5498456"/>
                  <a:gd name="connsiteY8" fmla="*/ 3813966 h 4948127"/>
                  <a:gd name="connsiteX9" fmla="*/ 116930 w 5498456"/>
                  <a:gd name="connsiteY9" fmla="*/ 4080793 h 4948127"/>
                  <a:gd name="connsiteX10" fmla="*/ 2538755 w 5498456"/>
                  <a:gd name="connsiteY10" fmla="*/ 4947978 h 4948127"/>
                  <a:gd name="connsiteX11" fmla="*/ 3210758 w 5498456"/>
                  <a:gd name="connsiteY11" fmla="*/ 4840698 h 4948127"/>
                  <a:gd name="connsiteX12" fmla="*/ 3754826 w 5498456"/>
                  <a:gd name="connsiteY12" fmla="*/ 4427392 h 4948127"/>
                  <a:gd name="connsiteX13" fmla="*/ 5194440 w 5498456"/>
                  <a:gd name="connsiteY13" fmla="*/ 782599 h 4948127"/>
                  <a:gd name="connsiteX14" fmla="*/ 5221953 w 5498456"/>
                  <a:gd name="connsiteY14" fmla="*/ 333533 h 4948127"/>
                  <a:gd name="connsiteX15" fmla="*/ 5498457 w 5498456"/>
                  <a:gd name="connsiteY15" fmla="*/ 0 h 4948127"/>
                  <a:gd name="connsiteX16" fmla="*/ 4432332 w 5498456"/>
                  <a:gd name="connsiteY16" fmla="*/ 230378 h 4948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498456" h="4948127">
                    <a:moveTo>
                      <a:pt x="4432332" y="230378"/>
                    </a:moveTo>
                    <a:cubicBezTo>
                      <a:pt x="3768582" y="280580"/>
                      <a:pt x="3095891" y="164360"/>
                      <a:pt x="2436269" y="244820"/>
                    </a:cubicBezTo>
                    <a:cubicBezTo>
                      <a:pt x="2402566" y="248946"/>
                      <a:pt x="2369550" y="253072"/>
                      <a:pt x="2335847" y="258574"/>
                    </a:cubicBezTo>
                    <a:cubicBezTo>
                      <a:pt x="1560670" y="377546"/>
                      <a:pt x="837081" y="805981"/>
                      <a:pt x="359044" y="1428346"/>
                    </a:cubicBezTo>
                    <a:cubicBezTo>
                      <a:pt x="204283" y="1629841"/>
                      <a:pt x="72909" y="1856094"/>
                      <a:pt x="24074" y="2105040"/>
                    </a:cubicBezTo>
                    <a:cubicBezTo>
                      <a:pt x="-11693" y="2288655"/>
                      <a:pt x="-688" y="2478459"/>
                      <a:pt x="13069" y="2664825"/>
                    </a:cubicBezTo>
                    <a:cubicBezTo>
                      <a:pt x="33703" y="2946093"/>
                      <a:pt x="61216" y="3226673"/>
                      <a:pt x="94920" y="3506566"/>
                    </a:cubicBezTo>
                    <a:cubicBezTo>
                      <a:pt x="98359" y="3534762"/>
                      <a:pt x="101798" y="3562957"/>
                      <a:pt x="105237" y="3591153"/>
                    </a:cubicBezTo>
                    <a:cubicBezTo>
                      <a:pt x="114179" y="3664736"/>
                      <a:pt x="118993" y="3739695"/>
                      <a:pt x="118305" y="3813966"/>
                    </a:cubicBezTo>
                    <a:lnTo>
                      <a:pt x="116930" y="4080793"/>
                    </a:lnTo>
                    <a:cubicBezTo>
                      <a:pt x="797187" y="4628887"/>
                      <a:pt x="1665219" y="4939726"/>
                      <a:pt x="2538755" y="4947978"/>
                    </a:cubicBezTo>
                    <a:cubicBezTo>
                      <a:pt x="2767112" y="4950041"/>
                      <a:pt x="3000972" y="4931474"/>
                      <a:pt x="3210758" y="4840698"/>
                    </a:cubicBezTo>
                    <a:cubicBezTo>
                      <a:pt x="3421232" y="4749922"/>
                      <a:pt x="3595939" y="4592439"/>
                      <a:pt x="3754826" y="4427392"/>
                    </a:cubicBezTo>
                    <a:cubicBezTo>
                      <a:pt x="4684763" y="3461865"/>
                      <a:pt x="5213698" y="2122232"/>
                      <a:pt x="5194440" y="782599"/>
                    </a:cubicBezTo>
                    <a:cubicBezTo>
                      <a:pt x="5192376" y="631993"/>
                      <a:pt x="5184122" y="478637"/>
                      <a:pt x="5221953" y="333533"/>
                    </a:cubicBezTo>
                    <a:cubicBezTo>
                      <a:pt x="5260471" y="187741"/>
                      <a:pt x="5355391" y="47451"/>
                      <a:pt x="5498457" y="0"/>
                    </a:cubicBezTo>
                    <a:cubicBezTo>
                      <a:pt x="5155922" y="125161"/>
                      <a:pt x="4795502" y="202871"/>
                      <a:pt x="4432332" y="230378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 w="6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00" dirty="0"/>
              </a:p>
            </p:txBody>
          </p:sp>
          <p:sp>
            <p:nvSpPr>
              <p:cNvPr id="11" name="Graphic 2">
                <a:extLst>
                  <a:ext uri="{FF2B5EF4-FFF2-40B4-BE49-F238E27FC236}">
                    <a16:creationId xmlns:a16="http://schemas.microsoft.com/office/drawing/2014/main" id="{E2C67D91-21A6-CAC3-F8BD-EA3B5C8921CF}"/>
                  </a:ext>
                </a:extLst>
              </p:cNvPr>
              <p:cNvSpPr/>
              <p:nvPr/>
            </p:nvSpPr>
            <p:spPr>
              <a:xfrm>
                <a:off x="-1050835" y="5764295"/>
                <a:ext cx="1451630" cy="1312842"/>
              </a:xfrm>
              <a:custGeom>
                <a:avLst/>
                <a:gdLst>
                  <a:gd name="connsiteX0" fmla="*/ 1932827 w 3804185"/>
                  <a:gd name="connsiteY0" fmla="*/ 313044 h 3440472"/>
                  <a:gd name="connsiteX1" fmla="*/ 957591 w 3804185"/>
                  <a:gd name="connsiteY1" fmla="*/ 558418 h 3440472"/>
                  <a:gd name="connsiteX2" fmla="*/ 464285 w 3804185"/>
                  <a:gd name="connsiteY2" fmla="*/ 776929 h 3440472"/>
                  <a:gd name="connsiteX3" fmla="*/ 30961 w 3804185"/>
                  <a:gd name="connsiteY3" fmla="*/ 2140170 h 3440472"/>
                  <a:gd name="connsiteX4" fmla="*/ 256413 w 3804185"/>
                  <a:gd name="connsiteY4" fmla="*/ 3066389 h 3440472"/>
                  <a:gd name="connsiteX5" fmla="*/ 356729 w 3804185"/>
                  <a:gd name="connsiteY5" fmla="*/ 3027646 h 3440472"/>
                  <a:gd name="connsiteX6" fmla="*/ 2228604 w 3804185"/>
                  <a:gd name="connsiteY6" fmla="*/ 1626178 h 3440472"/>
                  <a:gd name="connsiteX7" fmla="*/ 2511971 w 3804185"/>
                  <a:gd name="connsiteY7" fmla="*/ 1374606 h 3440472"/>
                  <a:gd name="connsiteX8" fmla="*/ 2726564 w 3804185"/>
                  <a:gd name="connsiteY8" fmla="*/ 1163327 h 3440472"/>
                  <a:gd name="connsiteX9" fmla="*/ 2266869 w 3804185"/>
                  <a:gd name="connsiteY9" fmla="*/ 1777018 h 3440472"/>
                  <a:gd name="connsiteX10" fmla="*/ 377413 w 3804185"/>
                  <a:gd name="connsiteY10" fmla="*/ 3268886 h 3440472"/>
                  <a:gd name="connsiteX11" fmla="*/ 473592 w 3804185"/>
                  <a:gd name="connsiteY11" fmla="*/ 3330359 h 3440472"/>
                  <a:gd name="connsiteX12" fmla="*/ 1152018 w 3804185"/>
                  <a:gd name="connsiteY12" fmla="*/ 3383049 h 3440472"/>
                  <a:gd name="connsiteX13" fmla="*/ 1866122 w 3804185"/>
                  <a:gd name="connsiteY13" fmla="*/ 3439872 h 3440472"/>
                  <a:gd name="connsiteX14" fmla="*/ 2441129 w 3804185"/>
                  <a:gd name="connsiteY14" fmla="*/ 3377883 h 3440472"/>
                  <a:gd name="connsiteX15" fmla="*/ 3256067 w 3804185"/>
                  <a:gd name="connsiteY15" fmla="*/ 2796737 h 3440472"/>
                  <a:gd name="connsiteX16" fmla="*/ 3541502 w 3804185"/>
                  <a:gd name="connsiteY16" fmla="*/ 2437717 h 3440472"/>
                  <a:gd name="connsiteX17" fmla="*/ 3616998 w 3804185"/>
                  <a:gd name="connsiteY17" fmla="*/ 1927858 h 3440472"/>
                  <a:gd name="connsiteX18" fmla="*/ 3623203 w 3804185"/>
                  <a:gd name="connsiteY18" fmla="*/ 947915 h 3440472"/>
                  <a:gd name="connsiteX19" fmla="*/ 3804185 w 3804185"/>
                  <a:gd name="connsiteY19" fmla="*/ 0 h 3440472"/>
                  <a:gd name="connsiteX20" fmla="*/ 2629351 w 3804185"/>
                  <a:gd name="connsiteY20" fmla="*/ 291865 h 3440472"/>
                  <a:gd name="connsiteX21" fmla="*/ 1932827 w 3804185"/>
                  <a:gd name="connsiteY21" fmla="*/ 313044 h 3440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804185" h="3440472">
                    <a:moveTo>
                      <a:pt x="1932827" y="313044"/>
                    </a:moveTo>
                    <a:cubicBezTo>
                      <a:pt x="1598268" y="345589"/>
                      <a:pt x="1276637" y="452520"/>
                      <a:pt x="957591" y="558418"/>
                    </a:cubicBezTo>
                    <a:cubicBezTo>
                      <a:pt x="786433" y="615241"/>
                      <a:pt x="612690" y="673614"/>
                      <a:pt x="464285" y="776929"/>
                    </a:cubicBezTo>
                    <a:cubicBezTo>
                      <a:pt x="50610" y="1065178"/>
                      <a:pt x="-63150" y="1644775"/>
                      <a:pt x="30961" y="2140170"/>
                    </a:cubicBezTo>
                    <a:cubicBezTo>
                      <a:pt x="90427" y="2452698"/>
                      <a:pt x="217114" y="2751278"/>
                      <a:pt x="256413" y="3066389"/>
                    </a:cubicBezTo>
                    <a:lnTo>
                      <a:pt x="356729" y="3027646"/>
                    </a:lnTo>
                    <a:cubicBezTo>
                      <a:pt x="980860" y="2560662"/>
                      <a:pt x="1604473" y="2093162"/>
                      <a:pt x="2228604" y="1626178"/>
                    </a:cubicBezTo>
                    <a:cubicBezTo>
                      <a:pt x="2329954" y="1550241"/>
                      <a:pt x="2432339" y="1473272"/>
                      <a:pt x="2511971" y="1374606"/>
                    </a:cubicBezTo>
                    <a:cubicBezTo>
                      <a:pt x="2576091" y="1295570"/>
                      <a:pt x="2630385" y="1197937"/>
                      <a:pt x="2726564" y="1163327"/>
                    </a:cubicBezTo>
                    <a:cubicBezTo>
                      <a:pt x="2660377" y="1414382"/>
                      <a:pt x="2461296" y="1605515"/>
                      <a:pt x="2266869" y="1777018"/>
                    </a:cubicBezTo>
                    <a:cubicBezTo>
                      <a:pt x="1664456" y="2308573"/>
                      <a:pt x="1022227" y="2791054"/>
                      <a:pt x="377413" y="3268886"/>
                    </a:cubicBezTo>
                    <a:cubicBezTo>
                      <a:pt x="315879" y="3314345"/>
                      <a:pt x="376379" y="3340174"/>
                      <a:pt x="473592" y="3330359"/>
                    </a:cubicBezTo>
                    <a:cubicBezTo>
                      <a:pt x="694391" y="3307629"/>
                      <a:pt x="928634" y="3351022"/>
                      <a:pt x="1152018" y="3383049"/>
                    </a:cubicBezTo>
                    <a:cubicBezTo>
                      <a:pt x="1388329" y="3416627"/>
                      <a:pt x="1627226" y="3435740"/>
                      <a:pt x="1866122" y="3439872"/>
                    </a:cubicBezTo>
                    <a:cubicBezTo>
                      <a:pt x="2059515" y="3442972"/>
                      <a:pt x="2256527" y="3435740"/>
                      <a:pt x="2441129" y="3377883"/>
                    </a:cubicBezTo>
                    <a:cubicBezTo>
                      <a:pt x="2762761" y="3276635"/>
                      <a:pt x="3015619" y="3032811"/>
                      <a:pt x="3256067" y="2796737"/>
                    </a:cubicBezTo>
                    <a:cubicBezTo>
                      <a:pt x="3365691" y="2688773"/>
                      <a:pt x="3477900" y="2577709"/>
                      <a:pt x="3541502" y="2437717"/>
                    </a:cubicBezTo>
                    <a:cubicBezTo>
                      <a:pt x="3612861" y="2279645"/>
                      <a:pt x="3615447" y="2100910"/>
                      <a:pt x="3616998" y="1927858"/>
                    </a:cubicBezTo>
                    <a:cubicBezTo>
                      <a:pt x="3619583" y="1601382"/>
                      <a:pt x="3621652" y="1274390"/>
                      <a:pt x="3623203" y="947915"/>
                    </a:cubicBezTo>
                    <a:cubicBezTo>
                      <a:pt x="3624754" y="622473"/>
                      <a:pt x="3636130" y="269136"/>
                      <a:pt x="3804185" y="0"/>
                    </a:cubicBezTo>
                    <a:cubicBezTo>
                      <a:pt x="3436015" y="170986"/>
                      <a:pt x="3034752" y="270685"/>
                      <a:pt x="2629351" y="291865"/>
                    </a:cubicBezTo>
                    <a:cubicBezTo>
                      <a:pt x="2397176" y="303230"/>
                      <a:pt x="2163968" y="290315"/>
                      <a:pt x="1932827" y="31304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51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00" dirty="0"/>
              </a:p>
            </p:txBody>
          </p:sp>
        </p:grpSp>
      </p:grpSp>
      <p:grpSp>
        <p:nvGrpSpPr>
          <p:cNvPr id="28" name="Gruppe 27">
            <a:extLst>
              <a:ext uri="{FF2B5EF4-FFF2-40B4-BE49-F238E27FC236}">
                <a16:creationId xmlns:a16="http://schemas.microsoft.com/office/drawing/2014/main" id="{F95FB8A2-8A4E-8F59-1EAE-E9CA042791E4}"/>
              </a:ext>
            </a:extLst>
          </p:cNvPr>
          <p:cNvGrpSpPr/>
          <p:nvPr/>
        </p:nvGrpSpPr>
        <p:grpSpPr>
          <a:xfrm>
            <a:off x="392308" y="1144066"/>
            <a:ext cx="6217020" cy="4015999"/>
            <a:chOff x="379608" y="1144066"/>
            <a:chExt cx="6217020" cy="4015999"/>
          </a:xfrm>
        </p:grpSpPr>
        <p:sp>
          <p:nvSpPr>
            <p:cNvPr id="21" name="Pil: bøjet til højre 20">
              <a:extLst>
                <a:ext uri="{FF2B5EF4-FFF2-40B4-BE49-F238E27FC236}">
                  <a16:creationId xmlns:a16="http://schemas.microsoft.com/office/drawing/2014/main" id="{C83CFD89-882B-BBDF-64E1-B4639ED789C9}"/>
                </a:ext>
              </a:extLst>
            </p:cNvPr>
            <p:cNvSpPr/>
            <p:nvPr/>
          </p:nvSpPr>
          <p:spPr>
            <a:xfrm>
              <a:off x="431946" y="3651008"/>
              <a:ext cx="499542" cy="575160"/>
            </a:xfrm>
            <a:prstGeom prst="curved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>
                <a:solidFill>
                  <a:schemeClr val="tx1"/>
                </a:solidFill>
              </a:endParaRPr>
            </a:p>
          </p:txBody>
        </p:sp>
        <p:sp>
          <p:nvSpPr>
            <p:cNvPr id="22" name="Pil: bøjet til højre 21">
              <a:extLst>
                <a:ext uri="{FF2B5EF4-FFF2-40B4-BE49-F238E27FC236}">
                  <a16:creationId xmlns:a16="http://schemas.microsoft.com/office/drawing/2014/main" id="{1B9CC7D6-95D7-58B2-C5E3-A1073C81B188}"/>
                </a:ext>
              </a:extLst>
            </p:cNvPr>
            <p:cNvSpPr/>
            <p:nvPr/>
          </p:nvSpPr>
          <p:spPr>
            <a:xfrm>
              <a:off x="379608" y="4518412"/>
              <a:ext cx="499542" cy="575160"/>
            </a:xfrm>
            <a:prstGeom prst="curved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>
                <a:solidFill>
                  <a:schemeClr val="tx1"/>
                </a:solidFill>
              </a:endParaRPr>
            </a:p>
          </p:txBody>
        </p:sp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7733DF78-B746-B9C1-A4C0-E02E29793A12}"/>
                </a:ext>
              </a:extLst>
            </p:cNvPr>
            <p:cNvGrpSpPr/>
            <p:nvPr/>
          </p:nvGrpSpPr>
          <p:grpSpPr>
            <a:xfrm>
              <a:off x="426195" y="1144066"/>
              <a:ext cx="6170433" cy="4015999"/>
              <a:chOff x="400795" y="1144066"/>
              <a:chExt cx="6170433" cy="4015999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4CE196A-7A4A-1E0B-74A8-F063B4BBC0AE}"/>
                  </a:ext>
                </a:extLst>
              </p:cNvPr>
              <p:cNvSpPr txBox="1"/>
              <p:nvPr/>
            </p:nvSpPr>
            <p:spPr>
              <a:xfrm>
                <a:off x="400795" y="1144066"/>
                <a:ext cx="4114800" cy="1323439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>
                <a:defPPr>
                  <a:defRPr lang="en-US"/>
                </a:defPPr>
                <a:lvl1pPr algn="r">
                  <a:defRPr sz="7200">
                    <a:solidFill>
                      <a:schemeClr val="tx2"/>
                    </a:solidFill>
                    <a:latin typeface="Heebo Medium" pitchFamily="2" charset="-79"/>
                    <a:ea typeface="Arimo" panose="020B0604020202020204" pitchFamily="34" charset="0"/>
                    <a:cs typeface="Arimo" panose="020B0604020202020204" pitchFamily="34" charset="0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521"/>
                    </a:solidFill>
                    <a:effectLst/>
                    <a:uLnTx/>
                    <a:uFillTx/>
                    <a:latin typeface="+mj-lt"/>
                    <a:ea typeface="Arimo" panose="020B0604020202020204" pitchFamily="34" charset="0"/>
                    <a:cs typeface="Arimo" panose="020B0604020202020204" pitchFamily="34" charset="0"/>
                  </a:rPr>
                  <a:t>MADSPILD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521"/>
                    </a:solidFill>
                    <a:effectLst/>
                    <a:uLnTx/>
                    <a:uFillTx/>
                    <a:latin typeface="+mj-lt"/>
                    <a:ea typeface="Arimo" panose="020B0604020202020204" pitchFamily="34" charset="0"/>
                    <a:cs typeface="Arimo" panose="020B0604020202020204" pitchFamily="34" charset="0"/>
                  </a:rPr>
                  <a:t>Kommunikation hjælper med at reducere madspild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5521"/>
                  </a:solidFill>
                  <a:effectLst/>
                  <a:uLnTx/>
                  <a:uFillTx/>
                  <a:latin typeface="+mj-lt"/>
                  <a:ea typeface="Arimo" panose="020B0604020202020204" pitchFamily="34" charset="0"/>
                  <a:cs typeface="Arimo" panose="020B0604020202020204" pitchFamily="34" charset="0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752A185-685B-E5D8-5FAB-C1FBADC66DE4}"/>
                  </a:ext>
                </a:extLst>
              </p:cNvPr>
              <p:cNvSpPr txBox="1"/>
              <p:nvPr/>
            </p:nvSpPr>
            <p:spPr>
              <a:xfrm>
                <a:off x="1056448" y="2605520"/>
                <a:ext cx="5514780" cy="255454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>
                <a:defPPr>
                  <a:defRPr lang="en-US"/>
                </a:defPPr>
                <a:lvl1pPr algn="ctr">
                  <a:lnSpc>
                    <a:spcPct val="110000"/>
                  </a:lnSpc>
                  <a:spcBef>
                    <a:spcPts val="1200"/>
                  </a:spcBef>
                  <a:spcAft>
                    <a:spcPts val="600"/>
                  </a:spcAft>
                  <a:defRPr sz="3800">
                    <a:latin typeface="Josefin Sans Light" pitchFamily="2" charset="77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2322D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Kreative tiltag mindsker madspild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a-DK" sz="20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+mn-lt"/>
                  </a:rPr>
                  <a:t>Interesse fra personalet øger økonomisk gevinst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a-DK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32322D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2322D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Fra problem til bestseller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a-DK" sz="20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+mn-lt"/>
                  </a:rPr>
                  <a:t>Vær synlig og fang gæsten ved storytelling</a:t>
                </a:r>
                <a:endParaRPr kumimoji="0" lang="da-DK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srgbClr val="00552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sz="2000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Madmod</a:t>
                </a:r>
                <a:r>
                  <a:rPr kumimoji="0" lang="da-DK" sz="200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fra vugge til krukke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sz="20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2">
                        <a:lumMod val="90000"/>
                        <a:lumOff val="10000"/>
                      </a:schemeClr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Maddannelse spirer gennem fælles læring</a:t>
                </a:r>
              </a:p>
            </p:txBody>
          </p:sp>
          <p:sp>
            <p:nvSpPr>
              <p:cNvPr id="23" name="Pil: bøjet til højre 22">
                <a:extLst>
                  <a:ext uri="{FF2B5EF4-FFF2-40B4-BE49-F238E27FC236}">
                    <a16:creationId xmlns:a16="http://schemas.microsoft.com/office/drawing/2014/main" id="{33FEB76C-A622-8495-89D9-EE80E8748068}"/>
                  </a:ext>
                </a:extLst>
              </p:cNvPr>
              <p:cNvSpPr/>
              <p:nvPr/>
            </p:nvSpPr>
            <p:spPr>
              <a:xfrm>
                <a:off x="418404" y="2690037"/>
                <a:ext cx="499542" cy="575160"/>
              </a:xfrm>
              <a:prstGeom prst="curvedRightArrow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5" name="Billede 4" descr="Et billede, der indeholder tekst, Font/skrifttype, skærmbillede, Grafik&#10;&#10;Automatisk genereret beskrivelse">
            <a:extLst>
              <a:ext uri="{FF2B5EF4-FFF2-40B4-BE49-F238E27FC236}">
                <a16:creationId xmlns:a16="http://schemas.microsoft.com/office/drawing/2014/main" id="{BA8C286C-8C9F-1BA6-568A-AB616770A4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86" y="239635"/>
            <a:ext cx="2245303" cy="53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472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8B805896-8AF3-2477-0C13-48B591634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8" y="6042300"/>
            <a:ext cx="12188825" cy="815700"/>
          </a:xfrm>
          <a:custGeom>
            <a:avLst/>
            <a:gdLst>
              <a:gd name="T0" fmla="*/ 19569 w 19570"/>
              <a:gd name="T1" fmla="*/ 1310 h 1311"/>
              <a:gd name="T2" fmla="*/ 0 w 19570"/>
              <a:gd name="T3" fmla="*/ 864 h 1311"/>
              <a:gd name="T4" fmla="*/ 30 w 19570"/>
              <a:gd name="T5" fmla="*/ 869 h 1311"/>
              <a:gd name="T6" fmla="*/ 310 w 19570"/>
              <a:gd name="T7" fmla="*/ 933 h 1311"/>
              <a:gd name="T8" fmla="*/ 719 w 19570"/>
              <a:gd name="T9" fmla="*/ 785 h 1311"/>
              <a:gd name="T10" fmla="*/ 1231 w 19570"/>
              <a:gd name="T11" fmla="*/ 795 h 1311"/>
              <a:gd name="T12" fmla="*/ 1834 w 19570"/>
              <a:gd name="T13" fmla="*/ 725 h 1311"/>
              <a:gd name="T14" fmla="*/ 2256 w 19570"/>
              <a:gd name="T15" fmla="*/ 604 h 1311"/>
              <a:gd name="T16" fmla="*/ 2735 w 19570"/>
              <a:gd name="T17" fmla="*/ 626 h 1311"/>
              <a:gd name="T18" fmla="*/ 3389 w 19570"/>
              <a:gd name="T19" fmla="*/ 490 h 1311"/>
              <a:gd name="T20" fmla="*/ 3772 w 19570"/>
              <a:gd name="T21" fmla="*/ 513 h 1311"/>
              <a:gd name="T22" fmla="*/ 5780 w 19570"/>
              <a:gd name="T23" fmla="*/ 217 h 1311"/>
              <a:gd name="T24" fmla="*/ 6191 w 19570"/>
              <a:gd name="T25" fmla="*/ 245 h 1311"/>
              <a:gd name="T26" fmla="*/ 6935 w 19570"/>
              <a:gd name="T27" fmla="*/ 502 h 1311"/>
              <a:gd name="T28" fmla="*/ 7926 w 19570"/>
              <a:gd name="T29" fmla="*/ 348 h 1311"/>
              <a:gd name="T30" fmla="*/ 8776 w 19570"/>
              <a:gd name="T31" fmla="*/ 300 h 1311"/>
              <a:gd name="T32" fmla="*/ 9441 w 19570"/>
              <a:gd name="T33" fmla="*/ 533 h 1311"/>
              <a:gd name="T34" fmla="*/ 9767 w 19570"/>
              <a:gd name="T35" fmla="*/ 437 h 1311"/>
              <a:gd name="T36" fmla="*/ 11053 w 19570"/>
              <a:gd name="T37" fmla="*/ 406 h 1311"/>
              <a:gd name="T38" fmla="*/ 11495 w 19570"/>
              <a:gd name="T39" fmla="*/ 166 h 1311"/>
              <a:gd name="T40" fmla="*/ 12198 w 19570"/>
              <a:gd name="T41" fmla="*/ 452 h 1311"/>
              <a:gd name="T42" fmla="*/ 14594 w 19570"/>
              <a:gd name="T43" fmla="*/ 187 h 1311"/>
              <a:gd name="T44" fmla="*/ 14961 w 19570"/>
              <a:gd name="T45" fmla="*/ 28 h 1311"/>
              <a:gd name="T46" fmla="*/ 15394 w 19570"/>
              <a:gd name="T47" fmla="*/ 78 h 1311"/>
              <a:gd name="T48" fmla="*/ 17032 w 19570"/>
              <a:gd name="T49" fmla="*/ 607 h 1311"/>
              <a:gd name="T50" fmla="*/ 17077 w 19570"/>
              <a:gd name="T51" fmla="*/ 624 h 1311"/>
              <a:gd name="T52" fmla="*/ 17329 w 19570"/>
              <a:gd name="T53" fmla="*/ 733 h 1311"/>
              <a:gd name="T54" fmla="*/ 17404 w 19570"/>
              <a:gd name="T55" fmla="*/ 759 h 1311"/>
              <a:gd name="T56" fmla="*/ 17612 w 19570"/>
              <a:gd name="T57" fmla="*/ 753 h 1311"/>
              <a:gd name="T58" fmla="*/ 17716 w 19570"/>
              <a:gd name="T59" fmla="*/ 754 h 1311"/>
              <a:gd name="T60" fmla="*/ 17802 w 19570"/>
              <a:gd name="T61" fmla="*/ 801 h 1311"/>
              <a:gd name="T62" fmla="*/ 18221 w 19570"/>
              <a:gd name="T63" fmla="*/ 869 h 1311"/>
              <a:gd name="T64" fmla="*/ 18398 w 19570"/>
              <a:gd name="T65" fmla="*/ 823 h 1311"/>
              <a:gd name="T66" fmla="*/ 18644 w 19570"/>
              <a:gd name="T67" fmla="*/ 858 h 1311"/>
              <a:gd name="T68" fmla="*/ 18925 w 19570"/>
              <a:gd name="T69" fmla="*/ 966 h 1311"/>
              <a:gd name="T70" fmla="*/ 19032 w 19570"/>
              <a:gd name="T71" fmla="*/ 1029 h 1311"/>
              <a:gd name="T72" fmla="*/ 19247 w 19570"/>
              <a:gd name="T73" fmla="*/ 1046 h 1311"/>
              <a:gd name="T74" fmla="*/ 19569 w 19570"/>
              <a:gd name="T75" fmla="*/ 1129 h 1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9570" h="1311">
                <a:moveTo>
                  <a:pt x="19569" y="1129"/>
                </a:moveTo>
                <a:lnTo>
                  <a:pt x="19569" y="1310"/>
                </a:lnTo>
                <a:lnTo>
                  <a:pt x="0" y="1310"/>
                </a:lnTo>
                <a:lnTo>
                  <a:pt x="0" y="864"/>
                </a:lnTo>
                <a:lnTo>
                  <a:pt x="0" y="864"/>
                </a:lnTo>
                <a:cubicBezTo>
                  <a:pt x="10" y="865"/>
                  <a:pt x="20" y="867"/>
                  <a:pt x="30" y="869"/>
                </a:cubicBezTo>
                <a:lnTo>
                  <a:pt x="30" y="869"/>
                </a:lnTo>
                <a:cubicBezTo>
                  <a:pt x="124" y="888"/>
                  <a:pt x="214" y="933"/>
                  <a:pt x="310" y="933"/>
                </a:cubicBezTo>
                <a:lnTo>
                  <a:pt x="310" y="933"/>
                </a:lnTo>
                <a:cubicBezTo>
                  <a:pt x="456" y="932"/>
                  <a:pt x="579" y="826"/>
                  <a:pt x="719" y="785"/>
                </a:cubicBezTo>
                <a:lnTo>
                  <a:pt x="719" y="785"/>
                </a:lnTo>
                <a:cubicBezTo>
                  <a:pt x="884" y="737"/>
                  <a:pt x="1060" y="780"/>
                  <a:pt x="1231" y="795"/>
                </a:cubicBezTo>
                <a:lnTo>
                  <a:pt x="1231" y="795"/>
                </a:lnTo>
                <a:cubicBezTo>
                  <a:pt x="1434" y="812"/>
                  <a:pt x="1640" y="788"/>
                  <a:pt x="1834" y="725"/>
                </a:cubicBezTo>
                <a:lnTo>
                  <a:pt x="1834" y="725"/>
                </a:lnTo>
                <a:cubicBezTo>
                  <a:pt x="1973" y="680"/>
                  <a:pt x="2109" y="613"/>
                  <a:pt x="2256" y="604"/>
                </a:cubicBezTo>
                <a:lnTo>
                  <a:pt x="2256" y="604"/>
                </a:lnTo>
                <a:cubicBezTo>
                  <a:pt x="2415" y="593"/>
                  <a:pt x="2578" y="653"/>
                  <a:pt x="2735" y="626"/>
                </a:cubicBezTo>
                <a:lnTo>
                  <a:pt x="2735" y="626"/>
                </a:lnTo>
                <a:cubicBezTo>
                  <a:pt x="2879" y="557"/>
                  <a:pt x="3161" y="392"/>
                  <a:pt x="3389" y="490"/>
                </a:cubicBezTo>
                <a:lnTo>
                  <a:pt x="3389" y="490"/>
                </a:lnTo>
                <a:cubicBezTo>
                  <a:pt x="3503" y="539"/>
                  <a:pt x="3657" y="552"/>
                  <a:pt x="3772" y="513"/>
                </a:cubicBezTo>
                <a:lnTo>
                  <a:pt x="3772" y="513"/>
                </a:lnTo>
                <a:cubicBezTo>
                  <a:pt x="5125" y="41"/>
                  <a:pt x="4299" y="865"/>
                  <a:pt x="5780" y="217"/>
                </a:cubicBezTo>
                <a:lnTo>
                  <a:pt x="5780" y="217"/>
                </a:lnTo>
                <a:cubicBezTo>
                  <a:pt x="5912" y="159"/>
                  <a:pt x="6058" y="193"/>
                  <a:pt x="6191" y="245"/>
                </a:cubicBezTo>
                <a:lnTo>
                  <a:pt x="6191" y="245"/>
                </a:lnTo>
                <a:cubicBezTo>
                  <a:pt x="6324" y="297"/>
                  <a:pt x="6337" y="537"/>
                  <a:pt x="6935" y="502"/>
                </a:cubicBezTo>
                <a:lnTo>
                  <a:pt x="6935" y="502"/>
                </a:lnTo>
                <a:cubicBezTo>
                  <a:pt x="7392" y="475"/>
                  <a:pt x="7578" y="309"/>
                  <a:pt x="7926" y="348"/>
                </a:cubicBezTo>
                <a:lnTo>
                  <a:pt x="7926" y="348"/>
                </a:lnTo>
                <a:cubicBezTo>
                  <a:pt x="8210" y="380"/>
                  <a:pt x="8495" y="235"/>
                  <a:pt x="8776" y="300"/>
                </a:cubicBezTo>
                <a:lnTo>
                  <a:pt x="8776" y="300"/>
                </a:lnTo>
                <a:cubicBezTo>
                  <a:pt x="9002" y="352"/>
                  <a:pt x="9212" y="538"/>
                  <a:pt x="9441" y="533"/>
                </a:cubicBezTo>
                <a:lnTo>
                  <a:pt x="9441" y="533"/>
                </a:lnTo>
                <a:cubicBezTo>
                  <a:pt x="9552" y="532"/>
                  <a:pt x="9660" y="485"/>
                  <a:pt x="9767" y="437"/>
                </a:cubicBezTo>
                <a:lnTo>
                  <a:pt x="9767" y="437"/>
                </a:lnTo>
                <a:cubicBezTo>
                  <a:pt x="10202" y="246"/>
                  <a:pt x="10648" y="706"/>
                  <a:pt x="11053" y="406"/>
                </a:cubicBezTo>
                <a:lnTo>
                  <a:pt x="11053" y="406"/>
                </a:lnTo>
                <a:cubicBezTo>
                  <a:pt x="11164" y="323"/>
                  <a:pt x="11372" y="182"/>
                  <a:pt x="11495" y="166"/>
                </a:cubicBezTo>
                <a:lnTo>
                  <a:pt x="11495" y="166"/>
                </a:lnTo>
                <a:cubicBezTo>
                  <a:pt x="11646" y="147"/>
                  <a:pt x="11960" y="491"/>
                  <a:pt x="12198" y="452"/>
                </a:cubicBezTo>
                <a:lnTo>
                  <a:pt x="12198" y="452"/>
                </a:lnTo>
                <a:cubicBezTo>
                  <a:pt x="13752" y="199"/>
                  <a:pt x="13317" y="718"/>
                  <a:pt x="14594" y="187"/>
                </a:cubicBezTo>
                <a:lnTo>
                  <a:pt x="14594" y="187"/>
                </a:lnTo>
                <a:cubicBezTo>
                  <a:pt x="14716" y="136"/>
                  <a:pt x="14833" y="52"/>
                  <a:pt x="14961" y="28"/>
                </a:cubicBezTo>
                <a:lnTo>
                  <a:pt x="14961" y="28"/>
                </a:lnTo>
                <a:cubicBezTo>
                  <a:pt x="15105" y="0"/>
                  <a:pt x="15251" y="39"/>
                  <a:pt x="15394" y="78"/>
                </a:cubicBezTo>
                <a:lnTo>
                  <a:pt x="15394" y="78"/>
                </a:lnTo>
                <a:cubicBezTo>
                  <a:pt x="15856" y="203"/>
                  <a:pt x="16571" y="482"/>
                  <a:pt x="17032" y="607"/>
                </a:cubicBezTo>
                <a:lnTo>
                  <a:pt x="17032" y="607"/>
                </a:lnTo>
                <a:cubicBezTo>
                  <a:pt x="17046" y="611"/>
                  <a:pt x="17061" y="617"/>
                  <a:pt x="17077" y="624"/>
                </a:cubicBezTo>
                <a:lnTo>
                  <a:pt x="17077" y="624"/>
                </a:lnTo>
                <a:cubicBezTo>
                  <a:pt x="17163" y="617"/>
                  <a:pt x="17243" y="691"/>
                  <a:pt x="17329" y="733"/>
                </a:cubicBezTo>
                <a:lnTo>
                  <a:pt x="17329" y="733"/>
                </a:lnTo>
                <a:cubicBezTo>
                  <a:pt x="17356" y="737"/>
                  <a:pt x="17381" y="746"/>
                  <a:pt x="17404" y="759"/>
                </a:cubicBezTo>
                <a:lnTo>
                  <a:pt x="17404" y="759"/>
                </a:lnTo>
                <a:cubicBezTo>
                  <a:pt x="17472" y="772"/>
                  <a:pt x="17543" y="762"/>
                  <a:pt x="17612" y="753"/>
                </a:cubicBezTo>
                <a:lnTo>
                  <a:pt x="17612" y="753"/>
                </a:lnTo>
                <a:cubicBezTo>
                  <a:pt x="17646" y="749"/>
                  <a:pt x="17682" y="745"/>
                  <a:pt x="17716" y="754"/>
                </a:cubicBezTo>
                <a:lnTo>
                  <a:pt x="17716" y="754"/>
                </a:lnTo>
                <a:cubicBezTo>
                  <a:pt x="17747" y="763"/>
                  <a:pt x="17774" y="784"/>
                  <a:pt x="17802" y="801"/>
                </a:cubicBezTo>
                <a:lnTo>
                  <a:pt x="17802" y="801"/>
                </a:lnTo>
                <a:cubicBezTo>
                  <a:pt x="17926" y="877"/>
                  <a:pt x="18080" y="902"/>
                  <a:pt x="18221" y="869"/>
                </a:cubicBezTo>
                <a:lnTo>
                  <a:pt x="18221" y="869"/>
                </a:lnTo>
                <a:cubicBezTo>
                  <a:pt x="18280" y="854"/>
                  <a:pt x="18338" y="831"/>
                  <a:pt x="18398" y="823"/>
                </a:cubicBezTo>
                <a:lnTo>
                  <a:pt x="18398" y="823"/>
                </a:lnTo>
                <a:cubicBezTo>
                  <a:pt x="18481" y="814"/>
                  <a:pt x="18564" y="836"/>
                  <a:pt x="18644" y="858"/>
                </a:cubicBezTo>
                <a:lnTo>
                  <a:pt x="18644" y="858"/>
                </a:lnTo>
                <a:cubicBezTo>
                  <a:pt x="18742" y="884"/>
                  <a:pt x="18840" y="912"/>
                  <a:pt x="18925" y="966"/>
                </a:cubicBezTo>
                <a:lnTo>
                  <a:pt x="18925" y="966"/>
                </a:lnTo>
                <a:cubicBezTo>
                  <a:pt x="18961" y="988"/>
                  <a:pt x="18993" y="1014"/>
                  <a:pt x="19032" y="1029"/>
                </a:cubicBezTo>
                <a:lnTo>
                  <a:pt x="19032" y="1029"/>
                </a:lnTo>
                <a:cubicBezTo>
                  <a:pt x="19100" y="1056"/>
                  <a:pt x="19175" y="1045"/>
                  <a:pt x="19247" y="1046"/>
                </a:cubicBezTo>
                <a:lnTo>
                  <a:pt x="19247" y="1046"/>
                </a:lnTo>
                <a:cubicBezTo>
                  <a:pt x="19360" y="1047"/>
                  <a:pt x="19471" y="1075"/>
                  <a:pt x="19569" y="1129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 dirty="0">
              <a:latin typeface="Mulish Light" pitchFamily="2" charset="77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4263E17-7B7D-EC44-B478-65C1419D4238}"/>
              </a:ext>
            </a:extLst>
          </p:cNvPr>
          <p:cNvGrpSpPr/>
          <p:nvPr/>
        </p:nvGrpSpPr>
        <p:grpSpPr>
          <a:xfrm>
            <a:off x="1839130" y="5924527"/>
            <a:ext cx="8513741" cy="488973"/>
            <a:chOff x="4191144" y="11460442"/>
            <a:chExt cx="17027482" cy="977946"/>
          </a:xfrm>
        </p:grpSpPr>
        <p:sp>
          <p:nvSpPr>
            <p:cNvPr id="8" name="Freeform: Shape 24">
              <a:extLst>
                <a:ext uri="{FF2B5EF4-FFF2-40B4-BE49-F238E27FC236}">
                  <a16:creationId xmlns:a16="http://schemas.microsoft.com/office/drawing/2014/main" id="{C472D71C-E044-B980-48D3-2205B57FFE55}"/>
                </a:ext>
              </a:extLst>
            </p:cNvPr>
            <p:cNvSpPr/>
            <p:nvPr/>
          </p:nvSpPr>
          <p:spPr>
            <a:xfrm>
              <a:off x="20401387" y="11507782"/>
              <a:ext cx="497071" cy="497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0" h="400">
                  <a:moveTo>
                    <a:pt x="121" y="352"/>
                  </a:moveTo>
                  <a:cubicBezTo>
                    <a:pt x="186" y="416"/>
                    <a:pt x="289" y="416"/>
                    <a:pt x="352" y="352"/>
                  </a:cubicBezTo>
                  <a:cubicBezTo>
                    <a:pt x="416" y="288"/>
                    <a:pt x="416" y="185"/>
                    <a:pt x="352" y="121"/>
                  </a:cubicBezTo>
                  <a:cubicBezTo>
                    <a:pt x="289" y="57"/>
                    <a:pt x="85" y="-44"/>
                    <a:pt x="20" y="20"/>
                  </a:cubicBezTo>
                  <a:cubicBezTo>
                    <a:pt x="-43" y="84"/>
                    <a:pt x="58" y="288"/>
                    <a:pt x="121" y="352"/>
                  </a:cubicBezTo>
                  <a:close/>
                </a:path>
              </a:pathLst>
            </a:custGeom>
            <a:solidFill>
              <a:schemeClr val="accent3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Mulish Light" pitchFamily="2" charset="77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9" name="Freeform: Shape 25">
              <a:extLst>
                <a:ext uri="{FF2B5EF4-FFF2-40B4-BE49-F238E27FC236}">
                  <a16:creationId xmlns:a16="http://schemas.microsoft.com/office/drawing/2014/main" id="{0F4408C0-212F-4BA9-D73A-3C25CB0016E6}"/>
                </a:ext>
              </a:extLst>
            </p:cNvPr>
            <p:cNvSpPr/>
            <p:nvPr/>
          </p:nvSpPr>
          <p:spPr>
            <a:xfrm>
              <a:off x="20401387" y="11507782"/>
              <a:ext cx="497071" cy="497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0" h="400">
                  <a:moveTo>
                    <a:pt x="121" y="352"/>
                  </a:moveTo>
                  <a:cubicBezTo>
                    <a:pt x="186" y="416"/>
                    <a:pt x="289" y="416"/>
                    <a:pt x="352" y="352"/>
                  </a:cubicBezTo>
                  <a:cubicBezTo>
                    <a:pt x="416" y="288"/>
                    <a:pt x="416" y="185"/>
                    <a:pt x="352" y="121"/>
                  </a:cubicBezTo>
                  <a:cubicBezTo>
                    <a:pt x="289" y="57"/>
                    <a:pt x="85" y="-44"/>
                    <a:pt x="20" y="20"/>
                  </a:cubicBezTo>
                  <a:cubicBezTo>
                    <a:pt x="-43" y="84"/>
                    <a:pt x="58" y="288"/>
                    <a:pt x="121" y="352"/>
                  </a:cubicBezTo>
                  <a:close/>
                </a:path>
              </a:pathLst>
            </a:custGeom>
            <a:solidFill>
              <a:schemeClr val="accent2">
                <a:lumMod val="75000"/>
                <a:alpha val="40000"/>
              </a:schemeClr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Mulish Light" pitchFamily="2" charset="77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0" name="Freeform: Shape 26">
              <a:extLst>
                <a:ext uri="{FF2B5EF4-FFF2-40B4-BE49-F238E27FC236}">
                  <a16:creationId xmlns:a16="http://schemas.microsoft.com/office/drawing/2014/main" id="{14CC95D8-D8DF-11E2-8EF8-99396974FF83}"/>
                </a:ext>
              </a:extLst>
            </p:cNvPr>
            <p:cNvSpPr/>
            <p:nvPr/>
          </p:nvSpPr>
          <p:spPr>
            <a:xfrm>
              <a:off x="20669232" y="11460442"/>
              <a:ext cx="549394" cy="97794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2" h="786">
                  <a:moveTo>
                    <a:pt x="53" y="134"/>
                  </a:moveTo>
                  <a:cubicBezTo>
                    <a:pt x="123" y="64"/>
                    <a:pt x="349" y="-48"/>
                    <a:pt x="419" y="23"/>
                  </a:cubicBezTo>
                  <a:cubicBezTo>
                    <a:pt x="490" y="93"/>
                    <a:pt x="378" y="319"/>
                    <a:pt x="308" y="389"/>
                  </a:cubicBezTo>
                  <a:cubicBezTo>
                    <a:pt x="261" y="436"/>
                    <a:pt x="194" y="452"/>
                    <a:pt x="134" y="436"/>
                  </a:cubicBezTo>
                  <a:lnTo>
                    <a:pt x="134" y="764"/>
                  </a:lnTo>
                  <a:cubicBezTo>
                    <a:pt x="134" y="777"/>
                    <a:pt x="124" y="786"/>
                    <a:pt x="111" y="786"/>
                  </a:cubicBezTo>
                  <a:cubicBezTo>
                    <a:pt x="98" y="786"/>
                    <a:pt x="89" y="777"/>
                    <a:pt x="89" y="764"/>
                  </a:cubicBezTo>
                  <a:lnTo>
                    <a:pt x="89" y="417"/>
                  </a:lnTo>
                  <a:cubicBezTo>
                    <a:pt x="76" y="409"/>
                    <a:pt x="63" y="400"/>
                    <a:pt x="53" y="389"/>
                  </a:cubicBezTo>
                  <a:cubicBezTo>
                    <a:pt x="-18" y="319"/>
                    <a:pt x="-18" y="204"/>
                    <a:pt x="53" y="134"/>
                  </a:cubicBezTo>
                  <a:close/>
                </a:path>
              </a:pathLst>
            </a:custGeom>
            <a:solidFill>
              <a:schemeClr val="accent2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Mulish Light" pitchFamily="2" charset="77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1" name="Freeform: Shape 27">
              <a:extLst>
                <a:ext uri="{FF2B5EF4-FFF2-40B4-BE49-F238E27FC236}">
                  <a16:creationId xmlns:a16="http://schemas.microsoft.com/office/drawing/2014/main" id="{B52A4492-CA3A-BB02-E713-9F68C3E74105}"/>
                </a:ext>
              </a:extLst>
            </p:cNvPr>
            <p:cNvSpPr/>
            <p:nvPr/>
          </p:nvSpPr>
          <p:spPr>
            <a:xfrm>
              <a:off x="18375729" y="11507782"/>
              <a:ext cx="497071" cy="497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0" h="400">
                  <a:moveTo>
                    <a:pt x="121" y="352"/>
                  </a:moveTo>
                  <a:cubicBezTo>
                    <a:pt x="185" y="416"/>
                    <a:pt x="288" y="416"/>
                    <a:pt x="352" y="352"/>
                  </a:cubicBezTo>
                  <a:cubicBezTo>
                    <a:pt x="415" y="288"/>
                    <a:pt x="415" y="185"/>
                    <a:pt x="352" y="121"/>
                  </a:cubicBezTo>
                  <a:cubicBezTo>
                    <a:pt x="288" y="57"/>
                    <a:pt x="84" y="-44"/>
                    <a:pt x="20" y="20"/>
                  </a:cubicBezTo>
                  <a:cubicBezTo>
                    <a:pt x="-44" y="84"/>
                    <a:pt x="57" y="288"/>
                    <a:pt x="121" y="352"/>
                  </a:cubicBezTo>
                  <a:close/>
                </a:path>
              </a:pathLst>
            </a:custGeom>
            <a:solidFill>
              <a:schemeClr val="accent3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Mulish Light" pitchFamily="2" charset="77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2" name="Freeform: Shape 28">
              <a:extLst>
                <a:ext uri="{FF2B5EF4-FFF2-40B4-BE49-F238E27FC236}">
                  <a16:creationId xmlns:a16="http://schemas.microsoft.com/office/drawing/2014/main" id="{C8538D78-A966-5FCE-0FF3-63875BFFAD0B}"/>
                </a:ext>
              </a:extLst>
            </p:cNvPr>
            <p:cNvSpPr/>
            <p:nvPr/>
          </p:nvSpPr>
          <p:spPr>
            <a:xfrm>
              <a:off x="18375729" y="11507782"/>
              <a:ext cx="497071" cy="497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0" h="400">
                  <a:moveTo>
                    <a:pt x="121" y="352"/>
                  </a:moveTo>
                  <a:cubicBezTo>
                    <a:pt x="185" y="416"/>
                    <a:pt x="288" y="416"/>
                    <a:pt x="352" y="352"/>
                  </a:cubicBezTo>
                  <a:cubicBezTo>
                    <a:pt x="415" y="288"/>
                    <a:pt x="415" y="185"/>
                    <a:pt x="352" y="121"/>
                  </a:cubicBezTo>
                  <a:cubicBezTo>
                    <a:pt x="288" y="57"/>
                    <a:pt x="84" y="-44"/>
                    <a:pt x="20" y="20"/>
                  </a:cubicBezTo>
                  <a:cubicBezTo>
                    <a:pt x="-44" y="84"/>
                    <a:pt x="57" y="288"/>
                    <a:pt x="121" y="352"/>
                  </a:cubicBezTo>
                  <a:close/>
                </a:path>
              </a:pathLst>
            </a:custGeom>
            <a:solidFill>
              <a:schemeClr val="accent2">
                <a:lumMod val="75000"/>
                <a:alpha val="40000"/>
              </a:schemeClr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Mulish Light" pitchFamily="2" charset="77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3" name="Freeform: Shape 29">
              <a:extLst>
                <a:ext uri="{FF2B5EF4-FFF2-40B4-BE49-F238E27FC236}">
                  <a16:creationId xmlns:a16="http://schemas.microsoft.com/office/drawing/2014/main" id="{7F6E4500-83D1-F72A-3005-E895E48E6E92}"/>
                </a:ext>
              </a:extLst>
            </p:cNvPr>
            <p:cNvSpPr/>
            <p:nvPr/>
          </p:nvSpPr>
          <p:spPr>
            <a:xfrm>
              <a:off x="18643574" y="11460442"/>
              <a:ext cx="548148" cy="97794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1" h="786">
                  <a:moveTo>
                    <a:pt x="52" y="134"/>
                  </a:moveTo>
                  <a:cubicBezTo>
                    <a:pt x="122" y="64"/>
                    <a:pt x="348" y="-48"/>
                    <a:pt x="419" y="23"/>
                  </a:cubicBezTo>
                  <a:cubicBezTo>
                    <a:pt x="489" y="93"/>
                    <a:pt x="378" y="319"/>
                    <a:pt x="307" y="389"/>
                  </a:cubicBezTo>
                  <a:cubicBezTo>
                    <a:pt x="260" y="436"/>
                    <a:pt x="194" y="452"/>
                    <a:pt x="134" y="436"/>
                  </a:cubicBezTo>
                  <a:lnTo>
                    <a:pt x="134" y="764"/>
                  </a:lnTo>
                  <a:cubicBezTo>
                    <a:pt x="134" y="777"/>
                    <a:pt x="123" y="786"/>
                    <a:pt x="110" y="786"/>
                  </a:cubicBezTo>
                  <a:cubicBezTo>
                    <a:pt x="98" y="786"/>
                    <a:pt x="88" y="777"/>
                    <a:pt x="88" y="764"/>
                  </a:cubicBezTo>
                  <a:lnTo>
                    <a:pt x="88" y="417"/>
                  </a:lnTo>
                  <a:cubicBezTo>
                    <a:pt x="75" y="409"/>
                    <a:pt x="63" y="400"/>
                    <a:pt x="52" y="389"/>
                  </a:cubicBezTo>
                  <a:cubicBezTo>
                    <a:pt x="-17" y="319"/>
                    <a:pt x="-17" y="204"/>
                    <a:pt x="52" y="134"/>
                  </a:cubicBezTo>
                  <a:close/>
                </a:path>
              </a:pathLst>
            </a:custGeom>
            <a:solidFill>
              <a:schemeClr val="accent2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Mulish Light" pitchFamily="2" charset="77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4" name="Freeform: Shape 30">
              <a:extLst>
                <a:ext uri="{FF2B5EF4-FFF2-40B4-BE49-F238E27FC236}">
                  <a16:creationId xmlns:a16="http://schemas.microsoft.com/office/drawing/2014/main" id="{6AE18704-0521-4C20-C9BD-0E361131AD09}"/>
                </a:ext>
              </a:extLst>
            </p:cNvPr>
            <p:cNvSpPr/>
            <p:nvPr/>
          </p:nvSpPr>
          <p:spPr>
            <a:xfrm>
              <a:off x="16348826" y="11507782"/>
              <a:ext cx="497071" cy="497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0" h="400">
                  <a:moveTo>
                    <a:pt x="121" y="352"/>
                  </a:moveTo>
                  <a:cubicBezTo>
                    <a:pt x="185" y="416"/>
                    <a:pt x="288" y="416"/>
                    <a:pt x="352" y="352"/>
                  </a:cubicBezTo>
                  <a:cubicBezTo>
                    <a:pt x="416" y="288"/>
                    <a:pt x="416" y="185"/>
                    <a:pt x="352" y="121"/>
                  </a:cubicBezTo>
                  <a:cubicBezTo>
                    <a:pt x="288" y="57"/>
                    <a:pt x="84" y="-44"/>
                    <a:pt x="21" y="20"/>
                  </a:cubicBezTo>
                  <a:cubicBezTo>
                    <a:pt x="-44" y="84"/>
                    <a:pt x="57" y="288"/>
                    <a:pt x="121" y="352"/>
                  </a:cubicBezTo>
                  <a:close/>
                </a:path>
              </a:pathLst>
            </a:custGeom>
            <a:solidFill>
              <a:schemeClr val="accent3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Mulish Light" pitchFamily="2" charset="77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5" name="Freeform: Shape 31">
              <a:extLst>
                <a:ext uri="{FF2B5EF4-FFF2-40B4-BE49-F238E27FC236}">
                  <a16:creationId xmlns:a16="http://schemas.microsoft.com/office/drawing/2014/main" id="{B5767197-5B27-8910-6E6D-00286D446131}"/>
                </a:ext>
              </a:extLst>
            </p:cNvPr>
            <p:cNvSpPr/>
            <p:nvPr/>
          </p:nvSpPr>
          <p:spPr>
            <a:xfrm>
              <a:off x="16348826" y="11507782"/>
              <a:ext cx="497071" cy="497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0" h="400">
                  <a:moveTo>
                    <a:pt x="121" y="352"/>
                  </a:moveTo>
                  <a:cubicBezTo>
                    <a:pt x="185" y="416"/>
                    <a:pt x="288" y="416"/>
                    <a:pt x="352" y="352"/>
                  </a:cubicBezTo>
                  <a:cubicBezTo>
                    <a:pt x="416" y="288"/>
                    <a:pt x="416" y="185"/>
                    <a:pt x="352" y="121"/>
                  </a:cubicBezTo>
                  <a:cubicBezTo>
                    <a:pt x="288" y="57"/>
                    <a:pt x="84" y="-44"/>
                    <a:pt x="21" y="20"/>
                  </a:cubicBezTo>
                  <a:cubicBezTo>
                    <a:pt x="-44" y="84"/>
                    <a:pt x="57" y="288"/>
                    <a:pt x="121" y="352"/>
                  </a:cubicBezTo>
                  <a:close/>
                </a:path>
              </a:pathLst>
            </a:custGeom>
            <a:solidFill>
              <a:schemeClr val="accent2">
                <a:lumMod val="75000"/>
                <a:alpha val="40000"/>
              </a:schemeClr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Mulish Light" pitchFamily="2" charset="77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6" name="Freeform: Shape 32">
              <a:extLst>
                <a:ext uri="{FF2B5EF4-FFF2-40B4-BE49-F238E27FC236}">
                  <a16:creationId xmlns:a16="http://schemas.microsoft.com/office/drawing/2014/main" id="{FF17BBF0-225E-1656-AFD6-31032EB05D01}"/>
                </a:ext>
              </a:extLst>
            </p:cNvPr>
            <p:cNvSpPr/>
            <p:nvPr/>
          </p:nvSpPr>
          <p:spPr>
            <a:xfrm>
              <a:off x="16616671" y="11460442"/>
              <a:ext cx="548148" cy="97794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1" h="786">
                  <a:moveTo>
                    <a:pt x="52" y="134"/>
                  </a:moveTo>
                  <a:cubicBezTo>
                    <a:pt x="122" y="64"/>
                    <a:pt x="349" y="-48"/>
                    <a:pt x="419" y="23"/>
                  </a:cubicBezTo>
                  <a:cubicBezTo>
                    <a:pt x="489" y="93"/>
                    <a:pt x="378" y="319"/>
                    <a:pt x="307" y="389"/>
                  </a:cubicBezTo>
                  <a:cubicBezTo>
                    <a:pt x="261" y="436"/>
                    <a:pt x="194" y="452"/>
                    <a:pt x="134" y="436"/>
                  </a:cubicBezTo>
                  <a:lnTo>
                    <a:pt x="134" y="764"/>
                  </a:lnTo>
                  <a:cubicBezTo>
                    <a:pt x="134" y="777"/>
                    <a:pt x="123" y="786"/>
                    <a:pt x="111" y="786"/>
                  </a:cubicBezTo>
                  <a:cubicBezTo>
                    <a:pt x="99" y="786"/>
                    <a:pt x="88" y="777"/>
                    <a:pt x="88" y="764"/>
                  </a:cubicBezTo>
                  <a:lnTo>
                    <a:pt x="88" y="417"/>
                  </a:lnTo>
                  <a:cubicBezTo>
                    <a:pt x="75" y="409"/>
                    <a:pt x="63" y="400"/>
                    <a:pt x="52" y="389"/>
                  </a:cubicBezTo>
                  <a:cubicBezTo>
                    <a:pt x="-17" y="319"/>
                    <a:pt x="-17" y="204"/>
                    <a:pt x="52" y="134"/>
                  </a:cubicBezTo>
                  <a:close/>
                </a:path>
              </a:pathLst>
            </a:custGeom>
            <a:solidFill>
              <a:schemeClr val="accent2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Mulish Light" pitchFamily="2" charset="77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7" name="Freeform: Shape 42">
              <a:extLst>
                <a:ext uri="{FF2B5EF4-FFF2-40B4-BE49-F238E27FC236}">
                  <a16:creationId xmlns:a16="http://schemas.microsoft.com/office/drawing/2014/main" id="{5ED9D2E3-8C32-EC0F-A641-56CCAEA1EEBA}"/>
                </a:ext>
              </a:extLst>
            </p:cNvPr>
            <p:cNvSpPr/>
            <p:nvPr/>
          </p:nvSpPr>
          <p:spPr>
            <a:xfrm>
              <a:off x="14323169" y="11507782"/>
              <a:ext cx="497071" cy="497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0" h="400">
                  <a:moveTo>
                    <a:pt x="121" y="352"/>
                  </a:moveTo>
                  <a:cubicBezTo>
                    <a:pt x="184" y="416"/>
                    <a:pt x="288" y="416"/>
                    <a:pt x="352" y="352"/>
                  </a:cubicBezTo>
                  <a:cubicBezTo>
                    <a:pt x="415" y="288"/>
                    <a:pt x="415" y="185"/>
                    <a:pt x="352" y="121"/>
                  </a:cubicBezTo>
                  <a:cubicBezTo>
                    <a:pt x="288" y="57"/>
                    <a:pt x="83" y="-44"/>
                    <a:pt x="20" y="20"/>
                  </a:cubicBezTo>
                  <a:cubicBezTo>
                    <a:pt x="-44" y="84"/>
                    <a:pt x="57" y="288"/>
                    <a:pt x="121" y="352"/>
                  </a:cubicBezTo>
                  <a:close/>
                </a:path>
              </a:pathLst>
            </a:custGeom>
            <a:solidFill>
              <a:schemeClr val="accent3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Mulish Light" pitchFamily="2" charset="77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8" name="Freeform: Shape 43">
              <a:extLst>
                <a:ext uri="{FF2B5EF4-FFF2-40B4-BE49-F238E27FC236}">
                  <a16:creationId xmlns:a16="http://schemas.microsoft.com/office/drawing/2014/main" id="{861CED10-4D41-6341-A1D3-27A1D1860020}"/>
                </a:ext>
              </a:extLst>
            </p:cNvPr>
            <p:cNvSpPr/>
            <p:nvPr/>
          </p:nvSpPr>
          <p:spPr>
            <a:xfrm>
              <a:off x="14323169" y="11507782"/>
              <a:ext cx="497071" cy="497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0" h="400">
                  <a:moveTo>
                    <a:pt x="121" y="352"/>
                  </a:moveTo>
                  <a:cubicBezTo>
                    <a:pt x="184" y="416"/>
                    <a:pt x="288" y="416"/>
                    <a:pt x="352" y="352"/>
                  </a:cubicBezTo>
                  <a:cubicBezTo>
                    <a:pt x="415" y="288"/>
                    <a:pt x="415" y="185"/>
                    <a:pt x="352" y="121"/>
                  </a:cubicBezTo>
                  <a:cubicBezTo>
                    <a:pt x="288" y="57"/>
                    <a:pt x="83" y="-44"/>
                    <a:pt x="20" y="20"/>
                  </a:cubicBezTo>
                  <a:cubicBezTo>
                    <a:pt x="-44" y="84"/>
                    <a:pt x="57" y="288"/>
                    <a:pt x="121" y="352"/>
                  </a:cubicBezTo>
                  <a:close/>
                </a:path>
              </a:pathLst>
            </a:custGeom>
            <a:solidFill>
              <a:schemeClr val="accent2">
                <a:lumMod val="75000"/>
                <a:alpha val="40000"/>
              </a:schemeClr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Mulish Light" pitchFamily="2" charset="77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9" name="Freeform: Shape 44">
              <a:extLst>
                <a:ext uri="{FF2B5EF4-FFF2-40B4-BE49-F238E27FC236}">
                  <a16:creationId xmlns:a16="http://schemas.microsoft.com/office/drawing/2014/main" id="{A330E7AD-97C0-2B8E-71E8-EDA32ED81ED1}"/>
                </a:ext>
              </a:extLst>
            </p:cNvPr>
            <p:cNvSpPr/>
            <p:nvPr/>
          </p:nvSpPr>
          <p:spPr>
            <a:xfrm>
              <a:off x="14589768" y="11460442"/>
              <a:ext cx="548148" cy="97794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1" h="786">
                  <a:moveTo>
                    <a:pt x="52" y="134"/>
                  </a:moveTo>
                  <a:cubicBezTo>
                    <a:pt x="123" y="64"/>
                    <a:pt x="349" y="-48"/>
                    <a:pt x="419" y="23"/>
                  </a:cubicBezTo>
                  <a:cubicBezTo>
                    <a:pt x="490" y="93"/>
                    <a:pt x="378" y="319"/>
                    <a:pt x="308" y="389"/>
                  </a:cubicBezTo>
                  <a:cubicBezTo>
                    <a:pt x="261" y="436"/>
                    <a:pt x="194" y="452"/>
                    <a:pt x="134" y="436"/>
                  </a:cubicBezTo>
                  <a:lnTo>
                    <a:pt x="134" y="764"/>
                  </a:lnTo>
                  <a:cubicBezTo>
                    <a:pt x="134" y="777"/>
                    <a:pt x="124" y="786"/>
                    <a:pt x="112" y="786"/>
                  </a:cubicBezTo>
                  <a:cubicBezTo>
                    <a:pt x="99" y="786"/>
                    <a:pt x="88" y="777"/>
                    <a:pt x="88" y="764"/>
                  </a:cubicBezTo>
                  <a:lnTo>
                    <a:pt x="88" y="417"/>
                  </a:lnTo>
                  <a:cubicBezTo>
                    <a:pt x="75" y="409"/>
                    <a:pt x="63" y="400"/>
                    <a:pt x="52" y="389"/>
                  </a:cubicBezTo>
                  <a:cubicBezTo>
                    <a:pt x="-17" y="319"/>
                    <a:pt x="-17" y="204"/>
                    <a:pt x="52" y="134"/>
                  </a:cubicBezTo>
                  <a:close/>
                </a:path>
              </a:pathLst>
            </a:custGeom>
            <a:solidFill>
              <a:schemeClr val="accent2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Mulish Light" pitchFamily="2" charset="77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0" name="Freeform: Shape 45">
              <a:extLst>
                <a:ext uri="{FF2B5EF4-FFF2-40B4-BE49-F238E27FC236}">
                  <a16:creationId xmlns:a16="http://schemas.microsoft.com/office/drawing/2014/main" id="{4EC26BAE-F285-9658-6403-3456E07E12EF}"/>
                </a:ext>
              </a:extLst>
            </p:cNvPr>
            <p:cNvSpPr/>
            <p:nvPr/>
          </p:nvSpPr>
          <p:spPr>
            <a:xfrm>
              <a:off x="12296262" y="11507782"/>
              <a:ext cx="497071" cy="497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0" h="400">
                  <a:moveTo>
                    <a:pt x="121" y="352"/>
                  </a:moveTo>
                  <a:cubicBezTo>
                    <a:pt x="185" y="416"/>
                    <a:pt x="288" y="416"/>
                    <a:pt x="352" y="352"/>
                  </a:cubicBezTo>
                  <a:cubicBezTo>
                    <a:pt x="416" y="288"/>
                    <a:pt x="416" y="185"/>
                    <a:pt x="352" y="121"/>
                  </a:cubicBezTo>
                  <a:cubicBezTo>
                    <a:pt x="288" y="57"/>
                    <a:pt x="84" y="-44"/>
                    <a:pt x="20" y="20"/>
                  </a:cubicBezTo>
                  <a:cubicBezTo>
                    <a:pt x="-44" y="84"/>
                    <a:pt x="57" y="288"/>
                    <a:pt x="121" y="352"/>
                  </a:cubicBezTo>
                  <a:close/>
                </a:path>
              </a:pathLst>
            </a:custGeom>
            <a:solidFill>
              <a:schemeClr val="accent3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Mulish Light" pitchFamily="2" charset="77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1" name="Freeform: Shape 46">
              <a:extLst>
                <a:ext uri="{FF2B5EF4-FFF2-40B4-BE49-F238E27FC236}">
                  <a16:creationId xmlns:a16="http://schemas.microsoft.com/office/drawing/2014/main" id="{4C00313E-F270-C72B-119D-E71496A92418}"/>
                </a:ext>
              </a:extLst>
            </p:cNvPr>
            <p:cNvSpPr/>
            <p:nvPr/>
          </p:nvSpPr>
          <p:spPr>
            <a:xfrm>
              <a:off x="12296262" y="11507782"/>
              <a:ext cx="497071" cy="497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0" h="400">
                  <a:moveTo>
                    <a:pt x="121" y="352"/>
                  </a:moveTo>
                  <a:cubicBezTo>
                    <a:pt x="185" y="416"/>
                    <a:pt x="288" y="416"/>
                    <a:pt x="352" y="352"/>
                  </a:cubicBezTo>
                  <a:cubicBezTo>
                    <a:pt x="416" y="288"/>
                    <a:pt x="416" y="185"/>
                    <a:pt x="352" y="121"/>
                  </a:cubicBezTo>
                  <a:cubicBezTo>
                    <a:pt x="288" y="57"/>
                    <a:pt x="84" y="-44"/>
                    <a:pt x="20" y="20"/>
                  </a:cubicBezTo>
                  <a:cubicBezTo>
                    <a:pt x="-44" y="84"/>
                    <a:pt x="57" y="288"/>
                    <a:pt x="121" y="352"/>
                  </a:cubicBezTo>
                  <a:close/>
                </a:path>
              </a:pathLst>
            </a:custGeom>
            <a:solidFill>
              <a:schemeClr val="accent2">
                <a:lumMod val="75000"/>
                <a:alpha val="40000"/>
              </a:schemeClr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Mulish Light" pitchFamily="2" charset="77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2" name="Freeform: Shape 47">
              <a:extLst>
                <a:ext uri="{FF2B5EF4-FFF2-40B4-BE49-F238E27FC236}">
                  <a16:creationId xmlns:a16="http://schemas.microsoft.com/office/drawing/2014/main" id="{B3E65C4F-80D5-0389-7AFF-D61DDA8572A6}"/>
                </a:ext>
              </a:extLst>
            </p:cNvPr>
            <p:cNvSpPr/>
            <p:nvPr/>
          </p:nvSpPr>
          <p:spPr>
            <a:xfrm>
              <a:off x="12562865" y="11460442"/>
              <a:ext cx="549394" cy="97794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2" h="786">
                  <a:moveTo>
                    <a:pt x="52" y="134"/>
                  </a:moveTo>
                  <a:cubicBezTo>
                    <a:pt x="123" y="64"/>
                    <a:pt x="349" y="-48"/>
                    <a:pt x="419" y="23"/>
                  </a:cubicBezTo>
                  <a:cubicBezTo>
                    <a:pt x="490" y="93"/>
                    <a:pt x="379" y="319"/>
                    <a:pt x="308" y="389"/>
                  </a:cubicBezTo>
                  <a:cubicBezTo>
                    <a:pt x="261" y="436"/>
                    <a:pt x="195" y="452"/>
                    <a:pt x="134" y="436"/>
                  </a:cubicBezTo>
                  <a:lnTo>
                    <a:pt x="134" y="764"/>
                  </a:lnTo>
                  <a:cubicBezTo>
                    <a:pt x="134" y="777"/>
                    <a:pt x="124" y="786"/>
                    <a:pt x="112" y="786"/>
                  </a:cubicBezTo>
                  <a:cubicBezTo>
                    <a:pt x="99" y="786"/>
                    <a:pt x="88" y="777"/>
                    <a:pt x="88" y="764"/>
                  </a:cubicBezTo>
                  <a:lnTo>
                    <a:pt x="88" y="417"/>
                  </a:lnTo>
                  <a:cubicBezTo>
                    <a:pt x="76" y="409"/>
                    <a:pt x="64" y="400"/>
                    <a:pt x="52" y="389"/>
                  </a:cubicBezTo>
                  <a:cubicBezTo>
                    <a:pt x="-17" y="319"/>
                    <a:pt x="-17" y="204"/>
                    <a:pt x="52" y="134"/>
                  </a:cubicBezTo>
                  <a:close/>
                </a:path>
              </a:pathLst>
            </a:custGeom>
            <a:solidFill>
              <a:schemeClr val="accent2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Mulish Light" pitchFamily="2" charset="77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3" name="Freeform: Shape 48">
              <a:extLst>
                <a:ext uri="{FF2B5EF4-FFF2-40B4-BE49-F238E27FC236}">
                  <a16:creationId xmlns:a16="http://schemas.microsoft.com/office/drawing/2014/main" id="{03DAF1BD-8FBA-2FF0-EC21-4A0C2A9C4599}"/>
                </a:ext>
              </a:extLst>
            </p:cNvPr>
            <p:cNvSpPr/>
            <p:nvPr/>
          </p:nvSpPr>
          <p:spPr>
            <a:xfrm>
              <a:off x="10270608" y="11507782"/>
              <a:ext cx="497071" cy="497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0" h="400">
                  <a:moveTo>
                    <a:pt x="121" y="352"/>
                  </a:moveTo>
                  <a:cubicBezTo>
                    <a:pt x="185" y="416"/>
                    <a:pt x="289" y="416"/>
                    <a:pt x="352" y="352"/>
                  </a:cubicBezTo>
                  <a:cubicBezTo>
                    <a:pt x="416" y="288"/>
                    <a:pt x="416" y="185"/>
                    <a:pt x="352" y="121"/>
                  </a:cubicBezTo>
                  <a:cubicBezTo>
                    <a:pt x="289" y="57"/>
                    <a:pt x="85" y="-44"/>
                    <a:pt x="20" y="20"/>
                  </a:cubicBezTo>
                  <a:cubicBezTo>
                    <a:pt x="-43" y="84"/>
                    <a:pt x="57" y="288"/>
                    <a:pt x="121" y="352"/>
                  </a:cubicBezTo>
                  <a:close/>
                </a:path>
              </a:pathLst>
            </a:custGeom>
            <a:solidFill>
              <a:schemeClr val="accent3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Mulish Light" pitchFamily="2" charset="77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4" name="Freeform: Shape 49">
              <a:extLst>
                <a:ext uri="{FF2B5EF4-FFF2-40B4-BE49-F238E27FC236}">
                  <a16:creationId xmlns:a16="http://schemas.microsoft.com/office/drawing/2014/main" id="{F8A2FEA6-F91C-5725-EC53-3319F840E981}"/>
                </a:ext>
              </a:extLst>
            </p:cNvPr>
            <p:cNvSpPr/>
            <p:nvPr/>
          </p:nvSpPr>
          <p:spPr>
            <a:xfrm>
              <a:off x="10270608" y="11507782"/>
              <a:ext cx="497071" cy="497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0" h="400">
                  <a:moveTo>
                    <a:pt x="121" y="352"/>
                  </a:moveTo>
                  <a:cubicBezTo>
                    <a:pt x="185" y="416"/>
                    <a:pt x="289" y="416"/>
                    <a:pt x="352" y="352"/>
                  </a:cubicBezTo>
                  <a:cubicBezTo>
                    <a:pt x="416" y="288"/>
                    <a:pt x="416" y="185"/>
                    <a:pt x="352" y="121"/>
                  </a:cubicBezTo>
                  <a:cubicBezTo>
                    <a:pt x="289" y="57"/>
                    <a:pt x="85" y="-44"/>
                    <a:pt x="20" y="20"/>
                  </a:cubicBezTo>
                  <a:cubicBezTo>
                    <a:pt x="-43" y="84"/>
                    <a:pt x="57" y="288"/>
                    <a:pt x="121" y="352"/>
                  </a:cubicBezTo>
                  <a:close/>
                </a:path>
              </a:pathLst>
            </a:custGeom>
            <a:solidFill>
              <a:schemeClr val="accent2">
                <a:lumMod val="75000"/>
                <a:alpha val="40000"/>
              </a:schemeClr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Mulish Light" pitchFamily="2" charset="77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5" name="Freeform: Shape 50">
              <a:extLst>
                <a:ext uri="{FF2B5EF4-FFF2-40B4-BE49-F238E27FC236}">
                  <a16:creationId xmlns:a16="http://schemas.microsoft.com/office/drawing/2014/main" id="{3AE16814-E012-DD69-E6F0-609A488B9B0B}"/>
                </a:ext>
              </a:extLst>
            </p:cNvPr>
            <p:cNvSpPr/>
            <p:nvPr/>
          </p:nvSpPr>
          <p:spPr>
            <a:xfrm>
              <a:off x="10535962" y="11460442"/>
              <a:ext cx="550640" cy="97794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3" h="786">
                  <a:moveTo>
                    <a:pt x="53" y="134"/>
                  </a:moveTo>
                  <a:cubicBezTo>
                    <a:pt x="124" y="64"/>
                    <a:pt x="349" y="-48"/>
                    <a:pt x="420" y="23"/>
                  </a:cubicBezTo>
                  <a:cubicBezTo>
                    <a:pt x="491" y="93"/>
                    <a:pt x="379" y="319"/>
                    <a:pt x="308" y="389"/>
                  </a:cubicBezTo>
                  <a:cubicBezTo>
                    <a:pt x="261" y="436"/>
                    <a:pt x="194" y="452"/>
                    <a:pt x="135" y="436"/>
                  </a:cubicBezTo>
                  <a:lnTo>
                    <a:pt x="135" y="764"/>
                  </a:lnTo>
                  <a:cubicBezTo>
                    <a:pt x="135" y="777"/>
                    <a:pt x="125" y="786"/>
                    <a:pt x="112" y="786"/>
                  </a:cubicBezTo>
                  <a:cubicBezTo>
                    <a:pt x="99" y="786"/>
                    <a:pt x="89" y="777"/>
                    <a:pt x="89" y="764"/>
                  </a:cubicBezTo>
                  <a:lnTo>
                    <a:pt x="89" y="417"/>
                  </a:lnTo>
                  <a:cubicBezTo>
                    <a:pt x="77" y="409"/>
                    <a:pt x="64" y="400"/>
                    <a:pt x="53" y="389"/>
                  </a:cubicBezTo>
                  <a:cubicBezTo>
                    <a:pt x="-18" y="319"/>
                    <a:pt x="-18" y="204"/>
                    <a:pt x="53" y="134"/>
                  </a:cubicBezTo>
                  <a:close/>
                </a:path>
              </a:pathLst>
            </a:custGeom>
            <a:solidFill>
              <a:schemeClr val="accent2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Mulish Light" pitchFamily="2" charset="77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6" name="Freeform: Shape 60">
              <a:extLst>
                <a:ext uri="{FF2B5EF4-FFF2-40B4-BE49-F238E27FC236}">
                  <a16:creationId xmlns:a16="http://schemas.microsoft.com/office/drawing/2014/main" id="{5960EBAB-6896-14A1-7581-1CCA78FE49CC}"/>
                </a:ext>
              </a:extLst>
            </p:cNvPr>
            <p:cNvSpPr/>
            <p:nvPr/>
          </p:nvSpPr>
          <p:spPr>
            <a:xfrm>
              <a:off x="8243705" y="11507782"/>
              <a:ext cx="495825" cy="497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99" h="400">
                  <a:moveTo>
                    <a:pt x="121" y="352"/>
                  </a:moveTo>
                  <a:cubicBezTo>
                    <a:pt x="185" y="416"/>
                    <a:pt x="288" y="416"/>
                    <a:pt x="351" y="352"/>
                  </a:cubicBezTo>
                  <a:cubicBezTo>
                    <a:pt x="415" y="288"/>
                    <a:pt x="415" y="185"/>
                    <a:pt x="351" y="121"/>
                  </a:cubicBezTo>
                  <a:cubicBezTo>
                    <a:pt x="288" y="57"/>
                    <a:pt x="84" y="-44"/>
                    <a:pt x="20" y="20"/>
                  </a:cubicBezTo>
                  <a:cubicBezTo>
                    <a:pt x="-44" y="84"/>
                    <a:pt x="57" y="288"/>
                    <a:pt x="121" y="352"/>
                  </a:cubicBezTo>
                  <a:close/>
                </a:path>
              </a:pathLst>
            </a:custGeom>
            <a:solidFill>
              <a:schemeClr val="accent3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Mulish Light" pitchFamily="2" charset="77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7" name="Freeform: Shape 61">
              <a:extLst>
                <a:ext uri="{FF2B5EF4-FFF2-40B4-BE49-F238E27FC236}">
                  <a16:creationId xmlns:a16="http://schemas.microsoft.com/office/drawing/2014/main" id="{BCC734D2-AB78-DA26-0499-C22FC3BD0741}"/>
                </a:ext>
              </a:extLst>
            </p:cNvPr>
            <p:cNvSpPr/>
            <p:nvPr/>
          </p:nvSpPr>
          <p:spPr>
            <a:xfrm>
              <a:off x="8243705" y="11507782"/>
              <a:ext cx="495825" cy="497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99" h="400">
                  <a:moveTo>
                    <a:pt x="121" y="352"/>
                  </a:moveTo>
                  <a:cubicBezTo>
                    <a:pt x="185" y="416"/>
                    <a:pt x="288" y="416"/>
                    <a:pt x="351" y="352"/>
                  </a:cubicBezTo>
                  <a:cubicBezTo>
                    <a:pt x="415" y="288"/>
                    <a:pt x="415" y="185"/>
                    <a:pt x="351" y="121"/>
                  </a:cubicBezTo>
                  <a:cubicBezTo>
                    <a:pt x="288" y="57"/>
                    <a:pt x="84" y="-44"/>
                    <a:pt x="20" y="20"/>
                  </a:cubicBezTo>
                  <a:cubicBezTo>
                    <a:pt x="-44" y="84"/>
                    <a:pt x="57" y="288"/>
                    <a:pt x="121" y="352"/>
                  </a:cubicBezTo>
                  <a:close/>
                </a:path>
              </a:pathLst>
            </a:custGeom>
            <a:solidFill>
              <a:schemeClr val="accent2">
                <a:lumMod val="75000"/>
                <a:alpha val="40000"/>
              </a:schemeClr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Mulish Light" pitchFamily="2" charset="77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8" name="Freeform: Shape 62">
              <a:extLst>
                <a:ext uri="{FF2B5EF4-FFF2-40B4-BE49-F238E27FC236}">
                  <a16:creationId xmlns:a16="http://schemas.microsoft.com/office/drawing/2014/main" id="{100DC9BB-68DE-DDB1-F7EB-A15B97AEF833}"/>
                </a:ext>
              </a:extLst>
            </p:cNvPr>
            <p:cNvSpPr/>
            <p:nvPr/>
          </p:nvSpPr>
          <p:spPr>
            <a:xfrm>
              <a:off x="8510304" y="11460442"/>
              <a:ext cx="548148" cy="97794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1" h="786">
                  <a:moveTo>
                    <a:pt x="52" y="134"/>
                  </a:moveTo>
                  <a:cubicBezTo>
                    <a:pt x="123" y="64"/>
                    <a:pt x="349" y="-48"/>
                    <a:pt x="419" y="23"/>
                  </a:cubicBezTo>
                  <a:cubicBezTo>
                    <a:pt x="490" y="93"/>
                    <a:pt x="378" y="319"/>
                    <a:pt x="308" y="389"/>
                  </a:cubicBezTo>
                  <a:cubicBezTo>
                    <a:pt x="261" y="436"/>
                    <a:pt x="194" y="452"/>
                    <a:pt x="135" y="436"/>
                  </a:cubicBezTo>
                  <a:lnTo>
                    <a:pt x="135" y="764"/>
                  </a:lnTo>
                  <a:cubicBezTo>
                    <a:pt x="135" y="777"/>
                    <a:pt x="124" y="786"/>
                    <a:pt x="111" y="786"/>
                  </a:cubicBezTo>
                  <a:cubicBezTo>
                    <a:pt x="99" y="786"/>
                    <a:pt x="89" y="777"/>
                    <a:pt x="89" y="764"/>
                  </a:cubicBezTo>
                  <a:lnTo>
                    <a:pt x="89" y="417"/>
                  </a:lnTo>
                  <a:cubicBezTo>
                    <a:pt x="76" y="409"/>
                    <a:pt x="63" y="400"/>
                    <a:pt x="52" y="389"/>
                  </a:cubicBezTo>
                  <a:cubicBezTo>
                    <a:pt x="-17" y="319"/>
                    <a:pt x="-17" y="204"/>
                    <a:pt x="52" y="134"/>
                  </a:cubicBezTo>
                  <a:close/>
                </a:path>
              </a:pathLst>
            </a:custGeom>
            <a:solidFill>
              <a:schemeClr val="accent2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Mulish Light" pitchFamily="2" charset="77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9" name="Freeform: Shape 63">
              <a:extLst>
                <a:ext uri="{FF2B5EF4-FFF2-40B4-BE49-F238E27FC236}">
                  <a16:creationId xmlns:a16="http://schemas.microsoft.com/office/drawing/2014/main" id="{EC0C0494-94A1-A05B-D8A5-78122ECED21C}"/>
                </a:ext>
              </a:extLst>
            </p:cNvPr>
            <p:cNvSpPr/>
            <p:nvPr/>
          </p:nvSpPr>
          <p:spPr>
            <a:xfrm>
              <a:off x="6216802" y="11507782"/>
              <a:ext cx="497071" cy="497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0" h="400">
                  <a:moveTo>
                    <a:pt x="121" y="352"/>
                  </a:moveTo>
                  <a:cubicBezTo>
                    <a:pt x="185" y="416"/>
                    <a:pt x="288" y="416"/>
                    <a:pt x="352" y="352"/>
                  </a:cubicBezTo>
                  <a:cubicBezTo>
                    <a:pt x="416" y="288"/>
                    <a:pt x="416" y="185"/>
                    <a:pt x="352" y="121"/>
                  </a:cubicBezTo>
                  <a:cubicBezTo>
                    <a:pt x="288" y="57"/>
                    <a:pt x="84" y="-44"/>
                    <a:pt x="20" y="20"/>
                  </a:cubicBezTo>
                  <a:cubicBezTo>
                    <a:pt x="-44" y="84"/>
                    <a:pt x="57" y="288"/>
                    <a:pt x="121" y="352"/>
                  </a:cubicBezTo>
                  <a:close/>
                </a:path>
              </a:pathLst>
            </a:custGeom>
            <a:solidFill>
              <a:schemeClr val="accent3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Mulish Light" pitchFamily="2" charset="77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0" name="Freeform: Shape 64">
              <a:extLst>
                <a:ext uri="{FF2B5EF4-FFF2-40B4-BE49-F238E27FC236}">
                  <a16:creationId xmlns:a16="http://schemas.microsoft.com/office/drawing/2014/main" id="{816C8CBA-37BF-327E-04AB-186A83F85D82}"/>
                </a:ext>
              </a:extLst>
            </p:cNvPr>
            <p:cNvSpPr/>
            <p:nvPr/>
          </p:nvSpPr>
          <p:spPr>
            <a:xfrm>
              <a:off x="6216802" y="11507782"/>
              <a:ext cx="497071" cy="497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0" h="400">
                  <a:moveTo>
                    <a:pt x="121" y="352"/>
                  </a:moveTo>
                  <a:cubicBezTo>
                    <a:pt x="185" y="416"/>
                    <a:pt x="288" y="416"/>
                    <a:pt x="352" y="352"/>
                  </a:cubicBezTo>
                  <a:cubicBezTo>
                    <a:pt x="416" y="288"/>
                    <a:pt x="416" y="185"/>
                    <a:pt x="352" y="121"/>
                  </a:cubicBezTo>
                  <a:cubicBezTo>
                    <a:pt x="288" y="57"/>
                    <a:pt x="84" y="-44"/>
                    <a:pt x="20" y="20"/>
                  </a:cubicBezTo>
                  <a:cubicBezTo>
                    <a:pt x="-44" y="84"/>
                    <a:pt x="57" y="288"/>
                    <a:pt x="121" y="352"/>
                  </a:cubicBezTo>
                  <a:close/>
                </a:path>
              </a:pathLst>
            </a:custGeom>
            <a:solidFill>
              <a:schemeClr val="accent2">
                <a:lumMod val="75000"/>
                <a:alpha val="40000"/>
              </a:schemeClr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Mulish Light" pitchFamily="2" charset="77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1" name="Freeform: Shape 65">
              <a:extLst>
                <a:ext uri="{FF2B5EF4-FFF2-40B4-BE49-F238E27FC236}">
                  <a16:creationId xmlns:a16="http://schemas.microsoft.com/office/drawing/2014/main" id="{C6685964-4FBE-A930-7BC9-7663D30A78A5}"/>
                </a:ext>
              </a:extLst>
            </p:cNvPr>
            <p:cNvSpPr/>
            <p:nvPr/>
          </p:nvSpPr>
          <p:spPr>
            <a:xfrm>
              <a:off x="6484647" y="11460442"/>
              <a:ext cx="548148" cy="97794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1" h="786">
                  <a:moveTo>
                    <a:pt x="52" y="134"/>
                  </a:moveTo>
                  <a:cubicBezTo>
                    <a:pt x="122" y="64"/>
                    <a:pt x="348" y="-48"/>
                    <a:pt x="419" y="23"/>
                  </a:cubicBezTo>
                  <a:cubicBezTo>
                    <a:pt x="489" y="93"/>
                    <a:pt x="378" y="319"/>
                    <a:pt x="307" y="389"/>
                  </a:cubicBezTo>
                  <a:cubicBezTo>
                    <a:pt x="260" y="436"/>
                    <a:pt x="194" y="452"/>
                    <a:pt x="134" y="436"/>
                  </a:cubicBezTo>
                  <a:lnTo>
                    <a:pt x="134" y="764"/>
                  </a:lnTo>
                  <a:cubicBezTo>
                    <a:pt x="134" y="777"/>
                    <a:pt x="123" y="786"/>
                    <a:pt x="110" y="786"/>
                  </a:cubicBezTo>
                  <a:cubicBezTo>
                    <a:pt x="98" y="786"/>
                    <a:pt x="88" y="777"/>
                    <a:pt x="88" y="764"/>
                  </a:cubicBezTo>
                  <a:lnTo>
                    <a:pt x="88" y="417"/>
                  </a:lnTo>
                  <a:cubicBezTo>
                    <a:pt x="75" y="409"/>
                    <a:pt x="63" y="400"/>
                    <a:pt x="52" y="389"/>
                  </a:cubicBezTo>
                  <a:cubicBezTo>
                    <a:pt x="-17" y="319"/>
                    <a:pt x="-17" y="204"/>
                    <a:pt x="52" y="134"/>
                  </a:cubicBezTo>
                  <a:close/>
                </a:path>
              </a:pathLst>
            </a:custGeom>
            <a:solidFill>
              <a:schemeClr val="accent2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Mulish Light" pitchFamily="2" charset="77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2" name="Freeform: Shape 66">
              <a:extLst>
                <a:ext uri="{FF2B5EF4-FFF2-40B4-BE49-F238E27FC236}">
                  <a16:creationId xmlns:a16="http://schemas.microsoft.com/office/drawing/2014/main" id="{C9D17C3C-C4DD-E666-08DF-4EF2764B8E92}"/>
                </a:ext>
              </a:extLst>
            </p:cNvPr>
            <p:cNvSpPr/>
            <p:nvPr/>
          </p:nvSpPr>
          <p:spPr>
            <a:xfrm>
              <a:off x="4191144" y="11507782"/>
              <a:ext cx="497071" cy="497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0" h="400">
                  <a:moveTo>
                    <a:pt x="120" y="352"/>
                  </a:moveTo>
                  <a:cubicBezTo>
                    <a:pt x="184" y="416"/>
                    <a:pt x="287" y="416"/>
                    <a:pt x="352" y="352"/>
                  </a:cubicBezTo>
                  <a:cubicBezTo>
                    <a:pt x="415" y="288"/>
                    <a:pt x="415" y="185"/>
                    <a:pt x="352" y="121"/>
                  </a:cubicBezTo>
                  <a:cubicBezTo>
                    <a:pt x="287" y="57"/>
                    <a:pt x="83" y="-44"/>
                    <a:pt x="20" y="20"/>
                  </a:cubicBezTo>
                  <a:cubicBezTo>
                    <a:pt x="-44" y="84"/>
                    <a:pt x="57" y="288"/>
                    <a:pt x="120" y="352"/>
                  </a:cubicBezTo>
                  <a:close/>
                </a:path>
              </a:pathLst>
            </a:custGeom>
            <a:solidFill>
              <a:schemeClr val="accent3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Mulish Light" pitchFamily="2" charset="77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3" name="Freeform: Shape 67">
              <a:extLst>
                <a:ext uri="{FF2B5EF4-FFF2-40B4-BE49-F238E27FC236}">
                  <a16:creationId xmlns:a16="http://schemas.microsoft.com/office/drawing/2014/main" id="{78B97F6C-C26E-3520-B308-133F00371415}"/>
                </a:ext>
              </a:extLst>
            </p:cNvPr>
            <p:cNvSpPr/>
            <p:nvPr/>
          </p:nvSpPr>
          <p:spPr>
            <a:xfrm>
              <a:off x="4191144" y="11507782"/>
              <a:ext cx="497071" cy="497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0" h="400">
                  <a:moveTo>
                    <a:pt x="120" y="352"/>
                  </a:moveTo>
                  <a:cubicBezTo>
                    <a:pt x="184" y="416"/>
                    <a:pt x="287" y="416"/>
                    <a:pt x="352" y="352"/>
                  </a:cubicBezTo>
                  <a:cubicBezTo>
                    <a:pt x="415" y="288"/>
                    <a:pt x="415" y="185"/>
                    <a:pt x="352" y="121"/>
                  </a:cubicBezTo>
                  <a:cubicBezTo>
                    <a:pt x="287" y="57"/>
                    <a:pt x="83" y="-44"/>
                    <a:pt x="20" y="20"/>
                  </a:cubicBezTo>
                  <a:cubicBezTo>
                    <a:pt x="-44" y="84"/>
                    <a:pt x="57" y="288"/>
                    <a:pt x="120" y="352"/>
                  </a:cubicBezTo>
                  <a:close/>
                </a:path>
              </a:pathLst>
            </a:custGeom>
            <a:solidFill>
              <a:schemeClr val="accent2">
                <a:lumMod val="75000"/>
                <a:alpha val="40000"/>
              </a:schemeClr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Mulish Light" pitchFamily="2" charset="77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4" name="Freeform: Shape 68">
              <a:extLst>
                <a:ext uri="{FF2B5EF4-FFF2-40B4-BE49-F238E27FC236}">
                  <a16:creationId xmlns:a16="http://schemas.microsoft.com/office/drawing/2014/main" id="{CF8D89CD-DD07-7570-CA83-334746F87414}"/>
                </a:ext>
              </a:extLst>
            </p:cNvPr>
            <p:cNvSpPr/>
            <p:nvPr/>
          </p:nvSpPr>
          <p:spPr>
            <a:xfrm>
              <a:off x="4457744" y="11460442"/>
              <a:ext cx="548148" cy="97794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1" h="786">
                  <a:moveTo>
                    <a:pt x="52" y="134"/>
                  </a:moveTo>
                  <a:cubicBezTo>
                    <a:pt x="123" y="64"/>
                    <a:pt x="348" y="-48"/>
                    <a:pt x="419" y="23"/>
                  </a:cubicBezTo>
                  <a:cubicBezTo>
                    <a:pt x="489" y="93"/>
                    <a:pt x="378" y="319"/>
                    <a:pt x="308" y="389"/>
                  </a:cubicBezTo>
                  <a:cubicBezTo>
                    <a:pt x="261" y="436"/>
                    <a:pt x="194" y="452"/>
                    <a:pt x="134" y="436"/>
                  </a:cubicBezTo>
                  <a:lnTo>
                    <a:pt x="134" y="764"/>
                  </a:lnTo>
                  <a:cubicBezTo>
                    <a:pt x="134" y="777"/>
                    <a:pt x="124" y="786"/>
                    <a:pt x="111" y="786"/>
                  </a:cubicBezTo>
                  <a:cubicBezTo>
                    <a:pt x="99" y="786"/>
                    <a:pt x="88" y="777"/>
                    <a:pt x="88" y="764"/>
                  </a:cubicBezTo>
                  <a:lnTo>
                    <a:pt x="88" y="417"/>
                  </a:lnTo>
                  <a:cubicBezTo>
                    <a:pt x="75" y="409"/>
                    <a:pt x="63" y="400"/>
                    <a:pt x="52" y="389"/>
                  </a:cubicBezTo>
                  <a:cubicBezTo>
                    <a:pt x="-17" y="319"/>
                    <a:pt x="-17" y="204"/>
                    <a:pt x="52" y="134"/>
                  </a:cubicBezTo>
                  <a:close/>
                </a:path>
              </a:pathLst>
            </a:custGeom>
            <a:solidFill>
              <a:schemeClr val="accent2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latin typeface="Mulish Light" pitchFamily="2" charset="77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AB8ACD1-ABE7-BBB9-7428-753A841F85B5}"/>
              </a:ext>
            </a:extLst>
          </p:cNvPr>
          <p:cNvSpPr txBox="1"/>
          <p:nvPr/>
        </p:nvSpPr>
        <p:spPr>
          <a:xfrm>
            <a:off x="1615440" y="5008985"/>
            <a:ext cx="8961120" cy="35394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700" spc="450" dirty="0">
                <a:solidFill>
                  <a:schemeClr val="tx2"/>
                </a:solidFill>
                <a:ea typeface="Bellota Text Light" pitchFamily="2" charset="77"/>
                <a:cs typeface="Heebo" pitchFamily="2" charset="-79"/>
              </a:rPr>
              <a:t>– KØKKENCHEF, HOSPITALSKANTINE 850 GÆSTER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19BB58-60D8-4538-08DC-F42BB5A6EA83}"/>
              </a:ext>
            </a:extLst>
          </p:cNvPr>
          <p:cNvSpPr txBox="1"/>
          <p:nvPr/>
        </p:nvSpPr>
        <p:spPr>
          <a:xfrm>
            <a:off x="1615440" y="1974756"/>
            <a:ext cx="8961120" cy="286232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da-DK" sz="3600" i="1" dirty="0">
                <a:solidFill>
                  <a:schemeClr val="accent2">
                    <a:lumMod val="50000"/>
                  </a:schemeClr>
                </a:solidFill>
                <a:ea typeface="Arimo" panose="020B0604020202020204" pitchFamily="34" charset="0"/>
                <a:cs typeface="Arimo" panose="020B0604020202020204" pitchFamily="34" charset="0"/>
              </a:rPr>
              <a:t>” Jeg kan godt komme tilbage fra et kursus og have oplevet noget, som vi kan lave ude i køkkenet, men det virker ikke helt så motiverende for de andre, som når de selv er med og har det i hænderne.”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50463FB-B677-6CD1-279F-3512A7DE0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259742" y="-452453"/>
            <a:ext cx="3672515" cy="2623223"/>
          </a:xfrm>
          <a:prstGeom prst="rect">
            <a:avLst/>
          </a:prstGeom>
        </p:spPr>
      </p:pic>
      <p:pic>
        <p:nvPicPr>
          <p:cNvPr id="7" name="Billede 6" descr="Et billede, der indeholder tekst, Font/skrifttype, skærmbillede, Grafik&#10;&#10;Automatisk genereret beskrivelse">
            <a:extLst>
              <a:ext uri="{FF2B5EF4-FFF2-40B4-BE49-F238E27FC236}">
                <a16:creationId xmlns:a16="http://schemas.microsoft.com/office/drawing/2014/main" id="{C448541D-8B51-9FDD-C0B5-860FEF00C1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86" y="239635"/>
            <a:ext cx="2245303" cy="53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2422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C9CF5D6B-5E86-9DA4-4420-C5D015B4D8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928" y="999460"/>
            <a:ext cx="5492688" cy="5090009"/>
          </a:xfr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41DA3AC6-6017-CDD6-68C4-F7F9102802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536009" y="-1359865"/>
            <a:ext cx="6704411" cy="4788865"/>
          </a:xfrm>
          <a:prstGeom prst="rect">
            <a:avLst/>
          </a:prstGeom>
        </p:spPr>
      </p:pic>
      <p:grpSp>
        <p:nvGrpSpPr>
          <p:cNvPr id="16" name="Gruppe 15">
            <a:extLst>
              <a:ext uri="{FF2B5EF4-FFF2-40B4-BE49-F238E27FC236}">
                <a16:creationId xmlns:a16="http://schemas.microsoft.com/office/drawing/2014/main" id="{D28058B1-A565-40BD-A9EE-1B10D7D112DC}"/>
              </a:ext>
            </a:extLst>
          </p:cNvPr>
          <p:cNvGrpSpPr/>
          <p:nvPr/>
        </p:nvGrpSpPr>
        <p:grpSpPr>
          <a:xfrm>
            <a:off x="6596864" y="2153334"/>
            <a:ext cx="6602301" cy="4597856"/>
            <a:chOff x="6596864" y="2365370"/>
            <a:chExt cx="6602301" cy="459785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F3CB097-B7B2-1B88-6557-5D2B1D0B6C92}"/>
                </a:ext>
              </a:extLst>
            </p:cNvPr>
            <p:cNvSpPr txBox="1"/>
            <p:nvPr/>
          </p:nvSpPr>
          <p:spPr>
            <a:xfrm>
              <a:off x="7140396" y="2365370"/>
              <a:ext cx="4114800" cy="1631216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>
              <a:defPPr>
                <a:defRPr lang="en-US"/>
              </a:defPPr>
              <a:lvl1pPr algn="r">
                <a:defRPr sz="7200">
                  <a:solidFill>
                    <a:schemeClr val="tx2"/>
                  </a:solidFill>
                  <a:latin typeface="Heebo Medium" pitchFamily="2" charset="-79"/>
                  <a:ea typeface="Arimo" panose="020B0604020202020204" pitchFamily="34" charset="0"/>
                  <a:cs typeface="Arimo" panose="020B0604020202020204" pitchFamily="34" charset="0"/>
                </a:defRPr>
              </a:lvl1pPr>
            </a:lstStyle>
            <a:p>
              <a:pPr algn="ctr"/>
              <a:r>
                <a:rPr lang="en-US" sz="4000" dirty="0">
                  <a:latin typeface="+mj-lt"/>
                  <a:ea typeface="Arimo" panose="020B0604020202020204" pitchFamily="34" charset="0"/>
                  <a:cs typeface="Arimo" panose="020B0604020202020204" pitchFamily="34" charset="0"/>
                </a:rPr>
                <a:t>LÆRING</a:t>
              </a:r>
            </a:p>
            <a:p>
              <a:pPr algn="ctr"/>
              <a:r>
                <a:rPr lang="da-DK" sz="2000" dirty="0">
                  <a:solidFill>
                    <a:schemeClr val="tx2"/>
                  </a:solidFill>
                  <a:latin typeface="+mj-lt"/>
                  <a:ea typeface="Arimo" panose="020B0604020202020204" pitchFamily="34" charset="0"/>
                  <a:cs typeface="Arimo" panose="020B0604020202020204" pitchFamily="34" charset="0"/>
                </a:rPr>
                <a:t>Involvering af hele køkkenpersonalet er afgørende for succes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52544EC-0673-558D-1288-AD958BB79C93}"/>
                </a:ext>
              </a:extLst>
            </p:cNvPr>
            <p:cNvSpPr txBox="1"/>
            <p:nvPr/>
          </p:nvSpPr>
          <p:spPr>
            <a:xfrm>
              <a:off x="7140395" y="4100904"/>
              <a:ext cx="6058770" cy="28623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en-US"/>
              </a:defPPr>
              <a:lvl1pPr algn="ctr">
                <a:lnSpc>
                  <a:spcPct val="110000"/>
                </a:lnSpc>
                <a:spcBef>
                  <a:spcPts val="1200"/>
                </a:spcBef>
                <a:spcAft>
                  <a:spcPts val="600"/>
                </a:spcAft>
                <a:defRPr sz="3800">
                  <a:latin typeface="Josefin Sans Light" pitchFamily="2" charset="77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32322D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Nye læringskompetencer beriger menuen</a:t>
              </a:r>
            </a:p>
            <a:p>
              <a:pPr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a-DK" sz="2000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+mn-lt"/>
                </a:rPr>
                <a:t>Tid til nyt er nøglen til succes</a:t>
              </a:r>
            </a:p>
            <a:p>
              <a:pPr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da-DK" sz="2000" dirty="0">
                <a:latin typeface="+mn-lt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32322D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Bæredygtige tiltage giver arbejdsglæde</a:t>
              </a:r>
            </a:p>
            <a:p>
              <a:pPr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a-DK" sz="2000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+mn-lt"/>
                </a:rPr>
                <a:t>Styrker samarbejdet i teamet og kreativitet </a:t>
              </a:r>
            </a:p>
            <a:p>
              <a:pPr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dirty="0">
                <a:solidFill>
                  <a:schemeClr val="tx2"/>
                </a:solidFill>
                <a:latin typeface="+mn-lt"/>
              </a:endParaRPr>
            </a:p>
            <a:p>
              <a:pPr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 err="1">
                  <a:latin typeface="+mn-lt"/>
                </a:rPr>
                <a:t>Køkkenpersonalet</a:t>
              </a:r>
              <a:r>
                <a:rPr lang="en-US" sz="2000" dirty="0">
                  <a:latin typeface="+mn-lt"/>
                </a:rPr>
                <a:t> </a:t>
              </a:r>
              <a:r>
                <a:rPr lang="en-US" sz="2000" dirty="0" err="1">
                  <a:latin typeface="+mn-lt"/>
                </a:rPr>
                <a:t>fastsætter</a:t>
              </a:r>
              <a:r>
                <a:rPr lang="en-US" sz="2000" dirty="0">
                  <a:latin typeface="+mn-lt"/>
                </a:rPr>
                <a:t> </a:t>
              </a:r>
              <a:r>
                <a:rPr lang="en-US" sz="2000" dirty="0" err="1">
                  <a:latin typeface="+mn-lt"/>
                </a:rPr>
                <a:t>mål</a:t>
              </a:r>
              <a:r>
                <a:rPr lang="en-US" sz="2000" dirty="0">
                  <a:latin typeface="+mn-lt"/>
                </a:rPr>
                <a:t> </a:t>
              </a:r>
              <a:r>
                <a:rPr lang="en-US" sz="2000" dirty="0" err="1">
                  <a:latin typeface="+mn-lt"/>
                </a:rPr>
                <a:t>i</a:t>
              </a:r>
              <a:r>
                <a:rPr lang="en-US" sz="2000" dirty="0">
                  <a:latin typeface="+mn-lt"/>
                </a:rPr>
                <a:t> </a:t>
              </a:r>
              <a:r>
                <a:rPr lang="en-US" sz="2000" dirty="0" err="1">
                  <a:latin typeface="+mn-lt"/>
                </a:rPr>
                <a:t>fællesskab</a:t>
              </a:r>
              <a:endParaRPr lang="en-US" sz="2000" dirty="0">
                <a:latin typeface="+mn-lt"/>
              </a:endParaRPr>
            </a:p>
            <a:p>
              <a:pPr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a-DK" sz="2000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+mn-lt"/>
                </a:rPr>
                <a:t>Start småt; bæredygtighed kræver </a:t>
              </a:r>
            </a:p>
            <a:p>
              <a:pPr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a-DK" sz="2000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+mn-lt"/>
                </a:rPr>
                <a:t>tålmodighed</a:t>
              </a:r>
            </a:p>
          </p:txBody>
        </p:sp>
        <p:sp>
          <p:nvSpPr>
            <p:cNvPr id="3" name="Pil: bøjet til højre 2">
              <a:extLst>
                <a:ext uri="{FF2B5EF4-FFF2-40B4-BE49-F238E27FC236}">
                  <a16:creationId xmlns:a16="http://schemas.microsoft.com/office/drawing/2014/main" id="{E63A1F23-FF8C-6298-7241-4708432E4BE0}"/>
                </a:ext>
              </a:extLst>
            </p:cNvPr>
            <p:cNvSpPr/>
            <p:nvPr/>
          </p:nvSpPr>
          <p:spPr>
            <a:xfrm>
              <a:off x="6644112" y="5103383"/>
              <a:ext cx="496283" cy="572811"/>
            </a:xfrm>
            <a:prstGeom prst="curved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>
                <a:solidFill>
                  <a:schemeClr val="tx1"/>
                </a:solidFill>
              </a:endParaRPr>
            </a:p>
          </p:txBody>
        </p:sp>
        <p:sp>
          <p:nvSpPr>
            <p:cNvPr id="13" name="Pil: bøjet til højre 12">
              <a:extLst>
                <a:ext uri="{FF2B5EF4-FFF2-40B4-BE49-F238E27FC236}">
                  <a16:creationId xmlns:a16="http://schemas.microsoft.com/office/drawing/2014/main" id="{8E07DB82-B3CE-FECF-FE4A-7590DD0B1160}"/>
                </a:ext>
              </a:extLst>
            </p:cNvPr>
            <p:cNvSpPr/>
            <p:nvPr/>
          </p:nvSpPr>
          <p:spPr>
            <a:xfrm>
              <a:off x="6596864" y="6015100"/>
              <a:ext cx="496283" cy="572811"/>
            </a:xfrm>
            <a:prstGeom prst="curved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>
                <a:solidFill>
                  <a:schemeClr val="tx1"/>
                </a:solidFill>
              </a:endParaRPr>
            </a:p>
          </p:txBody>
        </p:sp>
        <p:sp>
          <p:nvSpPr>
            <p:cNvPr id="14" name="Pil: bøjet til højre 13">
              <a:extLst>
                <a:ext uri="{FF2B5EF4-FFF2-40B4-BE49-F238E27FC236}">
                  <a16:creationId xmlns:a16="http://schemas.microsoft.com/office/drawing/2014/main" id="{71033CDF-D1D6-4BAB-6F92-D3BD7E2A7786}"/>
                </a:ext>
              </a:extLst>
            </p:cNvPr>
            <p:cNvSpPr/>
            <p:nvPr/>
          </p:nvSpPr>
          <p:spPr>
            <a:xfrm>
              <a:off x="6644112" y="4186097"/>
              <a:ext cx="496283" cy="572811"/>
            </a:xfrm>
            <a:prstGeom prst="curved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>
                <a:solidFill>
                  <a:schemeClr val="tx1"/>
                </a:solidFill>
              </a:endParaRPr>
            </a:p>
          </p:txBody>
        </p:sp>
      </p:grpSp>
      <p:pic>
        <p:nvPicPr>
          <p:cNvPr id="4" name="Billede 3" descr="Et billede, der indeholder tekst, Font/skrifttype, skærmbillede, Grafik&#10;&#10;Automatisk genereret beskrivelse">
            <a:extLst>
              <a:ext uri="{FF2B5EF4-FFF2-40B4-BE49-F238E27FC236}">
                <a16:creationId xmlns:a16="http://schemas.microsoft.com/office/drawing/2014/main" id="{9D4814BA-0541-53B1-EA62-0B32A8D02E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86" y="239635"/>
            <a:ext cx="2245303" cy="53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68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8B805896-8AF3-2477-0C13-48B591634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8" y="6042300"/>
            <a:ext cx="12188825" cy="815700"/>
          </a:xfrm>
          <a:custGeom>
            <a:avLst/>
            <a:gdLst>
              <a:gd name="T0" fmla="*/ 19569 w 19570"/>
              <a:gd name="T1" fmla="*/ 1310 h 1311"/>
              <a:gd name="T2" fmla="*/ 0 w 19570"/>
              <a:gd name="T3" fmla="*/ 864 h 1311"/>
              <a:gd name="T4" fmla="*/ 30 w 19570"/>
              <a:gd name="T5" fmla="*/ 869 h 1311"/>
              <a:gd name="T6" fmla="*/ 310 w 19570"/>
              <a:gd name="T7" fmla="*/ 933 h 1311"/>
              <a:gd name="T8" fmla="*/ 719 w 19570"/>
              <a:gd name="T9" fmla="*/ 785 h 1311"/>
              <a:gd name="T10" fmla="*/ 1231 w 19570"/>
              <a:gd name="T11" fmla="*/ 795 h 1311"/>
              <a:gd name="T12" fmla="*/ 1834 w 19570"/>
              <a:gd name="T13" fmla="*/ 725 h 1311"/>
              <a:gd name="T14" fmla="*/ 2256 w 19570"/>
              <a:gd name="T15" fmla="*/ 604 h 1311"/>
              <a:gd name="T16" fmla="*/ 2735 w 19570"/>
              <a:gd name="T17" fmla="*/ 626 h 1311"/>
              <a:gd name="T18" fmla="*/ 3389 w 19570"/>
              <a:gd name="T19" fmla="*/ 490 h 1311"/>
              <a:gd name="T20" fmla="*/ 3772 w 19570"/>
              <a:gd name="T21" fmla="*/ 513 h 1311"/>
              <a:gd name="T22" fmla="*/ 5780 w 19570"/>
              <a:gd name="T23" fmla="*/ 217 h 1311"/>
              <a:gd name="T24" fmla="*/ 6191 w 19570"/>
              <a:gd name="T25" fmla="*/ 245 h 1311"/>
              <a:gd name="T26" fmla="*/ 6935 w 19570"/>
              <a:gd name="T27" fmla="*/ 502 h 1311"/>
              <a:gd name="T28" fmla="*/ 7926 w 19570"/>
              <a:gd name="T29" fmla="*/ 348 h 1311"/>
              <a:gd name="T30" fmla="*/ 8776 w 19570"/>
              <a:gd name="T31" fmla="*/ 300 h 1311"/>
              <a:gd name="T32" fmla="*/ 9441 w 19570"/>
              <a:gd name="T33" fmla="*/ 533 h 1311"/>
              <a:gd name="T34" fmla="*/ 9767 w 19570"/>
              <a:gd name="T35" fmla="*/ 437 h 1311"/>
              <a:gd name="T36" fmla="*/ 11053 w 19570"/>
              <a:gd name="T37" fmla="*/ 406 h 1311"/>
              <a:gd name="T38" fmla="*/ 11495 w 19570"/>
              <a:gd name="T39" fmla="*/ 166 h 1311"/>
              <a:gd name="T40" fmla="*/ 12198 w 19570"/>
              <a:gd name="T41" fmla="*/ 452 h 1311"/>
              <a:gd name="T42" fmla="*/ 14594 w 19570"/>
              <a:gd name="T43" fmla="*/ 187 h 1311"/>
              <a:gd name="T44" fmla="*/ 14961 w 19570"/>
              <a:gd name="T45" fmla="*/ 28 h 1311"/>
              <a:gd name="T46" fmla="*/ 15394 w 19570"/>
              <a:gd name="T47" fmla="*/ 78 h 1311"/>
              <a:gd name="T48" fmla="*/ 17032 w 19570"/>
              <a:gd name="T49" fmla="*/ 607 h 1311"/>
              <a:gd name="T50" fmla="*/ 17077 w 19570"/>
              <a:gd name="T51" fmla="*/ 624 h 1311"/>
              <a:gd name="T52" fmla="*/ 17329 w 19570"/>
              <a:gd name="T53" fmla="*/ 733 h 1311"/>
              <a:gd name="T54" fmla="*/ 17404 w 19570"/>
              <a:gd name="T55" fmla="*/ 759 h 1311"/>
              <a:gd name="T56" fmla="*/ 17612 w 19570"/>
              <a:gd name="T57" fmla="*/ 753 h 1311"/>
              <a:gd name="T58" fmla="*/ 17716 w 19570"/>
              <a:gd name="T59" fmla="*/ 754 h 1311"/>
              <a:gd name="T60" fmla="*/ 17802 w 19570"/>
              <a:gd name="T61" fmla="*/ 801 h 1311"/>
              <a:gd name="T62" fmla="*/ 18221 w 19570"/>
              <a:gd name="T63" fmla="*/ 869 h 1311"/>
              <a:gd name="T64" fmla="*/ 18398 w 19570"/>
              <a:gd name="T65" fmla="*/ 823 h 1311"/>
              <a:gd name="T66" fmla="*/ 18644 w 19570"/>
              <a:gd name="T67" fmla="*/ 858 h 1311"/>
              <a:gd name="T68" fmla="*/ 18925 w 19570"/>
              <a:gd name="T69" fmla="*/ 966 h 1311"/>
              <a:gd name="T70" fmla="*/ 19032 w 19570"/>
              <a:gd name="T71" fmla="*/ 1029 h 1311"/>
              <a:gd name="T72" fmla="*/ 19247 w 19570"/>
              <a:gd name="T73" fmla="*/ 1046 h 1311"/>
              <a:gd name="T74" fmla="*/ 19569 w 19570"/>
              <a:gd name="T75" fmla="*/ 1129 h 1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9570" h="1311">
                <a:moveTo>
                  <a:pt x="19569" y="1129"/>
                </a:moveTo>
                <a:lnTo>
                  <a:pt x="19569" y="1310"/>
                </a:lnTo>
                <a:lnTo>
                  <a:pt x="0" y="1310"/>
                </a:lnTo>
                <a:lnTo>
                  <a:pt x="0" y="864"/>
                </a:lnTo>
                <a:lnTo>
                  <a:pt x="0" y="864"/>
                </a:lnTo>
                <a:cubicBezTo>
                  <a:pt x="10" y="865"/>
                  <a:pt x="20" y="867"/>
                  <a:pt x="30" y="869"/>
                </a:cubicBezTo>
                <a:lnTo>
                  <a:pt x="30" y="869"/>
                </a:lnTo>
                <a:cubicBezTo>
                  <a:pt x="124" y="888"/>
                  <a:pt x="214" y="933"/>
                  <a:pt x="310" y="933"/>
                </a:cubicBezTo>
                <a:lnTo>
                  <a:pt x="310" y="933"/>
                </a:lnTo>
                <a:cubicBezTo>
                  <a:pt x="456" y="932"/>
                  <a:pt x="579" y="826"/>
                  <a:pt x="719" y="785"/>
                </a:cubicBezTo>
                <a:lnTo>
                  <a:pt x="719" y="785"/>
                </a:lnTo>
                <a:cubicBezTo>
                  <a:pt x="884" y="737"/>
                  <a:pt x="1060" y="780"/>
                  <a:pt x="1231" y="795"/>
                </a:cubicBezTo>
                <a:lnTo>
                  <a:pt x="1231" y="795"/>
                </a:lnTo>
                <a:cubicBezTo>
                  <a:pt x="1434" y="812"/>
                  <a:pt x="1640" y="788"/>
                  <a:pt x="1834" y="725"/>
                </a:cubicBezTo>
                <a:lnTo>
                  <a:pt x="1834" y="725"/>
                </a:lnTo>
                <a:cubicBezTo>
                  <a:pt x="1973" y="680"/>
                  <a:pt x="2109" y="613"/>
                  <a:pt x="2256" y="604"/>
                </a:cubicBezTo>
                <a:lnTo>
                  <a:pt x="2256" y="604"/>
                </a:lnTo>
                <a:cubicBezTo>
                  <a:pt x="2415" y="593"/>
                  <a:pt x="2578" y="653"/>
                  <a:pt x="2735" y="626"/>
                </a:cubicBezTo>
                <a:lnTo>
                  <a:pt x="2735" y="626"/>
                </a:lnTo>
                <a:cubicBezTo>
                  <a:pt x="2879" y="557"/>
                  <a:pt x="3161" y="392"/>
                  <a:pt x="3389" y="490"/>
                </a:cubicBezTo>
                <a:lnTo>
                  <a:pt x="3389" y="490"/>
                </a:lnTo>
                <a:cubicBezTo>
                  <a:pt x="3503" y="539"/>
                  <a:pt x="3657" y="552"/>
                  <a:pt x="3772" y="513"/>
                </a:cubicBezTo>
                <a:lnTo>
                  <a:pt x="3772" y="513"/>
                </a:lnTo>
                <a:cubicBezTo>
                  <a:pt x="5125" y="41"/>
                  <a:pt x="4299" y="865"/>
                  <a:pt x="5780" y="217"/>
                </a:cubicBezTo>
                <a:lnTo>
                  <a:pt x="5780" y="217"/>
                </a:lnTo>
                <a:cubicBezTo>
                  <a:pt x="5912" y="159"/>
                  <a:pt x="6058" y="193"/>
                  <a:pt x="6191" y="245"/>
                </a:cubicBezTo>
                <a:lnTo>
                  <a:pt x="6191" y="245"/>
                </a:lnTo>
                <a:cubicBezTo>
                  <a:pt x="6324" y="297"/>
                  <a:pt x="6337" y="537"/>
                  <a:pt x="6935" y="502"/>
                </a:cubicBezTo>
                <a:lnTo>
                  <a:pt x="6935" y="502"/>
                </a:lnTo>
                <a:cubicBezTo>
                  <a:pt x="7392" y="475"/>
                  <a:pt x="7578" y="309"/>
                  <a:pt x="7926" y="348"/>
                </a:cubicBezTo>
                <a:lnTo>
                  <a:pt x="7926" y="348"/>
                </a:lnTo>
                <a:cubicBezTo>
                  <a:pt x="8210" y="380"/>
                  <a:pt x="8495" y="235"/>
                  <a:pt x="8776" y="300"/>
                </a:cubicBezTo>
                <a:lnTo>
                  <a:pt x="8776" y="300"/>
                </a:lnTo>
                <a:cubicBezTo>
                  <a:pt x="9002" y="352"/>
                  <a:pt x="9212" y="538"/>
                  <a:pt x="9441" y="533"/>
                </a:cubicBezTo>
                <a:lnTo>
                  <a:pt x="9441" y="533"/>
                </a:lnTo>
                <a:cubicBezTo>
                  <a:pt x="9552" y="532"/>
                  <a:pt x="9660" y="485"/>
                  <a:pt x="9767" y="437"/>
                </a:cubicBezTo>
                <a:lnTo>
                  <a:pt x="9767" y="437"/>
                </a:lnTo>
                <a:cubicBezTo>
                  <a:pt x="10202" y="246"/>
                  <a:pt x="10648" y="706"/>
                  <a:pt x="11053" y="406"/>
                </a:cubicBezTo>
                <a:lnTo>
                  <a:pt x="11053" y="406"/>
                </a:lnTo>
                <a:cubicBezTo>
                  <a:pt x="11164" y="323"/>
                  <a:pt x="11372" y="182"/>
                  <a:pt x="11495" y="166"/>
                </a:cubicBezTo>
                <a:lnTo>
                  <a:pt x="11495" y="166"/>
                </a:lnTo>
                <a:cubicBezTo>
                  <a:pt x="11646" y="147"/>
                  <a:pt x="11960" y="491"/>
                  <a:pt x="12198" y="452"/>
                </a:cubicBezTo>
                <a:lnTo>
                  <a:pt x="12198" y="452"/>
                </a:lnTo>
                <a:cubicBezTo>
                  <a:pt x="13752" y="199"/>
                  <a:pt x="13317" y="718"/>
                  <a:pt x="14594" y="187"/>
                </a:cubicBezTo>
                <a:lnTo>
                  <a:pt x="14594" y="187"/>
                </a:lnTo>
                <a:cubicBezTo>
                  <a:pt x="14716" y="136"/>
                  <a:pt x="14833" y="52"/>
                  <a:pt x="14961" y="28"/>
                </a:cubicBezTo>
                <a:lnTo>
                  <a:pt x="14961" y="28"/>
                </a:lnTo>
                <a:cubicBezTo>
                  <a:pt x="15105" y="0"/>
                  <a:pt x="15251" y="39"/>
                  <a:pt x="15394" y="78"/>
                </a:cubicBezTo>
                <a:lnTo>
                  <a:pt x="15394" y="78"/>
                </a:lnTo>
                <a:cubicBezTo>
                  <a:pt x="15856" y="203"/>
                  <a:pt x="16571" y="482"/>
                  <a:pt x="17032" y="607"/>
                </a:cubicBezTo>
                <a:lnTo>
                  <a:pt x="17032" y="607"/>
                </a:lnTo>
                <a:cubicBezTo>
                  <a:pt x="17046" y="611"/>
                  <a:pt x="17061" y="617"/>
                  <a:pt x="17077" y="624"/>
                </a:cubicBezTo>
                <a:lnTo>
                  <a:pt x="17077" y="624"/>
                </a:lnTo>
                <a:cubicBezTo>
                  <a:pt x="17163" y="617"/>
                  <a:pt x="17243" y="691"/>
                  <a:pt x="17329" y="733"/>
                </a:cubicBezTo>
                <a:lnTo>
                  <a:pt x="17329" y="733"/>
                </a:lnTo>
                <a:cubicBezTo>
                  <a:pt x="17356" y="737"/>
                  <a:pt x="17381" y="746"/>
                  <a:pt x="17404" y="759"/>
                </a:cubicBezTo>
                <a:lnTo>
                  <a:pt x="17404" y="759"/>
                </a:lnTo>
                <a:cubicBezTo>
                  <a:pt x="17472" y="772"/>
                  <a:pt x="17543" y="762"/>
                  <a:pt x="17612" y="753"/>
                </a:cubicBezTo>
                <a:lnTo>
                  <a:pt x="17612" y="753"/>
                </a:lnTo>
                <a:cubicBezTo>
                  <a:pt x="17646" y="749"/>
                  <a:pt x="17682" y="745"/>
                  <a:pt x="17716" y="754"/>
                </a:cubicBezTo>
                <a:lnTo>
                  <a:pt x="17716" y="754"/>
                </a:lnTo>
                <a:cubicBezTo>
                  <a:pt x="17747" y="763"/>
                  <a:pt x="17774" y="784"/>
                  <a:pt x="17802" y="801"/>
                </a:cubicBezTo>
                <a:lnTo>
                  <a:pt x="17802" y="801"/>
                </a:lnTo>
                <a:cubicBezTo>
                  <a:pt x="17926" y="877"/>
                  <a:pt x="18080" y="902"/>
                  <a:pt x="18221" y="869"/>
                </a:cubicBezTo>
                <a:lnTo>
                  <a:pt x="18221" y="869"/>
                </a:lnTo>
                <a:cubicBezTo>
                  <a:pt x="18280" y="854"/>
                  <a:pt x="18338" y="831"/>
                  <a:pt x="18398" y="823"/>
                </a:cubicBezTo>
                <a:lnTo>
                  <a:pt x="18398" y="823"/>
                </a:lnTo>
                <a:cubicBezTo>
                  <a:pt x="18481" y="814"/>
                  <a:pt x="18564" y="836"/>
                  <a:pt x="18644" y="858"/>
                </a:cubicBezTo>
                <a:lnTo>
                  <a:pt x="18644" y="858"/>
                </a:lnTo>
                <a:cubicBezTo>
                  <a:pt x="18742" y="884"/>
                  <a:pt x="18840" y="912"/>
                  <a:pt x="18925" y="966"/>
                </a:cubicBezTo>
                <a:lnTo>
                  <a:pt x="18925" y="966"/>
                </a:lnTo>
                <a:cubicBezTo>
                  <a:pt x="18961" y="988"/>
                  <a:pt x="18993" y="1014"/>
                  <a:pt x="19032" y="1029"/>
                </a:cubicBezTo>
                <a:lnTo>
                  <a:pt x="19032" y="1029"/>
                </a:lnTo>
                <a:cubicBezTo>
                  <a:pt x="19100" y="1056"/>
                  <a:pt x="19175" y="1045"/>
                  <a:pt x="19247" y="1046"/>
                </a:cubicBezTo>
                <a:lnTo>
                  <a:pt x="19247" y="1046"/>
                </a:lnTo>
                <a:cubicBezTo>
                  <a:pt x="19360" y="1047"/>
                  <a:pt x="19471" y="1075"/>
                  <a:pt x="19569" y="1129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4263E17-7B7D-EC44-B478-65C1419D4238}"/>
              </a:ext>
            </a:extLst>
          </p:cNvPr>
          <p:cNvGrpSpPr/>
          <p:nvPr/>
        </p:nvGrpSpPr>
        <p:grpSpPr>
          <a:xfrm>
            <a:off x="1839130" y="5924527"/>
            <a:ext cx="8513741" cy="488973"/>
            <a:chOff x="4191144" y="11460442"/>
            <a:chExt cx="17027482" cy="977946"/>
          </a:xfrm>
        </p:grpSpPr>
        <p:sp>
          <p:nvSpPr>
            <p:cNvPr id="8" name="Freeform: Shape 24">
              <a:extLst>
                <a:ext uri="{FF2B5EF4-FFF2-40B4-BE49-F238E27FC236}">
                  <a16:creationId xmlns:a16="http://schemas.microsoft.com/office/drawing/2014/main" id="{C472D71C-E044-B980-48D3-2205B57FFE55}"/>
                </a:ext>
              </a:extLst>
            </p:cNvPr>
            <p:cNvSpPr/>
            <p:nvPr/>
          </p:nvSpPr>
          <p:spPr>
            <a:xfrm>
              <a:off x="20401387" y="11507782"/>
              <a:ext cx="497071" cy="497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0" h="400">
                  <a:moveTo>
                    <a:pt x="121" y="352"/>
                  </a:moveTo>
                  <a:cubicBezTo>
                    <a:pt x="186" y="416"/>
                    <a:pt x="289" y="416"/>
                    <a:pt x="352" y="352"/>
                  </a:cubicBezTo>
                  <a:cubicBezTo>
                    <a:pt x="416" y="288"/>
                    <a:pt x="416" y="185"/>
                    <a:pt x="352" y="121"/>
                  </a:cubicBezTo>
                  <a:cubicBezTo>
                    <a:pt x="289" y="57"/>
                    <a:pt x="85" y="-44"/>
                    <a:pt x="20" y="20"/>
                  </a:cubicBezTo>
                  <a:cubicBezTo>
                    <a:pt x="-43" y="84"/>
                    <a:pt x="58" y="288"/>
                    <a:pt x="121" y="352"/>
                  </a:cubicBezTo>
                  <a:close/>
                </a:path>
              </a:pathLst>
            </a:custGeom>
            <a:solidFill>
              <a:schemeClr val="accent3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9" name="Freeform: Shape 25">
              <a:extLst>
                <a:ext uri="{FF2B5EF4-FFF2-40B4-BE49-F238E27FC236}">
                  <a16:creationId xmlns:a16="http://schemas.microsoft.com/office/drawing/2014/main" id="{0F4408C0-212F-4BA9-D73A-3C25CB0016E6}"/>
                </a:ext>
              </a:extLst>
            </p:cNvPr>
            <p:cNvSpPr/>
            <p:nvPr/>
          </p:nvSpPr>
          <p:spPr>
            <a:xfrm>
              <a:off x="20401387" y="11507782"/>
              <a:ext cx="497071" cy="497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0" h="400">
                  <a:moveTo>
                    <a:pt x="121" y="352"/>
                  </a:moveTo>
                  <a:cubicBezTo>
                    <a:pt x="186" y="416"/>
                    <a:pt x="289" y="416"/>
                    <a:pt x="352" y="352"/>
                  </a:cubicBezTo>
                  <a:cubicBezTo>
                    <a:pt x="416" y="288"/>
                    <a:pt x="416" y="185"/>
                    <a:pt x="352" y="121"/>
                  </a:cubicBezTo>
                  <a:cubicBezTo>
                    <a:pt x="289" y="57"/>
                    <a:pt x="85" y="-44"/>
                    <a:pt x="20" y="20"/>
                  </a:cubicBezTo>
                  <a:cubicBezTo>
                    <a:pt x="-43" y="84"/>
                    <a:pt x="58" y="288"/>
                    <a:pt x="121" y="352"/>
                  </a:cubicBezTo>
                  <a:close/>
                </a:path>
              </a:pathLst>
            </a:custGeom>
            <a:solidFill>
              <a:schemeClr val="accent2">
                <a:lumMod val="75000"/>
                <a:alpha val="40000"/>
              </a:schemeClr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0" name="Freeform: Shape 26">
              <a:extLst>
                <a:ext uri="{FF2B5EF4-FFF2-40B4-BE49-F238E27FC236}">
                  <a16:creationId xmlns:a16="http://schemas.microsoft.com/office/drawing/2014/main" id="{14CC95D8-D8DF-11E2-8EF8-99396974FF83}"/>
                </a:ext>
              </a:extLst>
            </p:cNvPr>
            <p:cNvSpPr/>
            <p:nvPr/>
          </p:nvSpPr>
          <p:spPr>
            <a:xfrm>
              <a:off x="20669232" y="11460442"/>
              <a:ext cx="549394" cy="97794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2" h="786">
                  <a:moveTo>
                    <a:pt x="53" y="134"/>
                  </a:moveTo>
                  <a:cubicBezTo>
                    <a:pt x="123" y="64"/>
                    <a:pt x="349" y="-48"/>
                    <a:pt x="419" y="23"/>
                  </a:cubicBezTo>
                  <a:cubicBezTo>
                    <a:pt x="490" y="93"/>
                    <a:pt x="378" y="319"/>
                    <a:pt x="308" y="389"/>
                  </a:cubicBezTo>
                  <a:cubicBezTo>
                    <a:pt x="261" y="436"/>
                    <a:pt x="194" y="452"/>
                    <a:pt x="134" y="436"/>
                  </a:cubicBezTo>
                  <a:lnTo>
                    <a:pt x="134" y="764"/>
                  </a:lnTo>
                  <a:cubicBezTo>
                    <a:pt x="134" y="777"/>
                    <a:pt x="124" y="786"/>
                    <a:pt x="111" y="786"/>
                  </a:cubicBezTo>
                  <a:cubicBezTo>
                    <a:pt x="98" y="786"/>
                    <a:pt x="89" y="777"/>
                    <a:pt x="89" y="764"/>
                  </a:cubicBezTo>
                  <a:lnTo>
                    <a:pt x="89" y="417"/>
                  </a:lnTo>
                  <a:cubicBezTo>
                    <a:pt x="76" y="409"/>
                    <a:pt x="63" y="400"/>
                    <a:pt x="53" y="389"/>
                  </a:cubicBezTo>
                  <a:cubicBezTo>
                    <a:pt x="-18" y="319"/>
                    <a:pt x="-18" y="204"/>
                    <a:pt x="53" y="134"/>
                  </a:cubicBezTo>
                  <a:close/>
                </a:path>
              </a:pathLst>
            </a:custGeom>
            <a:solidFill>
              <a:schemeClr val="accent2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1" name="Freeform: Shape 27">
              <a:extLst>
                <a:ext uri="{FF2B5EF4-FFF2-40B4-BE49-F238E27FC236}">
                  <a16:creationId xmlns:a16="http://schemas.microsoft.com/office/drawing/2014/main" id="{B52A4492-CA3A-BB02-E713-9F68C3E74105}"/>
                </a:ext>
              </a:extLst>
            </p:cNvPr>
            <p:cNvSpPr/>
            <p:nvPr/>
          </p:nvSpPr>
          <p:spPr>
            <a:xfrm>
              <a:off x="18375729" y="11507782"/>
              <a:ext cx="497071" cy="497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0" h="400">
                  <a:moveTo>
                    <a:pt x="121" y="352"/>
                  </a:moveTo>
                  <a:cubicBezTo>
                    <a:pt x="185" y="416"/>
                    <a:pt x="288" y="416"/>
                    <a:pt x="352" y="352"/>
                  </a:cubicBezTo>
                  <a:cubicBezTo>
                    <a:pt x="415" y="288"/>
                    <a:pt x="415" y="185"/>
                    <a:pt x="352" y="121"/>
                  </a:cubicBezTo>
                  <a:cubicBezTo>
                    <a:pt x="288" y="57"/>
                    <a:pt x="84" y="-44"/>
                    <a:pt x="20" y="20"/>
                  </a:cubicBezTo>
                  <a:cubicBezTo>
                    <a:pt x="-44" y="84"/>
                    <a:pt x="57" y="288"/>
                    <a:pt x="121" y="352"/>
                  </a:cubicBezTo>
                  <a:close/>
                </a:path>
              </a:pathLst>
            </a:custGeom>
            <a:solidFill>
              <a:schemeClr val="accent3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2" name="Freeform: Shape 28">
              <a:extLst>
                <a:ext uri="{FF2B5EF4-FFF2-40B4-BE49-F238E27FC236}">
                  <a16:creationId xmlns:a16="http://schemas.microsoft.com/office/drawing/2014/main" id="{C8538D78-A966-5FCE-0FF3-63875BFFAD0B}"/>
                </a:ext>
              </a:extLst>
            </p:cNvPr>
            <p:cNvSpPr/>
            <p:nvPr/>
          </p:nvSpPr>
          <p:spPr>
            <a:xfrm>
              <a:off x="18375729" y="11507782"/>
              <a:ext cx="497071" cy="497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0" h="400">
                  <a:moveTo>
                    <a:pt x="121" y="352"/>
                  </a:moveTo>
                  <a:cubicBezTo>
                    <a:pt x="185" y="416"/>
                    <a:pt x="288" y="416"/>
                    <a:pt x="352" y="352"/>
                  </a:cubicBezTo>
                  <a:cubicBezTo>
                    <a:pt x="415" y="288"/>
                    <a:pt x="415" y="185"/>
                    <a:pt x="352" y="121"/>
                  </a:cubicBezTo>
                  <a:cubicBezTo>
                    <a:pt x="288" y="57"/>
                    <a:pt x="84" y="-44"/>
                    <a:pt x="20" y="20"/>
                  </a:cubicBezTo>
                  <a:cubicBezTo>
                    <a:pt x="-44" y="84"/>
                    <a:pt x="57" y="288"/>
                    <a:pt x="121" y="352"/>
                  </a:cubicBezTo>
                  <a:close/>
                </a:path>
              </a:pathLst>
            </a:custGeom>
            <a:solidFill>
              <a:schemeClr val="accent2">
                <a:lumMod val="75000"/>
                <a:alpha val="40000"/>
              </a:schemeClr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3" name="Freeform: Shape 29">
              <a:extLst>
                <a:ext uri="{FF2B5EF4-FFF2-40B4-BE49-F238E27FC236}">
                  <a16:creationId xmlns:a16="http://schemas.microsoft.com/office/drawing/2014/main" id="{7F6E4500-83D1-F72A-3005-E895E48E6E92}"/>
                </a:ext>
              </a:extLst>
            </p:cNvPr>
            <p:cNvSpPr/>
            <p:nvPr/>
          </p:nvSpPr>
          <p:spPr>
            <a:xfrm>
              <a:off x="18643574" y="11460442"/>
              <a:ext cx="548148" cy="97794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1" h="786">
                  <a:moveTo>
                    <a:pt x="52" y="134"/>
                  </a:moveTo>
                  <a:cubicBezTo>
                    <a:pt x="122" y="64"/>
                    <a:pt x="348" y="-48"/>
                    <a:pt x="419" y="23"/>
                  </a:cubicBezTo>
                  <a:cubicBezTo>
                    <a:pt x="489" y="93"/>
                    <a:pt x="378" y="319"/>
                    <a:pt x="307" y="389"/>
                  </a:cubicBezTo>
                  <a:cubicBezTo>
                    <a:pt x="260" y="436"/>
                    <a:pt x="194" y="452"/>
                    <a:pt x="134" y="436"/>
                  </a:cubicBezTo>
                  <a:lnTo>
                    <a:pt x="134" y="764"/>
                  </a:lnTo>
                  <a:cubicBezTo>
                    <a:pt x="134" y="777"/>
                    <a:pt x="123" y="786"/>
                    <a:pt x="110" y="786"/>
                  </a:cubicBezTo>
                  <a:cubicBezTo>
                    <a:pt x="98" y="786"/>
                    <a:pt x="88" y="777"/>
                    <a:pt x="88" y="764"/>
                  </a:cubicBezTo>
                  <a:lnTo>
                    <a:pt x="88" y="417"/>
                  </a:lnTo>
                  <a:cubicBezTo>
                    <a:pt x="75" y="409"/>
                    <a:pt x="63" y="400"/>
                    <a:pt x="52" y="389"/>
                  </a:cubicBezTo>
                  <a:cubicBezTo>
                    <a:pt x="-17" y="319"/>
                    <a:pt x="-17" y="204"/>
                    <a:pt x="52" y="134"/>
                  </a:cubicBezTo>
                  <a:close/>
                </a:path>
              </a:pathLst>
            </a:custGeom>
            <a:solidFill>
              <a:schemeClr val="accent2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4" name="Freeform: Shape 30">
              <a:extLst>
                <a:ext uri="{FF2B5EF4-FFF2-40B4-BE49-F238E27FC236}">
                  <a16:creationId xmlns:a16="http://schemas.microsoft.com/office/drawing/2014/main" id="{6AE18704-0521-4C20-C9BD-0E361131AD09}"/>
                </a:ext>
              </a:extLst>
            </p:cNvPr>
            <p:cNvSpPr/>
            <p:nvPr/>
          </p:nvSpPr>
          <p:spPr>
            <a:xfrm>
              <a:off x="16348826" y="11507782"/>
              <a:ext cx="497071" cy="497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0" h="400">
                  <a:moveTo>
                    <a:pt x="121" y="352"/>
                  </a:moveTo>
                  <a:cubicBezTo>
                    <a:pt x="185" y="416"/>
                    <a:pt x="288" y="416"/>
                    <a:pt x="352" y="352"/>
                  </a:cubicBezTo>
                  <a:cubicBezTo>
                    <a:pt x="416" y="288"/>
                    <a:pt x="416" y="185"/>
                    <a:pt x="352" y="121"/>
                  </a:cubicBezTo>
                  <a:cubicBezTo>
                    <a:pt x="288" y="57"/>
                    <a:pt x="84" y="-44"/>
                    <a:pt x="21" y="20"/>
                  </a:cubicBezTo>
                  <a:cubicBezTo>
                    <a:pt x="-44" y="84"/>
                    <a:pt x="57" y="288"/>
                    <a:pt x="121" y="352"/>
                  </a:cubicBezTo>
                  <a:close/>
                </a:path>
              </a:pathLst>
            </a:custGeom>
            <a:solidFill>
              <a:schemeClr val="accent3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5" name="Freeform: Shape 31">
              <a:extLst>
                <a:ext uri="{FF2B5EF4-FFF2-40B4-BE49-F238E27FC236}">
                  <a16:creationId xmlns:a16="http://schemas.microsoft.com/office/drawing/2014/main" id="{B5767197-5B27-8910-6E6D-00286D446131}"/>
                </a:ext>
              </a:extLst>
            </p:cNvPr>
            <p:cNvSpPr/>
            <p:nvPr/>
          </p:nvSpPr>
          <p:spPr>
            <a:xfrm>
              <a:off x="16348826" y="11507782"/>
              <a:ext cx="497071" cy="497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0" h="400">
                  <a:moveTo>
                    <a:pt x="121" y="352"/>
                  </a:moveTo>
                  <a:cubicBezTo>
                    <a:pt x="185" y="416"/>
                    <a:pt x="288" y="416"/>
                    <a:pt x="352" y="352"/>
                  </a:cubicBezTo>
                  <a:cubicBezTo>
                    <a:pt x="416" y="288"/>
                    <a:pt x="416" y="185"/>
                    <a:pt x="352" y="121"/>
                  </a:cubicBezTo>
                  <a:cubicBezTo>
                    <a:pt x="288" y="57"/>
                    <a:pt x="84" y="-44"/>
                    <a:pt x="21" y="20"/>
                  </a:cubicBezTo>
                  <a:cubicBezTo>
                    <a:pt x="-44" y="84"/>
                    <a:pt x="57" y="288"/>
                    <a:pt x="121" y="352"/>
                  </a:cubicBezTo>
                  <a:close/>
                </a:path>
              </a:pathLst>
            </a:custGeom>
            <a:solidFill>
              <a:schemeClr val="accent2">
                <a:lumMod val="75000"/>
                <a:alpha val="40000"/>
              </a:schemeClr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6" name="Freeform: Shape 32">
              <a:extLst>
                <a:ext uri="{FF2B5EF4-FFF2-40B4-BE49-F238E27FC236}">
                  <a16:creationId xmlns:a16="http://schemas.microsoft.com/office/drawing/2014/main" id="{FF17BBF0-225E-1656-AFD6-31032EB05D01}"/>
                </a:ext>
              </a:extLst>
            </p:cNvPr>
            <p:cNvSpPr/>
            <p:nvPr/>
          </p:nvSpPr>
          <p:spPr>
            <a:xfrm>
              <a:off x="16616671" y="11460442"/>
              <a:ext cx="548148" cy="97794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1" h="786">
                  <a:moveTo>
                    <a:pt x="52" y="134"/>
                  </a:moveTo>
                  <a:cubicBezTo>
                    <a:pt x="122" y="64"/>
                    <a:pt x="349" y="-48"/>
                    <a:pt x="419" y="23"/>
                  </a:cubicBezTo>
                  <a:cubicBezTo>
                    <a:pt x="489" y="93"/>
                    <a:pt x="378" y="319"/>
                    <a:pt x="307" y="389"/>
                  </a:cubicBezTo>
                  <a:cubicBezTo>
                    <a:pt x="261" y="436"/>
                    <a:pt x="194" y="452"/>
                    <a:pt x="134" y="436"/>
                  </a:cubicBezTo>
                  <a:lnTo>
                    <a:pt x="134" y="764"/>
                  </a:lnTo>
                  <a:cubicBezTo>
                    <a:pt x="134" y="777"/>
                    <a:pt x="123" y="786"/>
                    <a:pt x="111" y="786"/>
                  </a:cubicBezTo>
                  <a:cubicBezTo>
                    <a:pt x="99" y="786"/>
                    <a:pt x="88" y="777"/>
                    <a:pt x="88" y="764"/>
                  </a:cubicBezTo>
                  <a:lnTo>
                    <a:pt x="88" y="417"/>
                  </a:lnTo>
                  <a:cubicBezTo>
                    <a:pt x="75" y="409"/>
                    <a:pt x="63" y="400"/>
                    <a:pt x="52" y="389"/>
                  </a:cubicBezTo>
                  <a:cubicBezTo>
                    <a:pt x="-17" y="319"/>
                    <a:pt x="-17" y="204"/>
                    <a:pt x="52" y="134"/>
                  </a:cubicBezTo>
                  <a:close/>
                </a:path>
              </a:pathLst>
            </a:custGeom>
            <a:solidFill>
              <a:schemeClr val="accent2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7" name="Freeform: Shape 42">
              <a:extLst>
                <a:ext uri="{FF2B5EF4-FFF2-40B4-BE49-F238E27FC236}">
                  <a16:creationId xmlns:a16="http://schemas.microsoft.com/office/drawing/2014/main" id="{5ED9D2E3-8C32-EC0F-A641-56CCAEA1EEBA}"/>
                </a:ext>
              </a:extLst>
            </p:cNvPr>
            <p:cNvSpPr/>
            <p:nvPr/>
          </p:nvSpPr>
          <p:spPr>
            <a:xfrm>
              <a:off x="14323169" y="11507782"/>
              <a:ext cx="497071" cy="497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0" h="400">
                  <a:moveTo>
                    <a:pt x="121" y="352"/>
                  </a:moveTo>
                  <a:cubicBezTo>
                    <a:pt x="184" y="416"/>
                    <a:pt x="288" y="416"/>
                    <a:pt x="352" y="352"/>
                  </a:cubicBezTo>
                  <a:cubicBezTo>
                    <a:pt x="415" y="288"/>
                    <a:pt x="415" y="185"/>
                    <a:pt x="352" y="121"/>
                  </a:cubicBezTo>
                  <a:cubicBezTo>
                    <a:pt x="288" y="57"/>
                    <a:pt x="83" y="-44"/>
                    <a:pt x="20" y="20"/>
                  </a:cubicBezTo>
                  <a:cubicBezTo>
                    <a:pt x="-44" y="84"/>
                    <a:pt x="57" y="288"/>
                    <a:pt x="121" y="352"/>
                  </a:cubicBezTo>
                  <a:close/>
                </a:path>
              </a:pathLst>
            </a:custGeom>
            <a:solidFill>
              <a:schemeClr val="accent3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8" name="Freeform: Shape 43">
              <a:extLst>
                <a:ext uri="{FF2B5EF4-FFF2-40B4-BE49-F238E27FC236}">
                  <a16:creationId xmlns:a16="http://schemas.microsoft.com/office/drawing/2014/main" id="{861CED10-4D41-6341-A1D3-27A1D1860020}"/>
                </a:ext>
              </a:extLst>
            </p:cNvPr>
            <p:cNvSpPr/>
            <p:nvPr/>
          </p:nvSpPr>
          <p:spPr>
            <a:xfrm>
              <a:off x="14323169" y="11507782"/>
              <a:ext cx="497071" cy="497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0" h="400">
                  <a:moveTo>
                    <a:pt x="121" y="352"/>
                  </a:moveTo>
                  <a:cubicBezTo>
                    <a:pt x="184" y="416"/>
                    <a:pt x="288" y="416"/>
                    <a:pt x="352" y="352"/>
                  </a:cubicBezTo>
                  <a:cubicBezTo>
                    <a:pt x="415" y="288"/>
                    <a:pt x="415" y="185"/>
                    <a:pt x="352" y="121"/>
                  </a:cubicBezTo>
                  <a:cubicBezTo>
                    <a:pt x="288" y="57"/>
                    <a:pt x="83" y="-44"/>
                    <a:pt x="20" y="20"/>
                  </a:cubicBezTo>
                  <a:cubicBezTo>
                    <a:pt x="-44" y="84"/>
                    <a:pt x="57" y="288"/>
                    <a:pt x="121" y="352"/>
                  </a:cubicBezTo>
                  <a:close/>
                </a:path>
              </a:pathLst>
            </a:custGeom>
            <a:solidFill>
              <a:schemeClr val="accent2">
                <a:lumMod val="75000"/>
                <a:alpha val="40000"/>
              </a:schemeClr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9" name="Freeform: Shape 44">
              <a:extLst>
                <a:ext uri="{FF2B5EF4-FFF2-40B4-BE49-F238E27FC236}">
                  <a16:creationId xmlns:a16="http://schemas.microsoft.com/office/drawing/2014/main" id="{A330E7AD-97C0-2B8E-71E8-EDA32ED81ED1}"/>
                </a:ext>
              </a:extLst>
            </p:cNvPr>
            <p:cNvSpPr/>
            <p:nvPr/>
          </p:nvSpPr>
          <p:spPr>
            <a:xfrm>
              <a:off x="14589768" y="11460442"/>
              <a:ext cx="548148" cy="97794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1" h="786">
                  <a:moveTo>
                    <a:pt x="52" y="134"/>
                  </a:moveTo>
                  <a:cubicBezTo>
                    <a:pt x="123" y="64"/>
                    <a:pt x="349" y="-48"/>
                    <a:pt x="419" y="23"/>
                  </a:cubicBezTo>
                  <a:cubicBezTo>
                    <a:pt x="490" y="93"/>
                    <a:pt x="378" y="319"/>
                    <a:pt x="308" y="389"/>
                  </a:cubicBezTo>
                  <a:cubicBezTo>
                    <a:pt x="261" y="436"/>
                    <a:pt x="194" y="452"/>
                    <a:pt x="134" y="436"/>
                  </a:cubicBezTo>
                  <a:lnTo>
                    <a:pt x="134" y="764"/>
                  </a:lnTo>
                  <a:cubicBezTo>
                    <a:pt x="134" y="777"/>
                    <a:pt x="124" y="786"/>
                    <a:pt x="112" y="786"/>
                  </a:cubicBezTo>
                  <a:cubicBezTo>
                    <a:pt x="99" y="786"/>
                    <a:pt x="88" y="777"/>
                    <a:pt x="88" y="764"/>
                  </a:cubicBezTo>
                  <a:lnTo>
                    <a:pt x="88" y="417"/>
                  </a:lnTo>
                  <a:cubicBezTo>
                    <a:pt x="75" y="409"/>
                    <a:pt x="63" y="400"/>
                    <a:pt x="52" y="389"/>
                  </a:cubicBezTo>
                  <a:cubicBezTo>
                    <a:pt x="-17" y="319"/>
                    <a:pt x="-17" y="204"/>
                    <a:pt x="52" y="134"/>
                  </a:cubicBezTo>
                  <a:close/>
                </a:path>
              </a:pathLst>
            </a:custGeom>
            <a:solidFill>
              <a:schemeClr val="accent2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0" name="Freeform: Shape 45">
              <a:extLst>
                <a:ext uri="{FF2B5EF4-FFF2-40B4-BE49-F238E27FC236}">
                  <a16:creationId xmlns:a16="http://schemas.microsoft.com/office/drawing/2014/main" id="{4EC26BAE-F285-9658-6403-3456E07E12EF}"/>
                </a:ext>
              </a:extLst>
            </p:cNvPr>
            <p:cNvSpPr/>
            <p:nvPr/>
          </p:nvSpPr>
          <p:spPr>
            <a:xfrm>
              <a:off x="12296262" y="11507782"/>
              <a:ext cx="497071" cy="497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0" h="400">
                  <a:moveTo>
                    <a:pt x="121" y="352"/>
                  </a:moveTo>
                  <a:cubicBezTo>
                    <a:pt x="185" y="416"/>
                    <a:pt x="288" y="416"/>
                    <a:pt x="352" y="352"/>
                  </a:cubicBezTo>
                  <a:cubicBezTo>
                    <a:pt x="416" y="288"/>
                    <a:pt x="416" y="185"/>
                    <a:pt x="352" y="121"/>
                  </a:cubicBezTo>
                  <a:cubicBezTo>
                    <a:pt x="288" y="57"/>
                    <a:pt x="84" y="-44"/>
                    <a:pt x="20" y="20"/>
                  </a:cubicBezTo>
                  <a:cubicBezTo>
                    <a:pt x="-44" y="84"/>
                    <a:pt x="57" y="288"/>
                    <a:pt x="121" y="352"/>
                  </a:cubicBezTo>
                  <a:close/>
                </a:path>
              </a:pathLst>
            </a:custGeom>
            <a:solidFill>
              <a:schemeClr val="accent3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1" name="Freeform: Shape 46">
              <a:extLst>
                <a:ext uri="{FF2B5EF4-FFF2-40B4-BE49-F238E27FC236}">
                  <a16:creationId xmlns:a16="http://schemas.microsoft.com/office/drawing/2014/main" id="{4C00313E-F270-C72B-119D-E71496A92418}"/>
                </a:ext>
              </a:extLst>
            </p:cNvPr>
            <p:cNvSpPr/>
            <p:nvPr/>
          </p:nvSpPr>
          <p:spPr>
            <a:xfrm>
              <a:off x="12296262" y="11507782"/>
              <a:ext cx="497071" cy="497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0" h="400">
                  <a:moveTo>
                    <a:pt x="121" y="352"/>
                  </a:moveTo>
                  <a:cubicBezTo>
                    <a:pt x="185" y="416"/>
                    <a:pt x="288" y="416"/>
                    <a:pt x="352" y="352"/>
                  </a:cubicBezTo>
                  <a:cubicBezTo>
                    <a:pt x="416" y="288"/>
                    <a:pt x="416" y="185"/>
                    <a:pt x="352" y="121"/>
                  </a:cubicBezTo>
                  <a:cubicBezTo>
                    <a:pt x="288" y="57"/>
                    <a:pt x="84" y="-44"/>
                    <a:pt x="20" y="20"/>
                  </a:cubicBezTo>
                  <a:cubicBezTo>
                    <a:pt x="-44" y="84"/>
                    <a:pt x="57" y="288"/>
                    <a:pt x="121" y="352"/>
                  </a:cubicBezTo>
                  <a:close/>
                </a:path>
              </a:pathLst>
            </a:custGeom>
            <a:solidFill>
              <a:schemeClr val="accent2">
                <a:lumMod val="75000"/>
                <a:alpha val="40000"/>
              </a:schemeClr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2" name="Freeform: Shape 47">
              <a:extLst>
                <a:ext uri="{FF2B5EF4-FFF2-40B4-BE49-F238E27FC236}">
                  <a16:creationId xmlns:a16="http://schemas.microsoft.com/office/drawing/2014/main" id="{B3E65C4F-80D5-0389-7AFF-D61DDA8572A6}"/>
                </a:ext>
              </a:extLst>
            </p:cNvPr>
            <p:cNvSpPr/>
            <p:nvPr/>
          </p:nvSpPr>
          <p:spPr>
            <a:xfrm>
              <a:off x="12562865" y="11460442"/>
              <a:ext cx="549394" cy="97794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2" h="786">
                  <a:moveTo>
                    <a:pt x="52" y="134"/>
                  </a:moveTo>
                  <a:cubicBezTo>
                    <a:pt x="123" y="64"/>
                    <a:pt x="349" y="-48"/>
                    <a:pt x="419" y="23"/>
                  </a:cubicBezTo>
                  <a:cubicBezTo>
                    <a:pt x="490" y="93"/>
                    <a:pt x="379" y="319"/>
                    <a:pt x="308" y="389"/>
                  </a:cubicBezTo>
                  <a:cubicBezTo>
                    <a:pt x="261" y="436"/>
                    <a:pt x="195" y="452"/>
                    <a:pt x="134" y="436"/>
                  </a:cubicBezTo>
                  <a:lnTo>
                    <a:pt x="134" y="764"/>
                  </a:lnTo>
                  <a:cubicBezTo>
                    <a:pt x="134" y="777"/>
                    <a:pt x="124" y="786"/>
                    <a:pt x="112" y="786"/>
                  </a:cubicBezTo>
                  <a:cubicBezTo>
                    <a:pt x="99" y="786"/>
                    <a:pt x="88" y="777"/>
                    <a:pt x="88" y="764"/>
                  </a:cubicBezTo>
                  <a:lnTo>
                    <a:pt x="88" y="417"/>
                  </a:lnTo>
                  <a:cubicBezTo>
                    <a:pt x="76" y="409"/>
                    <a:pt x="64" y="400"/>
                    <a:pt x="52" y="389"/>
                  </a:cubicBezTo>
                  <a:cubicBezTo>
                    <a:pt x="-17" y="319"/>
                    <a:pt x="-17" y="204"/>
                    <a:pt x="52" y="134"/>
                  </a:cubicBezTo>
                  <a:close/>
                </a:path>
              </a:pathLst>
            </a:custGeom>
            <a:solidFill>
              <a:schemeClr val="accent2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3" name="Freeform: Shape 48">
              <a:extLst>
                <a:ext uri="{FF2B5EF4-FFF2-40B4-BE49-F238E27FC236}">
                  <a16:creationId xmlns:a16="http://schemas.microsoft.com/office/drawing/2014/main" id="{03DAF1BD-8FBA-2FF0-EC21-4A0C2A9C4599}"/>
                </a:ext>
              </a:extLst>
            </p:cNvPr>
            <p:cNvSpPr/>
            <p:nvPr/>
          </p:nvSpPr>
          <p:spPr>
            <a:xfrm>
              <a:off x="10270608" y="11507782"/>
              <a:ext cx="497071" cy="497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0" h="400">
                  <a:moveTo>
                    <a:pt x="121" y="352"/>
                  </a:moveTo>
                  <a:cubicBezTo>
                    <a:pt x="185" y="416"/>
                    <a:pt x="289" y="416"/>
                    <a:pt x="352" y="352"/>
                  </a:cubicBezTo>
                  <a:cubicBezTo>
                    <a:pt x="416" y="288"/>
                    <a:pt x="416" y="185"/>
                    <a:pt x="352" y="121"/>
                  </a:cubicBezTo>
                  <a:cubicBezTo>
                    <a:pt x="289" y="57"/>
                    <a:pt x="85" y="-44"/>
                    <a:pt x="20" y="20"/>
                  </a:cubicBezTo>
                  <a:cubicBezTo>
                    <a:pt x="-43" y="84"/>
                    <a:pt x="57" y="288"/>
                    <a:pt x="121" y="352"/>
                  </a:cubicBezTo>
                  <a:close/>
                </a:path>
              </a:pathLst>
            </a:custGeom>
            <a:solidFill>
              <a:schemeClr val="accent3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4" name="Freeform: Shape 49">
              <a:extLst>
                <a:ext uri="{FF2B5EF4-FFF2-40B4-BE49-F238E27FC236}">
                  <a16:creationId xmlns:a16="http://schemas.microsoft.com/office/drawing/2014/main" id="{F8A2FEA6-F91C-5725-EC53-3319F840E981}"/>
                </a:ext>
              </a:extLst>
            </p:cNvPr>
            <p:cNvSpPr/>
            <p:nvPr/>
          </p:nvSpPr>
          <p:spPr>
            <a:xfrm>
              <a:off x="10270608" y="11507782"/>
              <a:ext cx="497071" cy="497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0" h="400">
                  <a:moveTo>
                    <a:pt x="121" y="352"/>
                  </a:moveTo>
                  <a:cubicBezTo>
                    <a:pt x="185" y="416"/>
                    <a:pt x="289" y="416"/>
                    <a:pt x="352" y="352"/>
                  </a:cubicBezTo>
                  <a:cubicBezTo>
                    <a:pt x="416" y="288"/>
                    <a:pt x="416" y="185"/>
                    <a:pt x="352" y="121"/>
                  </a:cubicBezTo>
                  <a:cubicBezTo>
                    <a:pt x="289" y="57"/>
                    <a:pt x="85" y="-44"/>
                    <a:pt x="20" y="20"/>
                  </a:cubicBezTo>
                  <a:cubicBezTo>
                    <a:pt x="-43" y="84"/>
                    <a:pt x="57" y="288"/>
                    <a:pt x="121" y="352"/>
                  </a:cubicBezTo>
                  <a:close/>
                </a:path>
              </a:pathLst>
            </a:custGeom>
            <a:solidFill>
              <a:schemeClr val="accent2">
                <a:lumMod val="75000"/>
                <a:alpha val="40000"/>
              </a:schemeClr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5" name="Freeform: Shape 50">
              <a:extLst>
                <a:ext uri="{FF2B5EF4-FFF2-40B4-BE49-F238E27FC236}">
                  <a16:creationId xmlns:a16="http://schemas.microsoft.com/office/drawing/2014/main" id="{3AE16814-E012-DD69-E6F0-609A488B9B0B}"/>
                </a:ext>
              </a:extLst>
            </p:cNvPr>
            <p:cNvSpPr/>
            <p:nvPr/>
          </p:nvSpPr>
          <p:spPr>
            <a:xfrm>
              <a:off x="10535962" y="11460442"/>
              <a:ext cx="550640" cy="97794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3" h="786">
                  <a:moveTo>
                    <a:pt x="53" y="134"/>
                  </a:moveTo>
                  <a:cubicBezTo>
                    <a:pt x="124" y="64"/>
                    <a:pt x="349" y="-48"/>
                    <a:pt x="420" y="23"/>
                  </a:cubicBezTo>
                  <a:cubicBezTo>
                    <a:pt x="491" y="93"/>
                    <a:pt x="379" y="319"/>
                    <a:pt x="308" y="389"/>
                  </a:cubicBezTo>
                  <a:cubicBezTo>
                    <a:pt x="261" y="436"/>
                    <a:pt x="194" y="452"/>
                    <a:pt x="135" y="436"/>
                  </a:cubicBezTo>
                  <a:lnTo>
                    <a:pt x="135" y="764"/>
                  </a:lnTo>
                  <a:cubicBezTo>
                    <a:pt x="135" y="777"/>
                    <a:pt x="125" y="786"/>
                    <a:pt x="112" y="786"/>
                  </a:cubicBezTo>
                  <a:cubicBezTo>
                    <a:pt x="99" y="786"/>
                    <a:pt x="89" y="777"/>
                    <a:pt x="89" y="764"/>
                  </a:cubicBezTo>
                  <a:lnTo>
                    <a:pt x="89" y="417"/>
                  </a:lnTo>
                  <a:cubicBezTo>
                    <a:pt x="77" y="409"/>
                    <a:pt x="64" y="400"/>
                    <a:pt x="53" y="389"/>
                  </a:cubicBezTo>
                  <a:cubicBezTo>
                    <a:pt x="-18" y="319"/>
                    <a:pt x="-18" y="204"/>
                    <a:pt x="53" y="134"/>
                  </a:cubicBezTo>
                  <a:close/>
                </a:path>
              </a:pathLst>
            </a:custGeom>
            <a:solidFill>
              <a:schemeClr val="accent2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6" name="Freeform: Shape 60">
              <a:extLst>
                <a:ext uri="{FF2B5EF4-FFF2-40B4-BE49-F238E27FC236}">
                  <a16:creationId xmlns:a16="http://schemas.microsoft.com/office/drawing/2014/main" id="{5960EBAB-6896-14A1-7581-1CCA78FE49CC}"/>
                </a:ext>
              </a:extLst>
            </p:cNvPr>
            <p:cNvSpPr/>
            <p:nvPr/>
          </p:nvSpPr>
          <p:spPr>
            <a:xfrm>
              <a:off x="8243705" y="11507782"/>
              <a:ext cx="495825" cy="497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99" h="400">
                  <a:moveTo>
                    <a:pt x="121" y="352"/>
                  </a:moveTo>
                  <a:cubicBezTo>
                    <a:pt x="185" y="416"/>
                    <a:pt x="288" y="416"/>
                    <a:pt x="351" y="352"/>
                  </a:cubicBezTo>
                  <a:cubicBezTo>
                    <a:pt x="415" y="288"/>
                    <a:pt x="415" y="185"/>
                    <a:pt x="351" y="121"/>
                  </a:cubicBezTo>
                  <a:cubicBezTo>
                    <a:pt x="288" y="57"/>
                    <a:pt x="84" y="-44"/>
                    <a:pt x="20" y="20"/>
                  </a:cubicBezTo>
                  <a:cubicBezTo>
                    <a:pt x="-44" y="84"/>
                    <a:pt x="57" y="288"/>
                    <a:pt x="121" y="352"/>
                  </a:cubicBezTo>
                  <a:close/>
                </a:path>
              </a:pathLst>
            </a:custGeom>
            <a:solidFill>
              <a:schemeClr val="accent3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7" name="Freeform: Shape 61">
              <a:extLst>
                <a:ext uri="{FF2B5EF4-FFF2-40B4-BE49-F238E27FC236}">
                  <a16:creationId xmlns:a16="http://schemas.microsoft.com/office/drawing/2014/main" id="{BCC734D2-AB78-DA26-0499-C22FC3BD0741}"/>
                </a:ext>
              </a:extLst>
            </p:cNvPr>
            <p:cNvSpPr/>
            <p:nvPr/>
          </p:nvSpPr>
          <p:spPr>
            <a:xfrm>
              <a:off x="8243705" y="11507782"/>
              <a:ext cx="495825" cy="497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99" h="400">
                  <a:moveTo>
                    <a:pt x="121" y="352"/>
                  </a:moveTo>
                  <a:cubicBezTo>
                    <a:pt x="185" y="416"/>
                    <a:pt x="288" y="416"/>
                    <a:pt x="351" y="352"/>
                  </a:cubicBezTo>
                  <a:cubicBezTo>
                    <a:pt x="415" y="288"/>
                    <a:pt x="415" y="185"/>
                    <a:pt x="351" y="121"/>
                  </a:cubicBezTo>
                  <a:cubicBezTo>
                    <a:pt x="288" y="57"/>
                    <a:pt x="84" y="-44"/>
                    <a:pt x="20" y="20"/>
                  </a:cubicBezTo>
                  <a:cubicBezTo>
                    <a:pt x="-44" y="84"/>
                    <a:pt x="57" y="288"/>
                    <a:pt x="121" y="352"/>
                  </a:cubicBezTo>
                  <a:close/>
                </a:path>
              </a:pathLst>
            </a:custGeom>
            <a:solidFill>
              <a:schemeClr val="accent2">
                <a:lumMod val="75000"/>
                <a:alpha val="40000"/>
              </a:schemeClr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8" name="Freeform: Shape 62">
              <a:extLst>
                <a:ext uri="{FF2B5EF4-FFF2-40B4-BE49-F238E27FC236}">
                  <a16:creationId xmlns:a16="http://schemas.microsoft.com/office/drawing/2014/main" id="{100DC9BB-68DE-DDB1-F7EB-A15B97AEF833}"/>
                </a:ext>
              </a:extLst>
            </p:cNvPr>
            <p:cNvSpPr/>
            <p:nvPr/>
          </p:nvSpPr>
          <p:spPr>
            <a:xfrm>
              <a:off x="8510304" y="11460442"/>
              <a:ext cx="548148" cy="97794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1" h="786">
                  <a:moveTo>
                    <a:pt x="52" y="134"/>
                  </a:moveTo>
                  <a:cubicBezTo>
                    <a:pt x="123" y="64"/>
                    <a:pt x="349" y="-48"/>
                    <a:pt x="419" y="23"/>
                  </a:cubicBezTo>
                  <a:cubicBezTo>
                    <a:pt x="490" y="93"/>
                    <a:pt x="378" y="319"/>
                    <a:pt x="308" y="389"/>
                  </a:cubicBezTo>
                  <a:cubicBezTo>
                    <a:pt x="261" y="436"/>
                    <a:pt x="194" y="452"/>
                    <a:pt x="135" y="436"/>
                  </a:cubicBezTo>
                  <a:lnTo>
                    <a:pt x="135" y="764"/>
                  </a:lnTo>
                  <a:cubicBezTo>
                    <a:pt x="135" y="777"/>
                    <a:pt x="124" y="786"/>
                    <a:pt x="111" y="786"/>
                  </a:cubicBezTo>
                  <a:cubicBezTo>
                    <a:pt x="99" y="786"/>
                    <a:pt x="89" y="777"/>
                    <a:pt x="89" y="764"/>
                  </a:cubicBezTo>
                  <a:lnTo>
                    <a:pt x="89" y="417"/>
                  </a:lnTo>
                  <a:cubicBezTo>
                    <a:pt x="76" y="409"/>
                    <a:pt x="63" y="400"/>
                    <a:pt x="52" y="389"/>
                  </a:cubicBezTo>
                  <a:cubicBezTo>
                    <a:pt x="-17" y="319"/>
                    <a:pt x="-17" y="204"/>
                    <a:pt x="52" y="134"/>
                  </a:cubicBezTo>
                  <a:close/>
                </a:path>
              </a:pathLst>
            </a:custGeom>
            <a:solidFill>
              <a:schemeClr val="accent2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9" name="Freeform: Shape 63">
              <a:extLst>
                <a:ext uri="{FF2B5EF4-FFF2-40B4-BE49-F238E27FC236}">
                  <a16:creationId xmlns:a16="http://schemas.microsoft.com/office/drawing/2014/main" id="{EC0C0494-94A1-A05B-D8A5-78122ECED21C}"/>
                </a:ext>
              </a:extLst>
            </p:cNvPr>
            <p:cNvSpPr/>
            <p:nvPr/>
          </p:nvSpPr>
          <p:spPr>
            <a:xfrm>
              <a:off x="6216802" y="11507782"/>
              <a:ext cx="497071" cy="497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0" h="400">
                  <a:moveTo>
                    <a:pt x="121" y="352"/>
                  </a:moveTo>
                  <a:cubicBezTo>
                    <a:pt x="185" y="416"/>
                    <a:pt x="288" y="416"/>
                    <a:pt x="352" y="352"/>
                  </a:cubicBezTo>
                  <a:cubicBezTo>
                    <a:pt x="416" y="288"/>
                    <a:pt x="416" y="185"/>
                    <a:pt x="352" y="121"/>
                  </a:cubicBezTo>
                  <a:cubicBezTo>
                    <a:pt x="288" y="57"/>
                    <a:pt x="84" y="-44"/>
                    <a:pt x="20" y="20"/>
                  </a:cubicBezTo>
                  <a:cubicBezTo>
                    <a:pt x="-44" y="84"/>
                    <a:pt x="57" y="288"/>
                    <a:pt x="121" y="352"/>
                  </a:cubicBezTo>
                  <a:close/>
                </a:path>
              </a:pathLst>
            </a:custGeom>
            <a:solidFill>
              <a:schemeClr val="accent3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0" name="Freeform: Shape 64">
              <a:extLst>
                <a:ext uri="{FF2B5EF4-FFF2-40B4-BE49-F238E27FC236}">
                  <a16:creationId xmlns:a16="http://schemas.microsoft.com/office/drawing/2014/main" id="{816C8CBA-37BF-327E-04AB-186A83F85D82}"/>
                </a:ext>
              </a:extLst>
            </p:cNvPr>
            <p:cNvSpPr/>
            <p:nvPr/>
          </p:nvSpPr>
          <p:spPr>
            <a:xfrm>
              <a:off x="6216802" y="11507782"/>
              <a:ext cx="497071" cy="497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0" h="400">
                  <a:moveTo>
                    <a:pt x="121" y="352"/>
                  </a:moveTo>
                  <a:cubicBezTo>
                    <a:pt x="185" y="416"/>
                    <a:pt x="288" y="416"/>
                    <a:pt x="352" y="352"/>
                  </a:cubicBezTo>
                  <a:cubicBezTo>
                    <a:pt x="416" y="288"/>
                    <a:pt x="416" y="185"/>
                    <a:pt x="352" y="121"/>
                  </a:cubicBezTo>
                  <a:cubicBezTo>
                    <a:pt x="288" y="57"/>
                    <a:pt x="84" y="-44"/>
                    <a:pt x="20" y="20"/>
                  </a:cubicBezTo>
                  <a:cubicBezTo>
                    <a:pt x="-44" y="84"/>
                    <a:pt x="57" y="288"/>
                    <a:pt x="121" y="352"/>
                  </a:cubicBezTo>
                  <a:close/>
                </a:path>
              </a:pathLst>
            </a:custGeom>
            <a:solidFill>
              <a:schemeClr val="accent2">
                <a:lumMod val="75000"/>
                <a:alpha val="40000"/>
              </a:schemeClr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1" name="Freeform: Shape 65">
              <a:extLst>
                <a:ext uri="{FF2B5EF4-FFF2-40B4-BE49-F238E27FC236}">
                  <a16:creationId xmlns:a16="http://schemas.microsoft.com/office/drawing/2014/main" id="{C6685964-4FBE-A930-7BC9-7663D30A78A5}"/>
                </a:ext>
              </a:extLst>
            </p:cNvPr>
            <p:cNvSpPr/>
            <p:nvPr/>
          </p:nvSpPr>
          <p:spPr>
            <a:xfrm>
              <a:off x="6484647" y="11460442"/>
              <a:ext cx="548148" cy="97794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1" h="786">
                  <a:moveTo>
                    <a:pt x="52" y="134"/>
                  </a:moveTo>
                  <a:cubicBezTo>
                    <a:pt x="122" y="64"/>
                    <a:pt x="348" y="-48"/>
                    <a:pt x="419" y="23"/>
                  </a:cubicBezTo>
                  <a:cubicBezTo>
                    <a:pt x="489" y="93"/>
                    <a:pt x="378" y="319"/>
                    <a:pt x="307" y="389"/>
                  </a:cubicBezTo>
                  <a:cubicBezTo>
                    <a:pt x="260" y="436"/>
                    <a:pt x="194" y="452"/>
                    <a:pt x="134" y="436"/>
                  </a:cubicBezTo>
                  <a:lnTo>
                    <a:pt x="134" y="764"/>
                  </a:lnTo>
                  <a:cubicBezTo>
                    <a:pt x="134" y="777"/>
                    <a:pt x="123" y="786"/>
                    <a:pt x="110" y="786"/>
                  </a:cubicBezTo>
                  <a:cubicBezTo>
                    <a:pt x="98" y="786"/>
                    <a:pt x="88" y="777"/>
                    <a:pt x="88" y="764"/>
                  </a:cubicBezTo>
                  <a:lnTo>
                    <a:pt x="88" y="417"/>
                  </a:lnTo>
                  <a:cubicBezTo>
                    <a:pt x="75" y="409"/>
                    <a:pt x="63" y="400"/>
                    <a:pt x="52" y="389"/>
                  </a:cubicBezTo>
                  <a:cubicBezTo>
                    <a:pt x="-17" y="319"/>
                    <a:pt x="-17" y="204"/>
                    <a:pt x="52" y="134"/>
                  </a:cubicBezTo>
                  <a:close/>
                </a:path>
              </a:pathLst>
            </a:custGeom>
            <a:solidFill>
              <a:schemeClr val="accent2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2" name="Freeform: Shape 66">
              <a:extLst>
                <a:ext uri="{FF2B5EF4-FFF2-40B4-BE49-F238E27FC236}">
                  <a16:creationId xmlns:a16="http://schemas.microsoft.com/office/drawing/2014/main" id="{C9D17C3C-C4DD-E666-08DF-4EF2764B8E92}"/>
                </a:ext>
              </a:extLst>
            </p:cNvPr>
            <p:cNvSpPr/>
            <p:nvPr/>
          </p:nvSpPr>
          <p:spPr>
            <a:xfrm>
              <a:off x="4191144" y="11507782"/>
              <a:ext cx="497071" cy="497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0" h="400">
                  <a:moveTo>
                    <a:pt x="120" y="352"/>
                  </a:moveTo>
                  <a:cubicBezTo>
                    <a:pt x="184" y="416"/>
                    <a:pt x="287" y="416"/>
                    <a:pt x="352" y="352"/>
                  </a:cubicBezTo>
                  <a:cubicBezTo>
                    <a:pt x="415" y="288"/>
                    <a:pt x="415" y="185"/>
                    <a:pt x="352" y="121"/>
                  </a:cubicBezTo>
                  <a:cubicBezTo>
                    <a:pt x="287" y="57"/>
                    <a:pt x="83" y="-44"/>
                    <a:pt x="20" y="20"/>
                  </a:cubicBezTo>
                  <a:cubicBezTo>
                    <a:pt x="-44" y="84"/>
                    <a:pt x="57" y="288"/>
                    <a:pt x="120" y="352"/>
                  </a:cubicBezTo>
                  <a:close/>
                </a:path>
              </a:pathLst>
            </a:custGeom>
            <a:solidFill>
              <a:schemeClr val="accent3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3" name="Freeform: Shape 67">
              <a:extLst>
                <a:ext uri="{FF2B5EF4-FFF2-40B4-BE49-F238E27FC236}">
                  <a16:creationId xmlns:a16="http://schemas.microsoft.com/office/drawing/2014/main" id="{78B97F6C-C26E-3520-B308-133F00371415}"/>
                </a:ext>
              </a:extLst>
            </p:cNvPr>
            <p:cNvSpPr/>
            <p:nvPr/>
          </p:nvSpPr>
          <p:spPr>
            <a:xfrm>
              <a:off x="4191144" y="11507782"/>
              <a:ext cx="497071" cy="497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0" h="400">
                  <a:moveTo>
                    <a:pt x="120" y="352"/>
                  </a:moveTo>
                  <a:cubicBezTo>
                    <a:pt x="184" y="416"/>
                    <a:pt x="287" y="416"/>
                    <a:pt x="352" y="352"/>
                  </a:cubicBezTo>
                  <a:cubicBezTo>
                    <a:pt x="415" y="288"/>
                    <a:pt x="415" y="185"/>
                    <a:pt x="352" y="121"/>
                  </a:cubicBezTo>
                  <a:cubicBezTo>
                    <a:pt x="287" y="57"/>
                    <a:pt x="83" y="-44"/>
                    <a:pt x="20" y="20"/>
                  </a:cubicBezTo>
                  <a:cubicBezTo>
                    <a:pt x="-44" y="84"/>
                    <a:pt x="57" y="288"/>
                    <a:pt x="120" y="352"/>
                  </a:cubicBezTo>
                  <a:close/>
                </a:path>
              </a:pathLst>
            </a:custGeom>
            <a:solidFill>
              <a:schemeClr val="accent2">
                <a:lumMod val="75000"/>
                <a:alpha val="40000"/>
              </a:schemeClr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4" name="Freeform: Shape 68">
              <a:extLst>
                <a:ext uri="{FF2B5EF4-FFF2-40B4-BE49-F238E27FC236}">
                  <a16:creationId xmlns:a16="http://schemas.microsoft.com/office/drawing/2014/main" id="{CF8D89CD-DD07-7570-CA83-334746F87414}"/>
                </a:ext>
              </a:extLst>
            </p:cNvPr>
            <p:cNvSpPr/>
            <p:nvPr/>
          </p:nvSpPr>
          <p:spPr>
            <a:xfrm>
              <a:off x="4457744" y="11460442"/>
              <a:ext cx="548148" cy="97794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1" h="786">
                  <a:moveTo>
                    <a:pt x="52" y="134"/>
                  </a:moveTo>
                  <a:cubicBezTo>
                    <a:pt x="123" y="64"/>
                    <a:pt x="348" y="-48"/>
                    <a:pt x="419" y="23"/>
                  </a:cubicBezTo>
                  <a:cubicBezTo>
                    <a:pt x="489" y="93"/>
                    <a:pt x="378" y="319"/>
                    <a:pt x="308" y="389"/>
                  </a:cubicBezTo>
                  <a:cubicBezTo>
                    <a:pt x="261" y="436"/>
                    <a:pt x="194" y="452"/>
                    <a:pt x="134" y="436"/>
                  </a:cubicBezTo>
                  <a:lnTo>
                    <a:pt x="134" y="764"/>
                  </a:lnTo>
                  <a:cubicBezTo>
                    <a:pt x="134" y="777"/>
                    <a:pt x="124" y="786"/>
                    <a:pt x="111" y="786"/>
                  </a:cubicBezTo>
                  <a:cubicBezTo>
                    <a:pt x="99" y="786"/>
                    <a:pt x="88" y="777"/>
                    <a:pt x="88" y="764"/>
                  </a:cubicBezTo>
                  <a:lnTo>
                    <a:pt x="88" y="417"/>
                  </a:lnTo>
                  <a:cubicBezTo>
                    <a:pt x="75" y="409"/>
                    <a:pt x="63" y="400"/>
                    <a:pt x="52" y="389"/>
                  </a:cubicBezTo>
                  <a:cubicBezTo>
                    <a:pt x="-17" y="319"/>
                    <a:pt x="-17" y="204"/>
                    <a:pt x="52" y="134"/>
                  </a:cubicBezTo>
                  <a:close/>
                </a:path>
              </a:pathLst>
            </a:custGeom>
            <a:solidFill>
              <a:schemeClr val="accent2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 dirty="0"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AB8ACD1-ABE7-BBB9-7428-753A841F85B5}"/>
              </a:ext>
            </a:extLst>
          </p:cNvPr>
          <p:cNvSpPr txBox="1"/>
          <p:nvPr/>
        </p:nvSpPr>
        <p:spPr>
          <a:xfrm>
            <a:off x="1615440" y="5008985"/>
            <a:ext cx="8961120" cy="35394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700" spc="450" dirty="0">
                <a:solidFill>
                  <a:schemeClr val="tx2"/>
                </a:solidFill>
                <a:ea typeface="Bellota Text Light" pitchFamily="2" charset="77"/>
                <a:cs typeface="Heebo" pitchFamily="2" charset="-79"/>
              </a:rPr>
              <a:t>– KØKKENCHEF, VIRKSOMHEDSKANTINE, 180 GÆSTER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19BB58-60D8-4538-08DC-F42BB5A6EA83}"/>
              </a:ext>
            </a:extLst>
          </p:cNvPr>
          <p:cNvSpPr txBox="1"/>
          <p:nvPr/>
        </p:nvSpPr>
        <p:spPr>
          <a:xfrm>
            <a:off x="1615440" y="2528754"/>
            <a:ext cx="8961120" cy="230832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50000"/>
                  </a:schemeClr>
                </a:solidFill>
                <a:ea typeface="Arimo" panose="020B0604020202020204" pitchFamily="34" charset="0"/>
                <a:cs typeface="Arimo" panose="020B0604020202020204" pitchFamily="34" charset="0"/>
              </a:rPr>
              <a:t>“</a:t>
            </a:r>
            <a:r>
              <a:rPr lang="da-DK" sz="3600" i="1" kern="0" dirty="0">
                <a:solidFill>
                  <a:schemeClr val="accent2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Jeg vil ikke prædike, når de går til deres pause, så de bliver bombarderet af information eller noget, de skal have dårlig samvittighed over”</a:t>
            </a:r>
            <a:endParaRPr lang="da-DK" sz="3600" i="1" kern="0" dirty="0">
              <a:solidFill>
                <a:schemeClr val="accent2">
                  <a:lumMod val="50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F179634D-50E9-80F3-977E-E669998E5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303967" y="260073"/>
            <a:ext cx="3672515" cy="2623223"/>
          </a:xfrm>
          <a:prstGeom prst="rect">
            <a:avLst/>
          </a:prstGeom>
        </p:spPr>
      </p:pic>
      <p:pic>
        <p:nvPicPr>
          <p:cNvPr id="4" name="Billede 3" descr="Et billede, der indeholder tekst, Font/skrifttype, skærmbillede, Grafik&#10;&#10;Automatisk genereret beskrivelse">
            <a:extLst>
              <a:ext uri="{FF2B5EF4-FFF2-40B4-BE49-F238E27FC236}">
                <a16:creationId xmlns:a16="http://schemas.microsoft.com/office/drawing/2014/main" id="{63F05B51-F9ED-B72A-B086-6F60F627AA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86" y="239635"/>
            <a:ext cx="2245303" cy="53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7053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125EC627-E155-8A0C-3A68-411BD7F20BA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grpSp>
        <p:nvGrpSpPr>
          <p:cNvPr id="27" name="Gruppe 26">
            <a:extLst>
              <a:ext uri="{FF2B5EF4-FFF2-40B4-BE49-F238E27FC236}">
                <a16:creationId xmlns:a16="http://schemas.microsoft.com/office/drawing/2014/main" id="{D6622C1A-F327-40A0-8820-C3346293D05F}"/>
              </a:ext>
            </a:extLst>
          </p:cNvPr>
          <p:cNvGrpSpPr/>
          <p:nvPr/>
        </p:nvGrpSpPr>
        <p:grpSpPr>
          <a:xfrm>
            <a:off x="278552" y="5485738"/>
            <a:ext cx="6330776" cy="2690766"/>
            <a:chOff x="-1050835" y="4972958"/>
            <a:chExt cx="6330776" cy="269076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7FC024F-B7A6-AD54-A0CC-0ADAE553328C}"/>
                </a:ext>
              </a:extLst>
            </p:cNvPr>
            <p:cNvSpPr/>
            <p:nvPr/>
          </p:nvSpPr>
          <p:spPr>
            <a:xfrm>
              <a:off x="3095879" y="5360372"/>
              <a:ext cx="639128" cy="575159"/>
            </a:xfrm>
            <a:custGeom>
              <a:avLst/>
              <a:gdLst>
                <a:gd name="connsiteX0" fmla="*/ 4432332 w 5498456"/>
                <a:gd name="connsiteY0" fmla="*/ 230378 h 4948127"/>
                <a:gd name="connsiteX1" fmla="*/ 2436269 w 5498456"/>
                <a:gd name="connsiteY1" fmla="*/ 244820 h 4948127"/>
                <a:gd name="connsiteX2" fmla="*/ 2335847 w 5498456"/>
                <a:gd name="connsiteY2" fmla="*/ 258574 h 4948127"/>
                <a:gd name="connsiteX3" fmla="*/ 359044 w 5498456"/>
                <a:gd name="connsiteY3" fmla="*/ 1428346 h 4948127"/>
                <a:gd name="connsiteX4" fmla="*/ 24074 w 5498456"/>
                <a:gd name="connsiteY4" fmla="*/ 2105040 h 4948127"/>
                <a:gd name="connsiteX5" fmla="*/ 13069 w 5498456"/>
                <a:gd name="connsiteY5" fmla="*/ 2664825 h 4948127"/>
                <a:gd name="connsiteX6" fmla="*/ 94920 w 5498456"/>
                <a:gd name="connsiteY6" fmla="*/ 3506566 h 4948127"/>
                <a:gd name="connsiteX7" fmla="*/ 105237 w 5498456"/>
                <a:gd name="connsiteY7" fmla="*/ 3591153 h 4948127"/>
                <a:gd name="connsiteX8" fmla="*/ 118305 w 5498456"/>
                <a:gd name="connsiteY8" fmla="*/ 3813966 h 4948127"/>
                <a:gd name="connsiteX9" fmla="*/ 116930 w 5498456"/>
                <a:gd name="connsiteY9" fmla="*/ 4080793 h 4948127"/>
                <a:gd name="connsiteX10" fmla="*/ 2538755 w 5498456"/>
                <a:gd name="connsiteY10" fmla="*/ 4947978 h 4948127"/>
                <a:gd name="connsiteX11" fmla="*/ 3210758 w 5498456"/>
                <a:gd name="connsiteY11" fmla="*/ 4840698 h 4948127"/>
                <a:gd name="connsiteX12" fmla="*/ 3754826 w 5498456"/>
                <a:gd name="connsiteY12" fmla="*/ 4427392 h 4948127"/>
                <a:gd name="connsiteX13" fmla="*/ 5194440 w 5498456"/>
                <a:gd name="connsiteY13" fmla="*/ 782599 h 4948127"/>
                <a:gd name="connsiteX14" fmla="*/ 5221953 w 5498456"/>
                <a:gd name="connsiteY14" fmla="*/ 333533 h 4948127"/>
                <a:gd name="connsiteX15" fmla="*/ 5498457 w 5498456"/>
                <a:gd name="connsiteY15" fmla="*/ 0 h 4948127"/>
                <a:gd name="connsiteX16" fmla="*/ 4432332 w 5498456"/>
                <a:gd name="connsiteY16" fmla="*/ 230378 h 49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98456" h="4948127">
                  <a:moveTo>
                    <a:pt x="4432332" y="230378"/>
                  </a:moveTo>
                  <a:cubicBezTo>
                    <a:pt x="3768582" y="280580"/>
                    <a:pt x="3095891" y="164360"/>
                    <a:pt x="2436269" y="244820"/>
                  </a:cubicBezTo>
                  <a:cubicBezTo>
                    <a:pt x="2402566" y="248946"/>
                    <a:pt x="2369550" y="253072"/>
                    <a:pt x="2335847" y="258574"/>
                  </a:cubicBezTo>
                  <a:cubicBezTo>
                    <a:pt x="1560670" y="377546"/>
                    <a:pt x="837081" y="805981"/>
                    <a:pt x="359044" y="1428346"/>
                  </a:cubicBezTo>
                  <a:cubicBezTo>
                    <a:pt x="204283" y="1629841"/>
                    <a:pt x="72909" y="1856094"/>
                    <a:pt x="24074" y="2105040"/>
                  </a:cubicBezTo>
                  <a:cubicBezTo>
                    <a:pt x="-11693" y="2288655"/>
                    <a:pt x="-688" y="2478459"/>
                    <a:pt x="13069" y="2664825"/>
                  </a:cubicBezTo>
                  <a:cubicBezTo>
                    <a:pt x="33703" y="2946093"/>
                    <a:pt x="61216" y="3226673"/>
                    <a:pt x="94920" y="3506566"/>
                  </a:cubicBezTo>
                  <a:cubicBezTo>
                    <a:pt x="98359" y="3534762"/>
                    <a:pt x="101798" y="3562957"/>
                    <a:pt x="105237" y="3591153"/>
                  </a:cubicBezTo>
                  <a:cubicBezTo>
                    <a:pt x="114179" y="3664736"/>
                    <a:pt x="118993" y="3739695"/>
                    <a:pt x="118305" y="3813966"/>
                  </a:cubicBezTo>
                  <a:lnTo>
                    <a:pt x="116930" y="4080793"/>
                  </a:lnTo>
                  <a:cubicBezTo>
                    <a:pt x="797187" y="4628887"/>
                    <a:pt x="1665219" y="4939726"/>
                    <a:pt x="2538755" y="4947978"/>
                  </a:cubicBezTo>
                  <a:cubicBezTo>
                    <a:pt x="2767112" y="4950041"/>
                    <a:pt x="3000972" y="4931474"/>
                    <a:pt x="3210758" y="4840698"/>
                  </a:cubicBezTo>
                  <a:cubicBezTo>
                    <a:pt x="3421232" y="4749922"/>
                    <a:pt x="3595939" y="4592439"/>
                    <a:pt x="3754826" y="4427392"/>
                  </a:cubicBezTo>
                  <a:cubicBezTo>
                    <a:pt x="4684763" y="3461865"/>
                    <a:pt x="5213698" y="2122232"/>
                    <a:pt x="5194440" y="782599"/>
                  </a:cubicBezTo>
                  <a:cubicBezTo>
                    <a:pt x="5192376" y="631993"/>
                    <a:pt x="5184122" y="478637"/>
                    <a:pt x="5221953" y="333533"/>
                  </a:cubicBezTo>
                  <a:cubicBezTo>
                    <a:pt x="5260471" y="187741"/>
                    <a:pt x="5355391" y="47451"/>
                    <a:pt x="5498457" y="0"/>
                  </a:cubicBezTo>
                  <a:cubicBezTo>
                    <a:pt x="5155922" y="125161"/>
                    <a:pt x="4795502" y="202871"/>
                    <a:pt x="4432332" y="230378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6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 dirty="0">
                <a:latin typeface="Mulish Light" pitchFamily="2" charset="77"/>
              </a:endParaRPr>
            </a:p>
          </p:txBody>
        </p:sp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C0E4C2A7-17B0-F26D-AD2F-FC492C459C98}"/>
                </a:ext>
              </a:extLst>
            </p:cNvPr>
            <p:cNvGrpSpPr/>
            <p:nvPr/>
          </p:nvGrpSpPr>
          <p:grpSpPr>
            <a:xfrm>
              <a:off x="-1050835" y="4972958"/>
              <a:ext cx="6330776" cy="2690766"/>
              <a:chOff x="-1050835" y="4972958"/>
              <a:chExt cx="6330776" cy="2690766"/>
            </a:xfrm>
          </p:grpSpPr>
          <p:sp>
            <p:nvSpPr>
              <p:cNvPr id="2" name="Freeform 1">
                <a:extLst>
                  <a:ext uri="{FF2B5EF4-FFF2-40B4-BE49-F238E27FC236}">
                    <a16:creationId xmlns:a16="http://schemas.microsoft.com/office/drawing/2014/main" id="{1C413A32-2C5D-8D59-CF1F-BC70248C405F}"/>
                  </a:ext>
                </a:extLst>
              </p:cNvPr>
              <p:cNvSpPr/>
              <p:nvPr/>
            </p:nvSpPr>
            <p:spPr>
              <a:xfrm>
                <a:off x="4640813" y="6578773"/>
                <a:ext cx="639128" cy="575159"/>
              </a:xfrm>
              <a:custGeom>
                <a:avLst/>
                <a:gdLst>
                  <a:gd name="connsiteX0" fmla="*/ 4432332 w 5498456"/>
                  <a:gd name="connsiteY0" fmla="*/ 230378 h 4948127"/>
                  <a:gd name="connsiteX1" fmla="*/ 2436269 w 5498456"/>
                  <a:gd name="connsiteY1" fmla="*/ 244820 h 4948127"/>
                  <a:gd name="connsiteX2" fmla="*/ 2335847 w 5498456"/>
                  <a:gd name="connsiteY2" fmla="*/ 258574 h 4948127"/>
                  <a:gd name="connsiteX3" fmla="*/ 359044 w 5498456"/>
                  <a:gd name="connsiteY3" fmla="*/ 1428346 h 4948127"/>
                  <a:gd name="connsiteX4" fmla="*/ 24074 w 5498456"/>
                  <a:gd name="connsiteY4" fmla="*/ 2105040 h 4948127"/>
                  <a:gd name="connsiteX5" fmla="*/ 13069 w 5498456"/>
                  <a:gd name="connsiteY5" fmla="*/ 2664825 h 4948127"/>
                  <a:gd name="connsiteX6" fmla="*/ 94920 w 5498456"/>
                  <a:gd name="connsiteY6" fmla="*/ 3506566 h 4948127"/>
                  <a:gd name="connsiteX7" fmla="*/ 105237 w 5498456"/>
                  <a:gd name="connsiteY7" fmla="*/ 3591153 h 4948127"/>
                  <a:gd name="connsiteX8" fmla="*/ 118305 w 5498456"/>
                  <a:gd name="connsiteY8" fmla="*/ 3813966 h 4948127"/>
                  <a:gd name="connsiteX9" fmla="*/ 116930 w 5498456"/>
                  <a:gd name="connsiteY9" fmla="*/ 4080793 h 4948127"/>
                  <a:gd name="connsiteX10" fmla="*/ 2538755 w 5498456"/>
                  <a:gd name="connsiteY10" fmla="*/ 4947978 h 4948127"/>
                  <a:gd name="connsiteX11" fmla="*/ 3210758 w 5498456"/>
                  <a:gd name="connsiteY11" fmla="*/ 4840698 h 4948127"/>
                  <a:gd name="connsiteX12" fmla="*/ 3754826 w 5498456"/>
                  <a:gd name="connsiteY12" fmla="*/ 4427392 h 4948127"/>
                  <a:gd name="connsiteX13" fmla="*/ 5194440 w 5498456"/>
                  <a:gd name="connsiteY13" fmla="*/ 782599 h 4948127"/>
                  <a:gd name="connsiteX14" fmla="*/ 5221953 w 5498456"/>
                  <a:gd name="connsiteY14" fmla="*/ 333533 h 4948127"/>
                  <a:gd name="connsiteX15" fmla="*/ 5498457 w 5498456"/>
                  <a:gd name="connsiteY15" fmla="*/ 0 h 4948127"/>
                  <a:gd name="connsiteX16" fmla="*/ 4432332 w 5498456"/>
                  <a:gd name="connsiteY16" fmla="*/ 230378 h 4948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498456" h="4948127">
                    <a:moveTo>
                      <a:pt x="4432332" y="230378"/>
                    </a:moveTo>
                    <a:cubicBezTo>
                      <a:pt x="3768582" y="280580"/>
                      <a:pt x="3095891" y="164360"/>
                      <a:pt x="2436269" y="244820"/>
                    </a:cubicBezTo>
                    <a:cubicBezTo>
                      <a:pt x="2402566" y="248946"/>
                      <a:pt x="2369550" y="253072"/>
                      <a:pt x="2335847" y="258574"/>
                    </a:cubicBezTo>
                    <a:cubicBezTo>
                      <a:pt x="1560670" y="377546"/>
                      <a:pt x="837081" y="805981"/>
                      <a:pt x="359044" y="1428346"/>
                    </a:cubicBezTo>
                    <a:cubicBezTo>
                      <a:pt x="204283" y="1629841"/>
                      <a:pt x="72909" y="1856094"/>
                      <a:pt x="24074" y="2105040"/>
                    </a:cubicBezTo>
                    <a:cubicBezTo>
                      <a:pt x="-11693" y="2288655"/>
                      <a:pt x="-688" y="2478459"/>
                      <a:pt x="13069" y="2664825"/>
                    </a:cubicBezTo>
                    <a:cubicBezTo>
                      <a:pt x="33703" y="2946093"/>
                      <a:pt x="61216" y="3226673"/>
                      <a:pt x="94920" y="3506566"/>
                    </a:cubicBezTo>
                    <a:cubicBezTo>
                      <a:pt x="98359" y="3534762"/>
                      <a:pt x="101798" y="3562957"/>
                      <a:pt x="105237" y="3591153"/>
                    </a:cubicBezTo>
                    <a:cubicBezTo>
                      <a:pt x="114179" y="3664736"/>
                      <a:pt x="118993" y="3739695"/>
                      <a:pt x="118305" y="3813966"/>
                    </a:cubicBezTo>
                    <a:lnTo>
                      <a:pt x="116930" y="4080793"/>
                    </a:lnTo>
                    <a:cubicBezTo>
                      <a:pt x="797187" y="4628887"/>
                      <a:pt x="1665219" y="4939726"/>
                      <a:pt x="2538755" y="4947978"/>
                    </a:cubicBezTo>
                    <a:cubicBezTo>
                      <a:pt x="2767112" y="4950041"/>
                      <a:pt x="3000972" y="4931474"/>
                      <a:pt x="3210758" y="4840698"/>
                    </a:cubicBezTo>
                    <a:cubicBezTo>
                      <a:pt x="3421232" y="4749922"/>
                      <a:pt x="3595939" y="4592439"/>
                      <a:pt x="3754826" y="4427392"/>
                    </a:cubicBezTo>
                    <a:cubicBezTo>
                      <a:pt x="4684763" y="3461865"/>
                      <a:pt x="5213698" y="2122232"/>
                      <a:pt x="5194440" y="782599"/>
                    </a:cubicBezTo>
                    <a:cubicBezTo>
                      <a:pt x="5192376" y="631993"/>
                      <a:pt x="5184122" y="478637"/>
                      <a:pt x="5221953" y="333533"/>
                    </a:cubicBezTo>
                    <a:cubicBezTo>
                      <a:pt x="5260471" y="187741"/>
                      <a:pt x="5355391" y="47451"/>
                      <a:pt x="5498457" y="0"/>
                    </a:cubicBezTo>
                    <a:cubicBezTo>
                      <a:pt x="5155922" y="125161"/>
                      <a:pt x="4795502" y="202871"/>
                      <a:pt x="4432332" y="230378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 w="6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00" dirty="0">
                  <a:latin typeface="Mulish Light" pitchFamily="2" charset="77"/>
                </a:endParaRPr>
              </a:p>
            </p:txBody>
          </p:sp>
          <p:sp>
            <p:nvSpPr>
              <p:cNvPr id="3" name="Graphic 2">
                <a:extLst>
                  <a:ext uri="{FF2B5EF4-FFF2-40B4-BE49-F238E27FC236}">
                    <a16:creationId xmlns:a16="http://schemas.microsoft.com/office/drawing/2014/main" id="{2563BDA5-B160-022D-8131-345E44E4D7B0}"/>
                  </a:ext>
                </a:extLst>
              </p:cNvPr>
              <p:cNvSpPr/>
              <p:nvPr/>
            </p:nvSpPr>
            <p:spPr>
              <a:xfrm>
                <a:off x="1482618" y="4972958"/>
                <a:ext cx="1451630" cy="1312842"/>
              </a:xfrm>
              <a:custGeom>
                <a:avLst/>
                <a:gdLst>
                  <a:gd name="connsiteX0" fmla="*/ 1932827 w 3804185"/>
                  <a:gd name="connsiteY0" fmla="*/ 313044 h 3440472"/>
                  <a:gd name="connsiteX1" fmla="*/ 957591 w 3804185"/>
                  <a:gd name="connsiteY1" fmla="*/ 558418 h 3440472"/>
                  <a:gd name="connsiteX2" fmla="*/ 464285 w 3804185"/>
                  <a:gd name="connsiteY2" fmla="*/ 776929 h 3440472"/>
                  <a:gd name="connsiteX3" fmla="*/ 30961 w 3804185"/>
                  <a:gd name="connsiteY3" fmla="*/ 2140170 h 3440472"/>
                  <a:gd name="connsiteX4" fmla="*/ 256413 w 3804185"/>
                  <a:gd name="connsiteY4" fmla="*/ 3066389 h 3440472"/>
                  <a:gd name="connsiteX5" fmla="*/ 356729 w 3804185"/>
                  <a:gd name="connsiteY5" fmla="*/ 3027646 h 3440472"/>
                  <a:gd name="connsiteX6" fmla="*/ 2228604 w 3804185"/>
                  <a:gd name="connsiteY6" fmla="*/ 1626178 h 3440472"/>
                  <a:gd name="connsiteX7" fmla="*/ 2511971 w 3804185"/>
                  <a:gd name="connsiteY7" fmla="*/ 1374606 h 3440472"/>
                  <a:gd name="connsiteX8" fmla="*/ 2726564 w 3804185"/>
                  <a:gd name="connsiteY8" fmla="*/ 1163327 h 3440472"/>
                  <a:gd name="connsiteX9" fmla="*/ 2266869 w 3804185"/>
                  <a:gd name="connsiteY9" fmla="*/ 1777018 h 3440472"/>
                  <a:gd name="connsiteX10" fmla="*/ 377413 w 3804185"/>
                  <a:gd name="connsiteY10" fmla="*/ 3268886 h 3440472"/>
                  <a:gd name="connsiteX11" fmla="*/ 473592 w 3804185"/>
                  <a:gd name="connsiteY11" fmla="*/ 3330359 h 3440472"/>
                  <a:gd name="connsiteX12" fmla="*/ 1152018 w 3804185"/>
                  <a:gd name="connsiteY12" fmla="*/ 3383049 h 3440472"/>
                  <a:gd name="connsiteX13" fmla="*/ 1866122 w 3804185"/>
                  <a:gd name="connsiteY13" fmla="*/ 3439872 h 3440472"/>
                  <a:gd name="connsiteX14" fmla="*/ 2441129 w 3804185"/>
                  <a:gd name="connsiteY14" fmla="*/ 3377883 h 3440472"/>
                  <a:gd name="connsiteX15" fmla="*/ 3256067 w 3804185"/>
                  <a:gd name="connsiteY15" fmla="*/ 2796737 h 3440472"/>
                  <a:gd name="connsiteX16" fmla="*/ 3541502 w 3804185"/>
                  <a:gd name="connsiteY16" fmla="*/ 2437717 h 3440472"/>
                  <a:gd name="connsiteX17" fmla="*/ 3616998 w 3804185"/>
                  <a:gd name="connsiteY17" fmla="*/ 1927858 h 3440472"/>
                  <a:gd name="connsiteX18" fmla="*/ 3623203 w 3804185"/>
                  <a:gd name="connsiteY18" fmla="*/ 947915 h 3440472"/>
                  <a:gd name="connsiteX19" fmla="*/ 3804185 w 3804185"/>
                  <a:gd name="connsiteY19" fmla="*/ 0 h 3440472"/>
                  <a:gd name="connsiteX20" fmla="*/ 2629351 w 3804185"/>
                  <a:gd name="connsiteY20" fmla="*/ 291865 h 3440472"/>
                  <a:gd name="connsiteX21" fmla="*/ 1932827 w 3804185"/>
                  <a:gd name="connsiteY21" fmla="*/ 313044 h 3440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804185" h="3440472">
                    <a:moveTo>
                      <a:pt x="1932827" y="313044"/>
                    </a:moveTo>
                    <a:cubicBezTo>
                      <a:pt x="1598268" y="345589"/>
                      <a:pt x="1276637" y="452520"/>
                      <a:pt x="957591" y="558418"/>
                    </a:cubicBezTo>
                    <a:cubicBezTo>
                      <a:pt x="786433" y="615241"/>
                      <a:pt x="612690" y="673614"/>
                      <a:pt x="464285" y="776929"/>
                    </a:cubicBezTo>
                    <a:cubicBezTo>
                      <a:pt x="50610" y="1065178"/>
                      <a:pt x="-63150" y="1644775"/>
                      <a:pt x="30961" y="2140170"/>
                    </a:cubicBezTo>
                    <a:cubicBezTo>
                      <a:pt x="90427" y="2452698"/>
                      <a:pt x="217114" y="2751278"/>
                      <a:pt x="256413" y="3066389"/>
                    </a:cubicBezTo>
                    <a:lnTo>
                      <a:pt x="356729" y="3027646"/>
                    </a:lnTo>
                    <a:cubicBezTo>
                      <a:pt x="980860" y="2560662"/>
                      <a:pt x="1604473" y="2093162"/>
                      <a:pt x="2228604" y="1626178"/>
                    </a:cubicBezTo>
                    <a:cubicBezTo>
                      <a:pt x="2329954" y="1550241"/>
                      <a:pt x="2432339" y="1473272"/>
                      <a:pt x="2511971" y="1374606"/>
                    </a:cubicBezTo>
                    <a:cubicBezTo>
                      <a:pt x="2576091" y="1295570"/>
                      <a:pt x="2630385" y="1197937"/>
                      <a:pt x="2726564" y="1163327"/>
                    </a:cubicBezTo>
                    <a:cubicBezTo>
                      <a:pt x="2660377" y="1414382"/>
                      <a:pt x="2461296" y="1605515"/>
                      <a:pt x="2266869" y="1777018"/>
                    </a:cubicBezTo>
                    <a:cubicBezTo>
                      <a:pt x="1664456" y="2308573"/>
                      <a:pt x="1022227" y="2791054"/>
                      <a:pt x="377413" y="3268886"/>
                    </a:cubicBezTo>
                    <a:cubicBezTo>
                      <a:pt x="315879" y="3314345"/>
                      <a:pt x="376379" y="3340174"/>
                      <a:pt x="473592" y="3330359"/>
                    </a:cubicBezTo>
                    <a:cubicBezTo>
                      <a:pt x="694391" y="3307629"/>
                      <a:pt x="928634" y="3351022"/>
                      <a:pt x="1152018" y="3383049"/>
                    </a:cubicBezTo>
                    <a:cubicBezTo>
                      <a:pt x="1388329" y="3416627"/>
                      <a:pt x="1627226" y="3435740"/>
                      <a:pt x="1866122" y="3439872"/>
                    </a:cubicBezTo>
                    <a:cubicBezTo>
                      <a:pt x="2059515" y="3442972"/>
                      <a:pt x="2256527" y="3435740"/>
                      <a:pt x="2441129" y="3377883"/>
                    </a:cubicBezTo>
                    <a:cubicBezTo>
                      <a:pt x="2762761" y="3276635"/>
                      <a:pt x="3015619" y="3032811"/>
                      <a:pt x="3256067" y="2796737"/>
                    </a:cubicBezTo>
                    <a:cubicBezTo>
                      <a:pt x="3365691" y="2688773"/>
                      <a:pt x="3477900" y="2577709"/>
                      <a:pt x="3541502" y="2437717"/>
                    </a:cubicBezTo>
                    <a:cubicBezTo>
                      <a:pt x="3612861" y="2279645"/>
                      <a:pt x="3615447" y="2100910"/>
                      <a:pt x="3616998" y="1927858"/>
                    </a:cubicBezTo>
                    <a:cubicBezTo>
                      <a:pt x="3619583" y="1601382"/>
                      <a:pt x="3621652" y="1274390"/>
                      <a:pt x="3623203" y="947915"/>
                    </a:cubicBezTo>
                    <a:cubicBezTo>
                      <a:pt x="3624754" y="622473"/>
                      <a:pt x="3636130" y="269136"/>
                      <a:pt x="3804185" y="0"/>
                    </a:cubicBezTo>
                    <a:cubicBezTo>
                      <a:pt x="3436015" y="170986"/>
                      <a:pt x="3034752" y="270685"/>
                      <a:pt x="2629351" y="291865"/>
                    </a:cubicBezTo>
                    <a:cubicBezTo>
                      <a:pt x="2397176" y="303230"/>
                      <a:pt x="2163968" y="290315"/>
                      <a:pt x="1932827" y="31304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51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00" dirty="0">
                  <a:latin typeface="Mulish Light" pitchFamily="2" charset="77"/>
                </a:endParaRPr>
              </a:p>
            </p:txBody>
          </p:sp>
          <p:sp>
            <p:nvSpPr>
              <p:cNvPr id="4" name="Graphic 2">
                <a:extLst>
                  <a:ext uri="{FF2B5EF4-FFF2-40B4-BE49-F238E27FC236}">
                    <a16:creationId xmlns:a16="http://schemas.microsoft.com/office/drawing/2014/main" id="{6B224B7F-355B-543C-A789-F3DA2330BDF2}"/>
                  </a:ext>
                </a:extLst>
              </p:cNvPr>
              <p:cNvSpPr/>
              <p:nvPr/>
            </p:nvSpPr>
            <p:spPr>
              <a:xfrm rot="4851099">
                <a:off x="578812" y="6281488"/>
                <a:ext cx="1451630" cy="1312842"/>
              </a:xfrm>
              <a:custGeom>
                <a:avLst/>
                <a:gdLst>
                  <a:gd name="connsiteX0" fmla="*/ 1932827 w 3804185"/>
                  <a:gd name="connsiteY0" fmla="*/ 313044 h 3440472"/>
                  <a:gd name="connsiteX1" fmla="*/ 957591 w 3804185"/>
                  <a:gd name="connsiteY1" fmla="*/ 558418 h 3440472"/>
                  <a:gd name="connsiteX2" fmla="*/ 464285 w 3804185"/>
                  <a:gd name="connsiteY2" fmla="*/ 776929 h 3440472"/>
                  <a:gd name="connsiteX3" fmla="*/ 30961 w 3804185"/>
                  <a:gd name="connsiteY3" fmla="*/ 2140170 h 3440472"/>
                  <a:gd name="connsiteX4" fmla="*/ 256413 w 3804185"/>
                  <a:gd name="connsiteY4" fmla="*/ 3066389 h 3440472"/>
                  <a:gd name="connsiteX5" fmla="*/ 356729 w 3804185"/>
                  <a:gd name="connsiteY5" fmla="*/ 3027646 h 3440472"/>
                  <a:gd name="connsiteX6" fmla="*/ 2228604 w 3804185"/>
                  <a:gd name="connsiteY6" fmla="*/ 1626178 h 3440472"/>
                  <a:gd name="connsiteX7" fmla="*/ 2511971 w 3804185"/>
                  <a:gd name="connsiteY7" fmla="*/ 1374606 h 3440472"/>
                  <a:gd name="connsiteX8" fmla="*/ 2726564 w 3804185"/>
                  <a:gd name="connsiteY8" fmla="*/ 1163327 h 3440472"/>
                  <a:gd name="connsiteX9" fmla="*/ 2266869 w 3804185"/>
                  <a:gd name="connsiteY9" fmla="*/ 1777018 h 3440472"/>
                  <a:gd name="connsiteX10" fmla="*/ 377413 w 3804185"/>
                  <a:gd name="connsiteY10" fmla="*/ 3268886 h 3440472"/>
                  <a:gd name="connsiteX11" fmla="*/ 473592 w 3804185"/>
                  <a:gd name="connsiteY11" fmla="*/ 3330359 h 3440472"/>
                  <a:gd name="connsiteX12" fmla="*/ 1152018 w 3804185"/>
                  <a:gd name="connsiteY12" fmla="*/ 3383049 h 3440472"/>
                  <a:gd name="connsiteX13" fmla="*/ 1866122 w 3804185"/>
                  <a:gd name="connsiteY13" fmla="*/ 3439872 h 3440472"/>
                  <a:gd name="connsiteX14" fmla="*/ 2441129 w 3804185"/>
                  <a:gd name="connsiteY14" fmla="*/ 3377883 h 3440472"/>
                  <a:gd name="connsiteX15" fmla="*/ 3256067 w 3804185"/>
                  <a:gd name="connsiteY15" fmla="*/ 2796737 h 3440472"/>
                  <a:gd name="connsiteX16" fmla="*/ 3541502 w 3804185"/>
                  <a:gd name="connsiteY16" fmla="*/ 2437717 h 3440472"/>
                  <a:gd name="connsiteX17" fmla="*/ 3616998 w 3804185"/>
                  <a:gd name="connsiteY17" fmla="*/ 1927858 h 3440472"/>
                  <a:gd name="connsiteX18" fmla="*/ 3623203 w 3804185"/>
                  <a:gd name="connsiteY18" fmla="*/ 947915 h 3440472"/>
                  <a:gd name="connsiteX19" fmla="*/ 3804185 w 3804185"/>
                  <a:gd name="connsiteY19" fmla="*/ 0 h 3440472"/>
                  <a:gd name="connsiteX20" fmla="*/ 2629351 w 3804185"/>
                  <a:gd name="connsiteY20" fmla="*/ 291865 h 3440472"/>
                  <a:gd name="connsiteX21" fmla="*/ 1932827 w 3804185"/>
                  <a:gd name="connsiteY21" fmla="*/ 313044 h 3440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804185" h="3440472">
                    <a:moveTo>
                      <a:pt x="1932827" y="313044"/>
                    </a:moveTo>
                    <a:cubicBezTo>
                      <a:pt x="1598268" y="345589"/>
                      <a:pt x="1276637" y="452520"/>
                      <a:pt x="957591" y="558418"/>
                    </a:cubicBezTo>
                    <a:cubicBezTo>
                      <a:pt x="786433" y="615241"/>
                      <a:pt x="612690" y="673614"/>
                      <a:pt x="464285" y="776929"/>
                    </a:cubicBezTo>
                    <a:cubicBezTo>
                      <a:pt x="50610" y="1065178"/>
                      <a:pt x="-63150" y="1644775"/>
                      <a:pt x="30961" y="2140170"/>
                    </a:cubicBezTo>
                    <a:cubicBezTo>
                      <a:pt x="90427" y="2452698"/>
                      <a:pt x="217114" y="2751278"/>
                      <a:pt x="256413" y="3066389"/>
                    </a:cubicBezTo>
                    <a:lnTo>
                      <a:pt x="356729" y="3027646"/>
                    </a:lnTo>
                    <a:cubicBezTo>
                      <a:pt x="980860" y="2560662"/>
                      <a:pt x="1604473" y="2093162"/>
                      <a:pt x="2228604" y="1626178"/>
                    </a:cubicBezTo>
                    <a:cubicBezTo>
                      <a:pt x="2329954" y="1550241"/>
                      <a:pt x="2432339" y="1473272"/>
                      <a:pt x="2511971" y="1374606"/>
                    </a:cubicBezTo>
                    <a:cubicBezTo>
                      <a:pt x="2576091" y="1295570"/>
                      <a:pt x="2630385" y="1197937"/>
                      <a:pt x="2726564" y="1163327"/>
                    </a:cubicBezTo>
                    <a:cubicBezTo>
                      <a:pt x="2660377" y="1414382"/>
                      <a:pt x="2461296" y="1605515"/>
                      <a:pt x="2266869" y="1777018"/>
                    </a:cubicBezTo>
                    <a:cubicBezTo>
                      <a:pt x="1664456" y="2308573"/>
                      <a:pt x="1022227" y="2791054"/>
                      <a:pt x="377413" y="3268886"/>
                    </a:cubicBezTo>
                    <a:cubicBezTo>
                      <a:pt x="315879" y="3314345"/>
                      <a:pt x="376379" y="3340174"/>
                      <a:pt x="473592" y="3330359"/>
                    </a:cubicBezTo>
                    <a:cubicBezTo>
                      <a:pt x="694391" y="3307629"/>
                      <a:pt x="928634" y="3351022"/>
                      <a:pt x="1152018" y="3383049"/>
                    </a:cubicBezTo>
                    <a:cubicBezTo>
                      <a:pt x="1388329" y="3416627"/>
                      <a:pt x="1627226" y="3435740"/>
                      <a:pt x="1866122" y="3439872"/>
                    </a:cubicBezTo>
                    <a:cubicBezTo>
                      <a:pt x="2059515" y="3442972"/>
                      <a:pt x="2256527" y="3435740"/>
                      <a:pt x="2441129" y="3377883"/>
                    </a:cubicBezTo>
                    <a:cubicBezTo>
                      <a:pt x="2762761" y="3276635"/>
                      <a:pt x="3015619" y="3032811"/>
                      <a:pt x="3256067" y="2796737"/>
                    </a:cubicBezTo>
                    <a:cubicBezTo>
                      <a:pt x="3365691" y="2688773"/>
                      <a:pt x="3477900" y="2577709"/>
                      <a:pt x="3541502" y="2437717"/>
                    </a:cubicBezTo>
                    <a:cubicBezTo>
                      <a:pt x="3612861" y="2279645"/>
                      <a:pt x="3615447" y="2100910"/>
                      <a:pt x="3616998" y="1927858"/>
                    </a:cubicBezTo>
                    <a:cubicBezTo>
                      <a:pt x="3619583" y="1601382"/>
                      <a:pt x="3621652" y="1274390"/>
                      <a:pt x="3623203" y="947915"/>
                    </a:cubicBezTo>
                    <a:cubicBezTo>
                      <a:pt x="3624754" y="622473"/>
                      <a:pt x="3636130" y="269136"/>
                      <a:pt x="3804185" y="0"/>
                    </a:cubicBezTo>
                    <a:cubicBezTo>
                      <a:pt x="3436015" y="170986"/>
                      <a:pt x="3034752" y="270685"/>
                      <a:pt x="2629351" y="291865"/>
                    </a:cubicBezTo>
                    <a:cubicBezTo>
                      <a:pt x="2397176" y="303230"/>
                      <a:pt x="2163968" y="290315"/>
                      <a:pt x="1932827" y="31304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51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00" dirty="0">
                  <a:latin typeface="Mulish Light" pitchFamily="2" charset="77"/>
                </a:endParaRPr>
              </a:p>
            </p:txBody>
          </p:sp>
          <p:sp>
            <p:nvSpPr>
              <p:cNvPr id="6" name="Graphic 2">
                <a:extLst>
                  <a:ext uri="{FF2B5EF4-FFF2-40B4-BE49-F238E27FC236}">
                    <a16:creationId xmlns:a16="http://schemas.microsoft.com/office/drawing/2014/main" id="{995FF98E-ACF6-5D01-2792-9B93BAE433F3}"/>
                  </a:ext>
                </a:extLst>
              </p:cNvPr>
              <p:cNvSpPr/>
              <p:nvPr/>
            </p:nvSpPr>
            <p:spPr>
              <a:xfrm rot="4851099">
                <a:off x="3793809" y="5172960"/>
                <a:ext cx="1451630" cy="1312842"/>
              </a:xfrm>
              <a:custGeom>
                <a:avLst/>
                <a:gdLst>
                  <a:gd name="connsiteX0" fmla="*/ 1932827 w 3804185"/>
                  <a:gd name="connsiteY0" fmla="*/ 313044 h 3440472"/>
                  <a:gd name="connsiteX1" fmla="*/ 957591 w 3804185"/>
                  <a:gd name="connsiteY1" fmla="*/ 558418 h 3440472"/>
                  <a:gd name="connsiteX2" fmla="*/ 464285 w 3804185"/>
                  <a:gd name="connsiteY2" fmla="*/ 776929 h 3440472"/>
                  <a:gd name="connsiteX3" fmla="*/ 30961 w 3804185"/>
                  <a:gd name="connsiteY3" fmla="*/ 2140170 h 3440472"/>
                  <a:gd name="connsiteX4" fmla="*/ 256413 w 3804185"/>
                  <a:gd name="connsiteY4" fmla="*/ 3066389 h 3440472"/>
                  <a:gd name="connsiteX5" fmla="*/ 356729 w 3804185"/>
                  <a:gd name="connsiteY5" fmla="*/ 3027646 h 3440472"/>
                  <a:gd name="connsiteX6" fmla="*/ 2228604 w 3804185"/>
                  <a:gd name="connsiteY6" fmla="*/ 1626178 h 3440472"/>
                  <a:gd name="connsiteX7" fmla="*/ 2511971 w 3804185"/>
                  <a:gd name="connsiteY7" fmla="*/ 1374606 h 3440472"/>
                  <a:gd name="connsiteX8" fmla="*/ 2726564 w 3804185"/>
                  <a:gd name="connsiteY8" fmla="*/ 1163327 h 3440472"/>
                  <a:gd name="connsiteX9" fmla="*/ 2266869 w 3804185"/>
                  <a:gd name="connsiteY9" fmla="*/ 1777018 h 3440472"/>
                  <a:gd name="connsiteX10" fmla="*/ 377413 w 3804185"/>
                  <a:gd name="connsiteY10" fmla="*/ 3268886 h 3440472"/>
                  <a:gd name="connsiteX11" fmla="*/ 473592 w 3804185"/>
                  <a:gd name="connsiteY11" fmla="*/ 3330359 h 3440472"/>
                  <a:gd name="connsiteX12" fmla="*/ 1152018 w 3804185"/>
                  <a:gd name="connsiteY12" fmla="*/ 3383049 h 3440472"/>
                  <a:gd name="connsiteX13" fmla="*/ 1866122 w 3804185"/>
                  <a:gd name="connsiteY13" fmla="*/ 3439872 h 3440472"/>
                  <a:gd name="connsiteX14" fmla="*/ 2441129 w 3804185"/>
                  <a:gd name="connsiteY14" fmla="*/ 3377883 h 3440472"/>
                  <a:gd name="connsiteX15" fmla="*/ 3256067 w 3804185"/>
                  <a:gd name="connsiteY15" fmla="*/ 2796737 h 3440472"/>
                  <a:gd name="connsiteX16" fmla="*/ 3541502 w 3804185"/>
                  <a:gd name="connsiteY16" fmla="*/ 2437717 h 3440472"/>
                  <a:gd name="connsiteX17" fmla="*/ 3616998 w 3804185"/>
                  <a:gd name="connsiteY17" fmla="*/ 1927858 h 3440472"/>
                  <a:gd name="connsiteX18" fmla="*/ 3623203 w 3804185"/>
                  <a:gd name="connsiteY18" fmla="*/ 947915 h 3440472"/>
                  <a:gd name="connsiteX19" fmla="*/ 3804185 w 3804185"/>
                  <a:gd name="connsiteY19" fmla="*/ 0 h 3440472"/>
                  <a:gd name="connsiteX20" fmla="*/ 2629351 w 3804185"/>
                  <a:gd name="connsiteY20" fmla="*/ 291865 h 3440472"/>
                  <a:gd name="connsiteX21" fmla="*/ 1932827 w 3804185"/>
                  <a:gd name="connsiteY21" fmla="*/ 313044 h 3440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804185" h="3440472">
                    <a:moveTo>
                      <a:pt x="1932827" y="313044"/>
                    </a:moveTo>
                    <a:cubicBezTo>
                      <a:pt x="1598268" y="345589"/>
                      <a:pt x="1276637" y="452520"/>
                      <a:pt x="957591" y="558418"/>
                    </a:cubicBezTo>
                    <a:cubicBezTo>
                      <a:pt x="786433" y="615241"/>
                      <a:pt x="612690" y="673614"/>
                      <a:pt x="464285" y="776929"/>
                    </a:cubicBezTo>
                    <a:cubicBezTo>
                      <a:pt x="50610" y="1065178"/>
                      <a:pt x="-63150" y="1644775"/>
                      <a:pt x="30961" y="2140170"/>
                    </a:cubicBezTo>
                    <a:cubicBezTo>
                      <a:pt x="90427" y="2452698"/>
                      <a:pt x="217114" y="2751278"/>
                      <a:pt x="256413" y="3066389"/>
                    </a:cubicBezTo>
                    <a:lnTo>
                      <a:pt x="356729" y="3027646"/>
                    </a:lnTo>
                    <a:cubicBezTo>
                      <a:pt x="980860" y="2560662"/>
                      <a:pt x="1604473" y="2093162"/>
                      <a:pt x="2228604" y="1626178"/>
                    </a:cubicBezTo>
                    <a:cubicBezTo>
                      <a:pt x="2329954" y="1550241"/>
                      <a:pt x="2432339" y="1473272"/>
                      <a:pt x="2511971" y="1374606"/>
                    </a:cubicBezTo>
                    <a:cubicBezTo>
                      <a:pt x="2576091" y="1295570"/>
                      <a:pt x="2630385" y="1197937"/>
                      <a:pt x="2726564" y="1163327"/>
                    </a:cubicBezTo>
                    <a:cubicBezTo>
                      <a:pt x="2660377" y="1414382"/>
                      <a:pt x="2461296" y="1605515"/>
                      <a:pt x="2266869" y="1777018"/>
                    </a:cubicBezTo>
                    <a:cubicBezTo>
                      <a:pt x="1664456" y="2308573"/>
                      <a:pt x="1022227" y="2791054"/>
                      <a:pt x="377413" y="3268886"/>
                    </a:cubicBezTo>
                    <a:cubicBezTo>
                      <a:pt x="315879" y="3314345"/>
                      <a:pt x="376379" y="3340174"/>
                      <a:pt x="473592" y="3330359"/>
                    </a:cubicBezTo>
                    <a:cubicBezTo>
                      <a:pt x="694391" y="3307629"/>
                      <a:pt x="928634" y="3351022"/>
                      <a:pt x="1152018" y="3383049"/>
                    </a:cubicBezTo>
                    <a:cubicBezTo>
                      <a:pt x="1388329" y="3416627"/>
                      <a:pt x="1627226" y="3435740"/>
                      <a:pt x="1866122" y="3439872"/>
                    </a:cubicBezTo>
                    <a:cubicBezTo>
                      <a:pt x="2059515" y="3442972"/>
                      <a:pt x="2256527" y="3435740"/>
                      <a:pt x="2441129" y="3377883"/>
                    </a:cubicBezTo>
                    <a:cubicBezTo>
                      <a:pt x="2762761" y="3276635"/>
                      <a:pt x="3015619" y="3032811"/>
                      <a:pt x="3256067" y="2796737"/>
                    </a:cubicBezTo>
                    <a:cubicBezTo>
                      <a:pt x="3365691" y="2688773"/>
                      <a:pt x="3477900" y="2577709"/>
                      <a:pt x="3541502" y="2437717"/>
                    </a:cubicBezTo>
                    <a:cubicBezTo>
                      <a:pt x="3612861" y="2279645"/>
                      <a:pt x="3615447" y="2100910"/>
                      <a:pt x="3616998" y="1927858"/>
                    </a:cubicBezTo>
                    <a:cubicBezTo>
                      <a:pt x="3619583" y="1601382"/>
                      <a:pt x="3621652" y="1274390"/>
                      <a:pt x="3623203" y="947915"/>
                    </a:cubicBezTo>
                    <a:cubicBezTo>
                      <a:pt x="3624754" y="622473"/>
                      <a:pt x="3636130" y="269136"/>
                      <a:pt x="3804185" y="0"/>
                    </a:cubicBezTo>
                    <a:cubicBezTo>
                      <a:pt x="3436015" y="170986"/>
                      <a:pt x="3034752" y="270685"/>
                      <a:pt x="2629351" y="291865"/>
                    </a:cubicBezTo>
                    <a:cubicBezTo>
                      <a:pt x="2397176" y="303230"/>
                      <a:pt x="2163968" y="290315"/>
                      <a:pt x="1932827" y="31304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51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00" dirty="0">
                  <a:latin typeface="Mulish Light" pitchFamily="2" charset="77"/>
                </a:endParaRPr>
              </a:p>
            </p:txBody>
          </p:sp>
          <p:sp>
            <p:nvSpPr>
              <p:cNvPr id="7" name="Graphic 2">
                <a:extLst>
                  <a:ext uri="{FF2B5EF4-FFF2-40B4-BE49-F238E27FC236}">
                    <a16:creationId xmlns:a16="http://schemas.microsoft.com/office/drawing/2014/main" id="{06B4C385-43A1-C413-B242-78DFD9D6B261}"/>
                  </a:ext>
                </a:extLst>
              </p:cNvPr>
              <p:cNvSpPr/>
              <p:nvPr/>
            </p:nvSpPr>
            <p:spPr>
              <a:xfrm rot="1990895">
                <a:off x="2545429" y="6054494"/>
                <a:ext cx="1451630" cy="1312842"/>
              </a:xfrm>
              <a:custGeom>
                <a:avLst/>
                <a:gdLst>
                  <a:gd name="connsiteX0" fmla="*/ 1932827 w 3804185"/>
                  <a:gd name="connsiteY0" fmla="*/ 313044 h 3440472"/>
                  <a:gd name="connsiteX1" fmla="*/ 957591 w 3804185"/>
                  <a:gd name="connsiteY1" fmla="*/ 558418 h 3440472"/>
                  <a:gd name="connsiteX2" fmla="*/ 464285 w 3804185"/>
                  <a:gd name="connsiteY2" fmla="*/ 776929 h 3440472"/>
                  <a:gd name="connsiteX3" fmla="*/ 30961 w 3804185"/>
                  <a:gd name="connsiteY3" fmla="*/ 2140170 h 3440472"/>
                  <a:gd name="connsiteX4" fmla="*/ 256413 w 3804185"/>
                  <a:gd name="connsiteY4" fmla="*/ 3066389 h 3440472"/>
                  <a:gd name="connsiteX5" fmla="*/ 356729 w 3804185"/>
                  <a:gd name="connsiteY5" fmla="*/ 3027646 h 3440472"/>
                  <a:gd name="connsiteX6" fmla="*/ 2228604 w 3804185"/>
                  <a:gd name="connsiteY6" fmla="*/ 1626178 h 3440472"/>
                  <a:gd name="connsiteX7" fmla="*/ 2511971 w 3804185"/>
                  <a:gd name="connsiteY7" fmla="*/ 1374606 h 3440472"/>
                  <a:gd name="connsiteX8" fmla="*/ 2726564 w 3804185"/>
                  <a:gd name="connsiteY8" fmla="*/ 1163327 h 3440472"/>
                  <a:gd name="connsiteX9" fmla="*/ 2266869 w 3804185"/>
                  <a:gd name="connsiteY9" fmla="*/ 1777018 h 3440472"/>
                  <a:gd name="connsiteX10" fmla="*/ 377413 w 3804185"/>
                  <a:gd name="connsiteY10" fmla="*/ 3268886 h 3440472"/>
                  <a:gd name="connsiteX11" fmla="*/ 473592 w 3804185"/>
                  <a:gd name="connsiteY11" fmla="*/ 3330359 h 3440472"/>
                  <a:gd name="connsiteX12" fmla="*/ 1152018 w 3804185"/>
                  <a:gd name="connsiteY12" fmla="*/ 3383049 h 3440472"/>
                  <a:gd name="connsiteX13" fmla="*/ 1866122 w 3804185"/>
                  <a:gd name="connsiteY13" fmla="*/ 3439872 h 3440472"/>
                  <a:gd name="connsiteX14" fmla="*/ 2441129 w 3804185"/>
                  <a:gd name="connsiteY14" fmla="*/ 3377883 h 3440472"/>
                  <a:gd name="connsiteX15" fmla="*/ 3256067 w 3804185"/>
                  <a:gd name="connsiteY15" fmla="*/ 2796737 h 3440472"/>
                  <a:gd name="connsiteX16" fmla="*/ 3541502 w 3804185"/>
                  <a:gd name="connsiteY16" fmla="*/ 2437717 h 3440472"/>
                  <a:gd name="connsiteX17" fmla="*/ 3616998 w 3804185"/>
                  <a:gd name="connsiteY17" fmla="*/ 1927858 h 3440472"/>
                  <a:gd name="connsiteX18" fmla="*/ 3623203 w 3804185"/>
                  <a:gd name="connsiteY18" fmla="*/ 947915 h 3440472"/>
                  <a:gd name="connsiteX19" fmla="*/ 3804185 w 3804185"/>
                  <a:gd name="connsiteY19" fmla="*/ 0 h 3440472"/>
                  <a:gd name="connsiteX20" fmla="*/ 2629351 w 3804185"/>
                  <a:gd name="connsiteY20" fmla="*/ 291865 h 3440472"/>
                  <a:gd name="connsiteX21" fmla="*/ 1932827 w 3804185"/>
                  <a:gd name="connsiteY21" fmla="*/ 313044 h 3440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804185" h="3440472">
                    <a:moveTo>
                      <a:pt x="1932827" y="313044"/>
                    </a:moveTo>
                    <a:cubicBezTo>
                      <a:pt x="1598268" y="345589"/>
                      <a:pt x="1276637" y="452520"/>
                      <a:pt x="957591" y="558418"/>
                    </a:cubicBezTo>
                    <a:cubicBezTo>
                      <a:pt x="786433" y="615241"/>
                      <a:pt x="612690" y="673614"/>
                      <a:pt x="464285" y="776929"/>
                    </a:cubicBezTo>
                    <a:cubicBezTo>
                      <a:pt x="50610" y="1065178"/>
                      <a:pt x="-63150" y="1644775"/>
                      <a:pt x="30961" y="2140170"/>
                    </a:cubicBezTo>
                    <a:cubicBezTo>
                      <a:pt x="90427" y="2452698"/>
                      <a:pt x="217114" y="2751278"/>
                      <a:pt x="256413" y="3066389"/>
                    </a:cubicBezTo>
                    <a:lnTo>
                      <a:pt x="356729" y="3027646"/>
                    </a:lnTo>
                    <a:cubicBezTo>
                      <a:pt x="980860" y="2560662"/>
                      <a:pt x="1604473" y="2093162"/>
                      <a:pt x="2228604" y="1626178"/>
                    </a:cubicBezTo>
                    <a:cubicBezTo>
                      <a:pt x="2329954" y="1550241"/>
                      <a:pt x="2432339" y="1473272"/>
                      <a:pt x="2511971" y="1374606"/>
                    </a:cubicBezTo>
                    <a:cubicBezTo>
                      <a:pt x="2576091" y="1295570"/>
                      <a:pt x="2630385" y="1197937"/>
                      <a:pt x="2726564" y="1163327"/>
                    </a:cubicBezTo>
                    <a:cubicBezTo>
                      <a:pt x="2660377" y="1414382"/>
                      <a:pt x="2461296" y="1605515"/>
                      <a:pt x="2266869" y="1777018"/>
                    </a:cubicBezTo>
                    <a:cubicBezTo>
                      <a:pt x="1664456" y="2308573"/>
                      <a:pt x="1022227" y="2791054"/>
                      <a:pt x="377413" y="3268886"/>
                    </a:cubicBezTo>
                    <a:cubicBezTo>
                      <a:pt x="315879" y="3314345"/>
                      <a:pt x="376379" y="3340174"/>
                      <a:pt x="473592" y="3330359"/>
                    </a:cubicBezTo>
                    <a:cubicBezTo>
                      <a:pt x="694391" y="3307629"/>
                      <a:pt x="928634" y="3351022"/>
                      <a:pt x="1152018" y="3383049"/>
                    </a:cubicBezTo>
                    <a:cubicBezTo>
                      <a:pt x="1388329" y="3416627"/>
                      <a:pt x="1627226" y="3435740"/>
                      <a:pt x="1866122" y="3439872"/>
                    </a:cubicBezTo>
                    <a:cubicBezTo>
                      <a:pt x="2059515" y="3442972"/>
                      <a:pt x="2256527" y="3435740"/>
                      <a:pt x="2441129" y="3377883"/>
                    </a:cubicBezTo>
                    <a:cubicBezTo>
                      <a:pt x="2762761" y="3276635"/>
                      <a:pt x="3015619" y="3032811"/>
                      <a:pt x="3256067" y="2796737"/>
                    </a:cubicBezTo>
                    <a:cubicBezTo>
                      <a:pt x="3365691" y="2688773"/>
                      <a:pt x="3477900" y="2577709"/>
                      <a:pt x="3541502" y="2437717"/>
                    </a:cubicBezTo>
                    <a:cubicBezTo>
                      <a:pt x="3612861" y="2279645"/>
                      <a:pt x="3615447" y="2100910"/>
                      <a:pt x="3616998" y="1927858"/>
                    </a:cubicBezTo>
                    <a:cubicBezTo>
                      <a:pt x="3619583" y="1601382"/>
                      <a:pt x="3621652" y="1274390"/>
                      <a:pt x="3623203" y="947915"/>
                    </a:cubicBezTo>
                    <a:cubicBezTo>
                      <a:pt x="3624754" y="622473"/>
                      <a:pt x="3636130" y="269136"/>
                      <a:pt x="3804185" y="0"/>
                    </a:cubicBezTo>
                    <a:cubicBezTo>
                      <a:pt x="3436015" y="170986"/>
                      <a:pt x="3034752" y="270685"/>
                      <a:pt x="2629351" y="291865"/>
                    </a:cubicBezTo>
                    <a:cubicBezTo>
                      <a:pt x="2397176" y="303230"/>
                      <a:pt x="2163968" y="290315"/>
                      <a:pt x="1932827" y="31304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51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00" dirty="0">
                  <a:latin typeface="Mulish Light" pitchFamily="2" charset="77"/>
                </a:endParaRPr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6FDD7588-5D1B-19A3-D8A9-BD7F4981B883}"/>
                  </a:ext>
                </a:extLst>
              </p:cNvPr>
              <p:cNvSpPr/>
              <p:nvPr/>
            </p:nvSpPr>
            <p:spPr>
              <a:xfrm>
                <a:off x="696504" y="5541802"/>
                <a:ext cx="639128" cy="575159"/>
              </a:xfrm>
              <a:custGeom>
                <a:avLst/>
                <a:gdLst>
                  <a:gd name="connsiteX0" fmla="*/ 4432332 w 5498456"/>
                  <a:gd name="connsiteY0" fmla="*/ 230378 h 4948127"/>
                  <a:gd name="connsiteX1" fmla="*/ 2436269 w 5498456"/>
                  <a:gd name="connsiteY1" fmla="*/ 244820 h 4948127"/>
                  <a:gd name="connsiteX2" fmla="*/ 2335847 w 5498456"/>
                  <a:gd name="connsiteY2" fmla="*/ 258574 h 4948127"/>
                  <a:gd name="connsiteX3" fmla="*/ 359044 w 5498456"/>
                  <a:gd name="connsiteY3" fmla="*/ 1428346 h 4948127"/>
                  <a:gd name="connsiteX4" fmla="*/ 24074 w 5498456"/>
                  <a:gd name="connsiteY4" fmla="*/ 2105040 h 4948127"/>
                  <a:gd name="connsiteX5" fmla="*/ 13069 w 5498456"/>
                  <a:gd name="connsiteY5" fmla="*/ 2664825 h 4948127"/>
                  <a:gd name="connsiteX6" fmla="*/ 94920 w 5498456"/>
                  <a:gd name="connsiteY6" fmla="*/ 3506566 h 4948127"/>
                  <a:gd name="connsiteX7" fmla="*/ 105237 w 5498456"/>
                  <a:gd name="connsiteY7" fmla="*/ 3591153 h 4948127"/>
                  <a:gd name="connsiteX8" fmla="*/ 118305 w 5498456"/>
                  <a:gd name="connsiteY8" fmla="*/ 3813966 h 4948127"/>
                  <a:gd name="connsiteX9" fmla="*/ 116930 w 5498456"/>
                  <a:gd name="connsiteY9" fmla="*/ 4080793 h 4948127"/>
                  <a:gd name="connsiteX10" fmla="*/ 2538755 w 5498456"/>
                  <a:gd name="connsiteY10" fmla="*/ 4947978 h 4948127"/>
                  <a:gd name="connsiteX11" fmla="*/ 3210758 w 5498456"/>
                  <a:gd name="connsiteY11" fmla="*/ 4840698 h 4948127"/>
                  <a:gd name="connsiteX12" fmla="*/ 3754826 w 5498456"/>
                  <a:gd name="connsiteY12" fmla="*/ 4427392 h 4948127"/>
                  <a:gd name="connsiteX13" fmla="*/ 5194440 w 5498456"/>
                  <a:gd name="connsiteY13" fmla="*/ 782599 h 4948127"/>
                  <a:gd name="connsiteX14" fmla="*/ 5221953 w 5498456"/>
                  <a:gd name="connsiteY14" fmla="*/ 333533 h 4948127"/>
                  <a:gd name="connsiteX15" fmla="*/ 5498457 w 5498456"/>
                  <a:gd name="connsiteY15" fmla="*/ 0 h 4948127"/>
                  <a:gd name="connsiteX16" fmla="*/ 4432332 w 5498456"/>
                  <a:gd name="connsiteY16" fmla="*/ 230378 h 4948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498456" h="4948127">
                    <a:moveTo>
                      <a:pt x="4432332" y="230378"/>
                    </a:moveTo>
                    <a:cubicBezTo>
                      <a:pt x="3768582" y="280580"/>
                      <a:pt x="3095891" y="164360"/>
                      <a:pt x="2436269" y="244820"/>
                    </a:cubicBezTo>
                    <a:cubicBezTo>
                      <a:pt x="2402566" y="248946"/>
                      <a:pt x="2369550" y="253072"/>
                      <a:pt x="2335847" y="258574"/>
                    </a:cubicBezTo>
                    <a:cubicBezTo>
                      <a:pt x="1560670" y="377546"/>
                      <a:pt x="837081" y="805981"/>
                      <a:pt x="359044" y="1428346"/>
                    </a:cubicBezTo>
                    <a:cubicBezTo>
                      <a:pt x="204283" y="1629841"/>
                      <a:pt x="72909" y="1856094"/>
                      <a:pt x="24074" y="2105040"/>
                    </a:cubicBezTo>
                    <a:cubicBezTo>
                      <a:pt x="-11693" y="2288655"/>
                      <a:pt x="-688" y="2478459"/>
                      <a:pt x="13069" y="2664825"/>
                    </a:cubicBezTo>
                    <a:cubicBezTo>
                      <a:pt x="33703" y="2946093"/>
                      <a:pt x="61216" y="3226673"/>
                      <a:pt x="94920" y="3506566"/>
                    </a:cubicBezTo>
                    <a:cubicBezTo>
                      <a:pt x="98359" y="3534762"/>
                      <a:pt x="101798" y="3562957"/>
                      <a:pt x="105237" y="3591153"/>
                    </a:cubicBezTo>
                    <a:cubicBezTo>
                      <a:pt x="114179" y="3664736"/>
                      <a:pt x="118993" y="3739695"/>
                      <a:pt x="118305" y="3813966"/>
                    </a:cubicBezTo>
                    <a:lnTo>
                      <a:pt x="116930" y="4080793"/>
                    </a:lnTo>
                    <a:cubicBezTo>
                      <a:pt x="797187" y="4628887"/>
                      <a:pt x="1665219" y="4939726"/>
                      <a:pt x="2538755" y="4947978"/>
                    </a:cubicBezTo>
                    <a:cubicBezTo>
                      <a:pt x="2767112" y="4950041"/>
                      <a:pt x="3000972" y="4931474"/>
                      <a:pt x="3210758" y="4840698"/>
                    </a:cubicBezTo>
                    <a:cubicBezTo>
                      <a:pt x="3421232" y="4749922"/>
                      <a:pt x="3595939" y="4592439"/>
                      <a:pt x="3754826" y="4427392"/>
                    </a:cubicBezTo>
                    <a:cubicBezTo>
                      <a:pt x="4684763" y="3461865"/>
                      <a:pt x="5213698" y="2122232"/>
                      <a:pt x="5194440" y="782599"/>
                    </a:cubicBezTo>
                    <a:cubicBezTo>
                      <a:pt x="5192376" y="631993"/>
                      <a:pt x="5184122" y="478637"/>
                      <a:pt x="5221953" y="333533"/>
                    </a:cubicBezTo>
                    <a:cubicBezTo>
                      <a:pt x="5260471" y="187741"/>
                      <a:pt x="5355391" y="47451"/>
                      <a:pt x="5498457" y="0"/>
                    </a:cubicBezTo>
                    <a:cubicBezTo>
                      <a:pt x="5155922" y="125161"/>
                      <a:pt x="4795502" y="202871"/>
                      <a:pt x="4432332" y="230378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 w="6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00" dirty="0">
                  <a:latin typeface="Mulish Light" pitchFamily="2" charset="77"/>
                </a:endParaRPr>
              </a:p>
            </p:txBody>
          </p:sp>
          <p:sp>
            <p:nvSpPr>
              <p:cNvPr id="11" name="Graphic 2">
                <a:extLst>
                  <a:ext uri="{FF2B5EF4-FFF2-40B4-BE49-F238E27FC236}">
                    <a16:creationId xmlns:a16="http://schemas.microsoft.com/office/drawing/2014/main" id="{E2C67D91-21A6-CAC3-F8BD-EA3B5C8921CF}"/>
                  </a:ext>
                </a:extLst>
              </p:cNvPr>
              <p:cNvSpPr/>
              <p:nvPr/>
            </p:nvSpPr>
            <p:spPr>
              <a:xfrm>
                <a:off x="-1050835" y="5764295"/>
                <a:ext cx="1451630" cy="1312842"/>
              </a:xfrm>
              <a:custGeom>
                <a:avLst/>
                <a:gdLst>
                  <a:gd name="connsiteX0" fmla="*/ 1932827 w 3804185"/>
                  <a:gd name="connsiteY0" fmla="*/ 313044 h 3440472"/>
                  <a:gd name="connsiteX1" fmla="*/ 957591 w 3804185"/>
                  <a:gd name="connsiteY1" fmla="*/ 558418 h 3440472"/>
                  <a:gd name="connsiteX2" fmla="*/ 464285 w 3804185"/>
                  <a:gd name="connsiteY2" fmla="*/ 776929 h 3440472"/>
                  <a:gd name="connsiteX3" fmla="*/ 30961 w 3804185"/>
                  <a:gd name="connsiteY3" fmla="*/ 2140170 h 3440472"/>
                  <a:gd name="connsiteX4" fmla="*/ 256413 w 3804185"/>
                  <a:gd name="connsiteY4" fmla="*/ 3066389 h 3440472"/>
                  <a:gd name="connsiteX5" fmla="*/ 356729 w 3804185"/>
                  <a:gd name="connsiteY5" fmla="*/ 3027646 h 3440472"/>
                  <a:gd name="connsiteX6" fmla="*/ 2228604 w 3804185"/>
                  <a:gd name="connsiteY6" fmla="*/ 1626178 h 3440472"/>
                  <a:gd name="connsiteX7" fmla="*/ 2511971 w 3804185"/>
                  <a:gd name="connsiteY7" fmla="*/ 1374606 h 3440472"/>
                  <a:gd name="connsiteX8" fmla="*/ 2726564 w 3804185"/>
                  <a:gd name="connsiteY8" fmla="*/ 1163327 h 3440472"/>
                  <a:gd name="connsiteX9" fmla="*/ 2266869 w 3804185"/>
                  <a:gd name="connsiteY9" fmla="*/ 1777018 h 3440472"/>
                  <a:gd name="connsiteX10" fmla="*/ 377413 w 3804185"/>
                  <a:gd name="connsiteY10" fmla="*/ 3268886 h 3440472"/>
                  <a:gd name="connsiteX11" fmla="*/ 473592 w 3804185"/>
                  <a:gd name="connsiteY11" fmla="*/ 3330359 h 3440472"/>
                  <a:gd name="connsiteX12" fmla="*/ 1152018 w 3804185"/>
                  <a:gd name="connsiteY12" fmla="*/ 3383049 h 3440472"/>
                  <a:gd name="connsiteX13" fmla="*/ 1866122 w 3804185"/>
                  <a:gd name="connsiteY13" fmla="*/ 3439872 h 3440472"/>
                  <a:gd name="connsiteX14" fmla="*/ 2441129 w 3804185"/>
                  <a:gd name="connsiteY14" fmla="*/ 3377883 h 3440472"/>
                  <a:gd name="connsiteX15" fmla="*/ 3256067 w 3804185"/>
                  <a:gd name="connsiteY15" fmla="*/ 2796737 h 3440472"/>
                  <a:gd name="connsiteX16" fmla="*/ 3541502 w 3804185"/>
                  <a:gd name="connsiteY16" fmla="*/ 2437717 h 3440472"/>
                  <a:gd name="connsiteX17" fmla="*/ 3616998 w 3804185"/>
                  <a:gd name="connsiteY17" fmla="*/ 1927858 h 3440472"/>
                  <a:gd name="connsiteX18" fmla="*/ 3623203 w 3804185"/>
                  <a:gd name="connsiteY18" fmla="*/ 947915 h 3440472"/>
                  <a:gd name="connsiteX19" fmla="*/ 3804185 w 3804185"/>
                  <a:gd name="connsiteY19" fmla="*/ 0 h 3440472"/>
                  <a:gd name="connsiteX20" fmla="*/ 2629351 w 3804185"/>
                  <a:gd name="connsiteY20" fmla="*/ 291865 h 3440472"/>
                  <a:gd name="connsiteX21" fmla="*/ 1932827 w 3804185"/>
                  <a:gd name="connsiteY21" fmla="*/ 313044 h 3440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804185" h="3440472">
                    <a:moveTo>
                      <a:pt x="1932827" y="313044"/>
                    </a:moveTo>
                    <a:cubicBezTo>
                      <a:pt x="1598268" y="345589"/>
                      <a:pt x="1276637" y="452520"/>
                      <a:pt x="957591" y="558418"/>
                    </a:cubicBezTo>
                    <a:cubicBezTo>
                      <a:pt x="786433" y="615241"/>
                      <a:pt x="612690" y="673614"/>
                      <a:pt x="464285" y="776929"/>
                    </a:cubicBezTo>
                    <a:cubicBezTo>
                      <a:pt x="50610" y="1065178"/>
                      <a:pt x="-63150" y="1644775"/>
                      <a:pt x="30961" y="2140170"/>
                    </a:cubicBezTo>
                    <a:cubicBezTo>
                      <a:pt x="90427" y="2452698"/>
                      <a:pt x="217114" y="2751278"/>
                      <a:pt x="256413" y="3066389"/>
                    </a:cubicBezTo>
                    <a:lnTo>
                      <a:pt x="356729" y="3027646"/>
                    </a:lnTo>
                    <a:cubicBezTo>
                      <a:pt x="980860" y="2560662"/>
                      <a:pt x="1604473" y="2093162"/>
                      <a:pt x="2228604" y="1626178"/>
                    </a:cubicBezTo>
                    <a:cubicBezTo>
                      <a:pt x="2329954" y="1550241"/>
                      <a:pt x="2432339" y="1473272"/>
                      <a:pt x="2511971" y="1374606"/>
                    </a:cubicBezTo>
                    <a:cubicBezTo>
                      <a:pt x="2576091" y="1295570"/>
                      <a:pt x="2630385" y="1197937"/>
                      <a:pt x="2726564" y="1163327"/>
                    </a:cubicBezTo>
                    <a:cubicBezTo>
                      <a:pt x="2660377" y="1414382"/>
                      <a:pt x="2461296" y="1605515"/>
                      <a:pt x="2266869" y="1777018"/>
                    </a:cubicBezTo>
                    <a:cubicBezTo>
                      <a:pt x="1664456" y="2308573"/>
                      <a:pt x="1022227" y="2791054"/>
                      <a:pt x="377413" y="3268886"/>
                    </a:cubicBezTo>
                    <a:cubicBezTo>
                      <a:pt x="315879" y="3314345"/>
                      <a:pt x="376379" y="3340174"/>
                      <a:pt x="473592" y="3330359"/>
                    </a:cubicBezTo>
                    <a:cubicBezTo>
                      <a:pt x="694391" y="3307629"/>
                      <a:pt x="928634" y="3351022"/>
                      <a:pt x="1152018" y="3383049"/>
                    </a:cubicBezTo>
                    <a:cubicBezTo>
                      <a:pt x="1388329" y="3416627"/>
                      <a:pt x="1627226" y="3435740"/>
                      <a:pt x="1866122" y="3439872"/>
                    </a:cubicBezTo>
                    <a:cubicBezTo>
                      <a:pt x="2059515" y="3442972"/>
                      <a:pt x="2256527" y="3435740"/>
                      <a:pt x="2441129" y="3377883"/>
                    </a:cubicBezTo>
                    <a:cubicBezTo>
                      <a:pt x="2762761" y="3276635"/>
                      <a:pt x="3015619" y="3032811"/>
                      <a:pt x="3256067" y="2796737"/>
                    </a:cubicBezTo>
                    <a:cubicBezTo>
                      <a:pt x="3365691" y="2688773"/>
                      <a:pt x="3477900" y="2577709"/>
                      <a:pt x="3541502" y="2437717"/>
                    </a:cubicBezTo>
                    <a:cubicBezTo>
                      <a:pt x="3612861" y="2279645"/>
                      <a:pt x="3615447" y="2100910"/>
                      <a:pt x="3616998" y="1927858"/>
                    </a:cubicBezTo>
                    <a:cubicBezTo>
                      <a:pt x="3619583" y="1601382"/>
                      <a:pt x="3621652" y="1274390"/>
                      <a:pt x="3623203" y="947915"/>
                    </a:cubicBezTo>
                    <a:cubicBezTo>
                      <a:pt x="3624754" y="622473"/>
                      <a:pt x="3636130" y="269136"/>
                      <a:pt x="3804185" y="0"/>
                    </a:cubicBezTo>
                    <a:cubicBezTo>
                      <a:pt x="3436015" y="170986"/>
                      <a:pt x="3034752" y="270685"/>
                      <a:pt x="2629351" y="291865"/>
                    </a:cubicBezTo>
                    <a:cubicBezTo>
                      <a:pt x="2397176" y="303230"/>
                      <a:pt x="2163968" y="290315"/>
                      <a:pt x="1932827" y="31304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51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00" dirty="0">
                  <a:latin typeface="Mulish Light" pitchFamily="2" charset="77"/>
                </a:endParaRPr>
              </a:p>
            </p:txBody>
          </p:sp>
        </p:grpSp>
      </p:grpSp>
      <p:grpSp>
        <p:nvGrpSpPr>
          <p:cNvPr id="28" name="Gruppe 27">
            <a:extLst>
              <a:ext uri="{FF2B5EF4-FFF2-40B4-BE49-F238E27FC236}">
                <a16:creationId xmlns:a16="http://schemas.microsoft.com/office/drawing/2014/main" id="{F95FB8A2-8A4E-8F59-1EAE-E9CA042791E4}"/>
              </a:ext>
            </a:extLst>
          </p:cNvPr>
          <p:cNvGrpSpPr/>
          <p:nvPr/>
        </p:nvGrpSpPr>
        <p:grpSpPr>
          <a:xfrm>
            <a:off x="438895" y="1144066"/>
            <a:ext cx="5822021" cy="4323776"/>
            <a:chOff x="426195" y="1144066"/>
            <a:chExt cx="5822021" cy="4323776"/>
          </a:xfrm>
        </p:grpSpPr>
        <p:sp>
          <p:nvSpPr>
            <p:cNvPr id="21" name="Pil: bøjet til højre 20">
              <a:extLst>
                <a:ext uri="{FF2B5EF4-FFF2-40B4-BE49-F238E27FC236}">
                  <a16:creationId xmlns:a16="http://schemas.microsoft.com/office/drawing/2014/main" id="{C83CFD89-882B-BBDF-64E1-B4639ED789C9}"/>
                </a:ext>
              </a:extLst>
            </p:cNvPr>
            <p:cNvSpPr/>
            <p:nvPr/>
          </p:nvSpPr>
          <p:spPr>
            <a:xfrm>
              <a:off x="431946" y="3651008"/>
              <a:ext cx="499542" cy="575160"/>
            </a:xfrm>
            <a:prstGeom prst="curved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>
                <a:solidFill>
                  <a:schemeClr val="tx1"/>
                </a:solidFill>
              </a:endParaRPr>
            </a:p>
          </p:txBody>
        </p:sp>
        <p:sp>
          <p:nvSpPr>
            <p:cNvPr id="22" name="Pil: bøjet til højre 21">
              <a:extLst>
                <a:ext uri="{FF2B5EF4-FFF2-40B4-BE49-F238E27FC236}">
                  <a16:creationId xmlns:a16="http://schemas.microsoft.com/office/drawing/2014/main" id="{1B9CC7D6-95D7-58B2-C5E3-A1073C81B188}"/>
                </a:ext>
              </a:extLst>
            </p:cNvPr>
            <p:cNvSpPr/>
            <p:nvPr/>
          </p:nvSpPr>
          <p:spPr>
            <a:xfrm>
              <a:off x="443804" y="4518412"/>
              <a:ext cx="499542" cy="575160"/>
            </a:xfrm>
            <a:prstGeom prst="curved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>
                <a:solidFill>
                  <a:schemeClr val="tx1"/>
                </a:solidFill>
              </a:endParaRPr>
            </a:p>
          </p:txBody>
        </p:sp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7733DF78-B746-B9C1-A4C0-E02E29793A12}"/>
                </a:ext>
              </a:extLst>
            </p:cNvPr>
            <p:cNvGrpSpPr/>
            <p:nvPr/>
          </p:nvGrpSpPr>
          <p:grpSpPr>
            <a:xfrm>
              <a:off x="426195" y="1144066"/>
              <a:ext cx="5822021" cy="4323776"/>
              <a:chOff x="400795" y="1144066"/>
              <a:chExt cx="5822021" cy="4323776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4CE196A-7A4A-1E0B-74A8-F063B4BBC0AE}"/>
                  </a:ext>
                </a:extLst>
              </p:cNvPr>
              <p:cNvSpPr txBox="1"/>
              <p:nvPr/>
            </p:nvSpPr>
            <p:spPr>
              <a:xfrm>
                <a:off x="400795" y="1144066"/>
                <a:ext cx="4114800" cy="1323439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>
                <a:defPPr>
                  <a:defRPr lang="en-US"/>
                </a:defPPr>
                <a:lvl1pPr algn="r">
                  <a:defRPr sz="7200">
                    <a:solidFill>
                      <a:schemeClr val="tx2"/>
                    </a:solidFill>
                    <a:latin typeface="Heebo Medium" pitchFamily="2" charset="-79"/>
                    <a:ea typeface="Arimo" panose="020B0604020202020204" pitchFamily="34" charset="0"/>
                    <a:cs typeface="Arimo" panose="020B0604020202020204" pitchFamily="34" charset="0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521"/>
                    </a:solidFill>
                    <a:effectLst/>
                    <a:uLnTx/>
                    <a:uFillTx/>
                    <a:latin typeface="LFPressSerifOffc Black"/>
                    <a:ea typeface="Arimo" panose="020B0604020202020204" pitchFamily="34" charset="0"/>
                    <a:cs typeface="Arimo" panose="020B0604020202020204" pitchFamily="34" charset="0"/>
                  </a:rPr>
                  <a:t>GÆSTEN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a-DK" sz="2000" dirty="0">
                    <a:solidFill>
                      <a:srgbClr val="005521"/>
                    </a:solidFill>
                    <a:latin typeface="LFPressSerifOffc Black"/>
                  </a:rPr>
                  <a:t>Essensen er at </a:t>
                </a:r>
                <a:r>
                  <a:rPr kumimoji="0" lang="da-DK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521"/>
                    </a:solidFill>
                    <a:effectLst/>
                    <a:uLnTx/>
                    <a:uFillTx/>
                    <a:latin typeface="LFPressSerifOffc Black"/>
                    <a:ea typeface="Arimo" panose="020B0604020202020204" pitchFamily="34" charset="0"/>
                    <a:cs typeface="Arimo" panose="020B0604020202020204" pitchFamily="34" charset="0"/>
                  </a:rPr>
                  <a:t>finde en balance i kommunikationen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752A185-685B-E5D8-5FAB-C1FBADC66DE4}"/>
                  </a:ext>
                </a:extLst>
              </p:cNvPr>
              <p:cNvSpPr txBox="1"/>
              <p:nvPr/>
            </p:nvSpPr>
            <p:spPr>
              <a:xfrm>
                <a:off x="1056448" y="2605520"/>
                <a:ext cx="5166368" cy="2862322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>
                <a:defPPr>
                  <a:defRPr lang="en-US"/>
                </a:defPPr>
                <a:lvl1pPr algn="ctr">
                  <a:lnSpc>
                    <a:spcPct val="110000"/>
                  </a:lnSpc>
                  <a:spcBef>
                    <a:spcPts val="1200"/>
                  </a:spcBef>
                  <a:spcAft>
                    <a:spcPts val="600"/>
                  </a:spcAft>
                  <a:defRPr sz="3800">
                    <a:latin typeface="Josefin Sans Light" pitchFamily="2" charset="77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2322D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Manglende information skaber utilfredshed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a-DK" sz="20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+mn-lt"/>
                  </a:rPr>
                  <a:t>Få hjælp til at fortælle om nye grønne tiltag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srgbClr val="00552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a-DK" sz="2000" dirty="0">
                    <a:latin typeface="+mn-lt"/>
                  </a:rPr>
                  <a:t>Stigende interesse for grønne proteiner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a-DK" sz="20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+mn-lt"/>
                  </a:rPr>
                  <a:t>Gæster bliver inspirerede til nye retter hjemme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a-DK" sz="2000" i="0" u="none" strike="noStrike" kern="1200" cap="none" spc="0" normalizeH="0" baseline="0" noProof="0" dirty="0">
                  <a:ln>
                    <a:noFill/>
                  </a:ln>
                  <a:solidFill>
                    <a:srgbClr val="00552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sz="20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2322D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Omgivelsernes støtte er en unik ingrediens </a:t>
                </a:r>
                <a:endPara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srgbClr val="00552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sz="20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2">
                        <a:lumMod val="90000"/>
                        <a:lumOff val="10000"/>
                      </a:schemeClr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Involvering fra alle skaber forandring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a-DK" sz="2000" i="0" u="none" strike="noStrike" kern="1200" cap="none" spc="0" normalizeH="0" baseline="0" noProof="0" dirty="0">
                  <a:ln>
                    <a:noFill/>
                  </a:ln>
                  <a:solidFill>
                    <a:srgbClr val="00552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3" name="Pil: bøjet til højre 22">
                <a:extLst>
                  <a:ext uri="{FF2B5EF4-FFF2-40B4-BE49-F238E27FC236}">
                    <a16:creationId xmlns:a16="http://schemas.microsoft.com/office/drawing/2014/main" id="{33FEB76C-A622-8495-89D9-EE80E8748068}"/>
                  </a:ext>
                </a:extLst>
              </p:cNvPr>
              <p:cNvSpPr/>
              <p:nvPr/>
            </p:nvSpPr>
            <p:spPr>
              <a:xfrm>
                <a:off x="418404" y="2690037"/>
                <a:ext cx="499542" cy="575160"/>
              </a:xfrm>
              <a:prstGeom prst="curvedRightArrow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5" name="Billede 4" descr="Et billede, der indeholder tekst, Font/skrifttype, skærmbillede, Grafik&#10;&#10;Automatisk genereret beskrivelse">
            <a:extLst>
              <a:ext uri="{FF2B5EF4-FFF2-40B4-BE49-F238E27FC236}">
                <a16:creationId xmlns:a16="http://schemas.microsoft.com/office/drawing/2014/main" id="{B095713C-F8BC-A0C0-6994-C8B1E75AE5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86" y="239635"/>
            <a:ext cx="2245303" cy="53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32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ED9AF7C-1C51-42EB-3068-28EC50DE9998}"/>
              </a:ext>
            </a:extLst>
          </p:cNvPr>
          <p:cNvSpPr/>
          <p:nvPr/>
        </p:nvSpPr>
        <p:spPr>
          <a:xfrm>
            <a:off x="6096000" y="3429000"/>
            <a:ext cx="6094413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5E9DFE-6D13-AA20-808F-890883B01EE5}"/>
              </a:ext>
            </a:extLst>
          </p:cNvPr>
          <p:cNvSpPr/>
          <p:nvPr/>
        </p:nvSpPr>
        <p:spPr>
          <a:xfrm>
            <a:off x="6096000" y="0"/>
            <a:ext cx="6094413" cy="3429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9336691-F60A-1375-1CBD-F86ED20EF9F8}"/>
              </a:ext>
            </a:extLst>
          </p:cNvPr>
          <p:cNvSpPr/>
          <p:nvPr/>
        </p:nvSpPr>
        <p:spPr>
          <a:xfrm>
            <a:off x="6096078" y="0"/>
            <a:ext cx="6094335" cy="3429000"/>
          </a:xfrm>
          <a:custGeom>
            <a:avLst/>
            <a:gdLst>
              <a:gd name="connsiteX0" fmla="*/ 8587873 w 12188669"/>
              <a:gd name="connsiteY0" fmla="*/ 6412083 h 6868281"/>
              <a:gd name="connsiteX1" fmla="*/ 9001351 w 12188669"/>
              <a:gd name="connsiteY1" fmla="*/ 6868279 h 6868281"/>
              <a:gd name="connsiteX2" fmla="*/ 8179473 w 12188669"/>
              <a:gd name="connsiteY2" fmla="*/ 6868279 h 6868281"/>
              <a:gd name="connsiteX3" fmla="*/ 8136347 w 12188669"/>
              <a:gd name="connsiteY3" fmla="*/ 6821393 h 6868281"/>
              <a:gd name="connsiteX4" fmla="*/ 0 w 12188669"/>
              <a:gd name="connsiteY4" fmla="*/ 5872252 h 6868281"/>
              <a:gd name="connsiteX5" fmla="*/ 904320 w 12188669"/>
              <a:gd name="connsiteY5" fmla="*/ 6868280 h 6868281"/>
              <a:gd name="connsiteX6" fmla="*/ 82442 w 12188669"/>
              <a:gd name="connsiteY6" fmla="*/ 6868280 h 6868281"/>
              <a:gd name="connsiteX7" fmla="*/ 0 w 12188669"/>
              <a:gd name="connsiteY7" fmla="*/ 6777041 h 6868281"/>
              <a:gd name="connsiteX8" fmla="*/ 9197943 w 12188669"/>
              <a:gd name="connsiteY8" fmla="*/ 5859580 h 6868281"/>
              <a:gd name="connsiteX9" fmla="*/ 10113677 w 12188669"/>
              <a:gd name="connsiteY9" fmla="*/ 6868280 h 6868281"/>
              <a:gd name="connsiteX10" fmla="*/ 9293067 w 12188669"/>
              <a:gd name="connsiteY10" fmla="*/ 6868280 h 6868281"/>
              <a:gd name="connsiteX11" fmla="*/ 8747683 w 12188669"/>
              <a:gd name="connsiteY11" fmla="*/ 6267621 h 6868281"/>
              <a:gd name="connsiteX12" fmla="*/ 9811815 w 12188669"/>
              <a:gd name="connsiteY12" fmla="*/ 5296938 h 6868281"/>
              <a:gd name="connsiteX13" fmla="*/ 11238687 w 12188669"/>
              <a:gd name="connsiteY13" fmla="*/ 6868280 h 6868281"/>
              <a:gd name="connsiteX14" fmla="*/ 10416809 w 12188669"/>
              <a:gd name="connsiteY14" fmla="*/ 6868280 h 6868281"/>
              <a:gd name="connsiteX15" fmla="*/ 9361555 w 12188669"/>
              <a:gd name="connsiteY15" fmla="*/ 5704979 h 6868281"/>
              <a:gd name="connsiteX16" fmla="*/ 10423149 w 12188669"/>
              <a:gd name="connsiteY16" fmla="*/ 4743168 h 6868281"/>
              <a:gd name="connsiteX17" fmla="*/ 12188669 w 12188669"/>
              <a:gd name="connsiteY17" fmla="*/ 6689604 h 6868281"/>
              <a:gd name="connsiteX18" fmla="*/ 12188669 w 12188669"/>
              <a:gd name="connsiteY18" fmla="*/ 6868281 h 6868281"/>
              <a:gd name="connsiteX19" fmla="*/ 11529135 w 12188669"/>
              <a:gd name="connsiteY19" fmla="*/ 6868281 h 6868281"/>
              <a:gd name="connsiteX20" fmla="*/ 9971623 w 12188669"/>
              <a:gd name="connsiteY20" fmla="*/ 5152478 h 6868281"/>
              <a:gd name="connsiteX21" fmla="*/ 0 w 12188669"/>
              <a:gd name="connsiteY21" fmla="*/ 4645592 h 6868281"/>
              <a:gd name="connsiteX22" fmla="*/ 1731272 w 12188669"/>
              <a:gd name="connsiteY22" fmla="*/ 6552743 h 6868281"/>
              <a:gd name="connsiteX23" fmla="*/ 1382481 w 12188669"/>
              <a:gd name="connsiteY23" fmla="*/ 6868280 h 6868281"/>
              <a:gd name="connsiteX24" fmla="*/ 1196037 w 12188669"/>
              <a:gd name="connsiteY24" fmla="*/ 6868280 h 6868281"/>
              <a:gd name="connsiteX25" fmla="*/ 0 w 12188669"/>
              <a:gd name="connsiteY25" fmla="*/ 5550381 h 6868281"/>
              <a:gd name="connsiteX26" fmla="*/ 11033217 w 12188669"/>
              <a:gd name="connsiteY26" fmla="*/ 4190663 h 6868281"/>
              <a:gd name="connsiteX27" fmla="*/ 12188667 w 12188669"/>
              <a:gd name="connsiteY27" fmla="*/ 5462943 h 6868281"/>
              <a:gd name="connsiteX28" fmla="*/ 12188667 w 12188669"/>
              <a:gd name="connsiteY28" fmla="*/ 6368998 h 6868281"/>
              <a:gd name="connsiteX29" fmla="*/ 10582959 w 12188669"/>
              <a:gd name="connsiteY29" fmla="*/ 4598704 h 6868281"/>
              <a:gd name="connsiteX30" fmla="*/ 11644553 w 12188669"/>
              <a:gd name="connsiteY30" fmla="*/ 3636892 h 6868281"/>
              <a:gd name="connsiteX31" fmla="*/ 12188669 w 12188669"/>
              <a:gd name="connsiteY31" fmla="*/ 4237549 h 6868281"/>
              <a:gd name="connsiteX32" fmla="*/ 12188669 w 12188669"/>
              <a:gd name="connsiteY32" fmla="*/ 5142337 h 6868281"/>
              <a:gd name="connsiteX33" fmla="*/ 11193027 w 12188669"/>
              <a:gd name="connsiteY33" fmla="*/ 4046201 h 6868281"/>
              <a:gd name="connsiteX34" fmla="*/ 0 w 12188669"/>
              <a:gd name="connsiteY34" fmla="*/ 3407528 h 6868281"/>
              <a:gd name="connsiteX35" fmla="*/ 2345145 w 12188669"/>
              <a:gd name="connsiteY35" fmla="*/ 5990102 h 6868281"/>
              <a:gd name="connsiteX36" fmla="*/ 1893620 w 12188669"/>
              <a:gd name="connsiteY36" fmla="*/ 6399412 h 6868281"/>
              <a:gd name="connsiteX37" fmla="*/ 0 w 12188669"/>
              <a:gd name="connsiteY37" fmla="*/ 4312317 h 6868281"/>
              <a:gd name="connsiteX38" fmla="*/ 12188667 w 12188669"/>
              <a:gd name="connsiteY38" fmla="*/ 3143949 h 6868281"/>
              <a:gd name="connsiteX39" fmla="*/ 12188667 w 12188669"/>
              <a:gd name="connsiteY39" fmla="*/ 3915680 h 6868281"/>
              <a:gd name="connsiteX40" fmla="*/ 11804363 w 12188669"/>
              <a:gd name="connsiteY40" fmla="*/ 3492431 h 6868281"/>
              <a:gd name="connsiteX41" fmla="*/ 0 w 12188669"/>
              <a:gd name="connsiteY41" fmla="*/ 2180869 h 6868281"/>
              <a:gd name="connsiteX42" fmla="*/ 2955213 w 12188669"/>
              <a:gd name="connsiteY42" fmla="*/ 5437599 h 6868281"/>
              <a:gd name="connsiteX43" fmla="*/ 2503687 w 12188669"/>
              <a:gd name="connsiteY43" fmla="*/ 5845640 h 6868281"/>
              <a:gd name="connsiteX44" fmla="*/ 0 w 12188669"/>
              <a:gd name="connsiteY44" fmla="*/ 3086924 h 6868281"/>
              <a:gd name="connsiteX45" fmla="*/ 12188669 w 12188669"/>
              <a:gd name="connsiteY45" fmla="*/ 1945169 h 6868281"/>
              <a:gd name="connsiteX46" fmla="*/ 12188669 w 12188669"/>
              <a:gd name="connsiteY46" fmla="*/ 2767589 h 6868281"/>
              <a:gd name="connsiteX47" fmla="*/ 7683553 w 12188669"/>
              <a:gd name="connsiteY47" fmla="*/ 6868280 h 6868281"/>
              <a:gd name="connsiteX48" fmla="*/ 6779233 w 12188669"/>
              <a:gd name="connsiteY48" fmla="*/ 6868280 h 6868281"/>
              <a:gd name="connsiteX49" fmla="*/ 0 w 12188669"/>
              <a:gd name="connsiteY49" fmla="*/ 954210 h 6868281"/>
              <a:gd name="connsiteX50" fmla="*/ 3566549 w 12188669"/>
              <a:gd name="connsiteY50" fmla="*/ 4883828 h 6868281"/>
              <a:gd name="connsiteX51" fmla="*/ 3115024 w 12188669"/>
              <a:gd name="connsiteY51" fmla="*/ 5291870 h 6868281"/>
              <a:gd name="connsiteX52" fmla="*/ 0 w 12188669"/>
              <a:gd name="connsiteY52" fmla="*/ 1860265 h 6868281"/>
              <a:gd name="connsiteX53" fmla="*/ 12188669 w 12188669"/>
              <a:gd name="connsiteY53" fmla="*/ 831292 h 6868281"/>
              <a:gd name="connsiteX54" fmla="*/ 12188669 w 12188669"/>
              <a:gd name="connsiteY54" fmla="*/ 1653712 h 6868281"/>
              <a:gd name="connsiteX55" fmla="*/ 6458345 w 12188669"/>
              <a:gd name="connsiteY55" fmla="*/ 6868281 h 6868281"/>
              <a:gd name="connsiteX56" fmla="*/ 5555293 w 12188669"/>
              <a:gd name="connsiteY56" fmla="*/ 6868281 h 6868281"/>
              <a:gd name="connsiteX57" fmla="*/ 10652719 w 12188669"/>
              <a:gd name="connsiteY57" fmla="*/ 3 h 6868281"/>
              <a:gd name="connsiteX58" fmla="*/ 11557039 w 12188669"/>
              <a:gd name="connsiteY58" fmla="*/ 3 h 6868281"/>
              <a:gd name="connsiteX59" fmla="*/ 4010463 w 12188669"/>
              <a:gd name="connsiteY59" fmla="*/ 6868280 h 6868281"/>
              <a:gd name="connsiteX60" fmla="*/ 3106143 w 12188669"/>
              <a:gd name="connsiteY60" fmla="*/ 6868280 h 6868281"/>
              <a:gd name="connsiteX61" fmla="*/ 2701545 w 12188669"/>
              <a:gd name="connsiteY61" fmla="*/ 3 h 6868281"/>
              <a:gd name="connsiteX62" fmla="*/ 3523424 w 12188669"/>
              <a:gd name="connsiteY62" fmla="*/ 3 h 6868281"/>
              <a:gd name="connsiteX63" fmla="*/ 5991597 w 12188669"/>
              <a:gd name="connsiteY63" fmla="*/ 2719435 h 6868281"/>
              <a:gd name="connsiteX64" fmla="*/ 5538803 w 12188669"/>
              <a:gd name="connsiteY64" fmla="*/ 3126209 h 6868281"/>
              <a:gd name="connsiteX65" fmla="*/ 11877927 w 12188669"/>
              <a:gd name="connsiteY65" fmla="*/ 2 h 6868281"/>
              <a:gd name="connsiteX66" fmla="*/ 12188667 w 12188669"/>
              <a:gd name="connsiteY66" fmla="*/ 2 h 6868281"/>
              <a:gd name="connsiteX67" fmla="*/ 12188667 w 12188669"/>
              <a:gd name="connsiteY67" fmla="*/ 539834 h 6868281"/>
              <a:gd name="connsiteX68" fmla="*/ 5234403 w 12188669"/>
              <a:gd name="connsiteY68" fmla="*/ 6868280 h 6868281"/>
              <a:gd name="connsiteX69" fmla="*/ 4330083 w 12188669"/>
              <a:gd name="connsiteY69" fmla="*/ 6868280 h 6868281"/>
              <a:gd name="connsiteX70" fmla="*/ 0 w 12188669"/>
              <a:gd name="connsiteY70" fmla="*/ 1 h 6868281"/>
              <a:gd name="connsiteX71" fmla="*/ 246056 w 12188669"/>
              <a:gd name="connsiteY71" fmla="*/ 1 h 6868281"/>
              <a:gd name="connsiteX72" fmla="*/ 4176617 w 12188669"/>
              <a:gd name="connsiteY72" fmla="*/ 4330058 h 6868281"/>
              <a:gd name="connsiteX73" fmla="*/ 3725091 w 12188669"/>
              <a:gd name="connsiteY73" fmla="*/ 4739366 h 6868281"/>
              <a:gd name="connsiteX74" fmla="*/ 0 w 12188669"/>
              <a:gd name="connsiteY74" fmla="*/ 633607 h 6868281"/>
              <a:gd name="connsiteX75" fmla="*/ 9428779 w 12188669"/>
              <a:gd name="connsiteY75" fmla="*/ 1 h 6868281"/>
              <a:gd name="connsiteX76" fmla="*/ 10333099 w 12188669"/>
              <a:gd name="connsiteY76" fmla="*/ 1 h 6868281"/>
              <a:gd name="connsiteX77" fmla="*/ 2786524 w 12188669"/>
              <a:gd name="connsiteY77" fmla="*/ 6868280 h 6868281"/>
              <a:gd name="connsiteX78" fmla="*/ 1882204 w 12188669"/>
              <a:gd name="connsiteY78" fmla="*/ 6868280 h 6868281"/>
              <a:gd name="connsiteX79" fmla="*/ 537772 w 12188669"/>
              <a:gd name="connsiteY79" fmla="*/ 1 h 6868281"/>
              <a:gd name="connsiteX80" fmla="*/ 1359652 w 12188669"/>
              <a:gd name="connsiteY80" fmla="*/ 1 h 6868281"/>
              <a:gd name="connsiteX81" fmla="*/ 4787953 w 12188669"/>
              <a:gd name="connsiteY81" fmla="*/ 3777554 h 6868281"/>
              <a:gd name="connsiteX82" fmla="*/ 4336426 w 12188669"/>
              <a:gd name="connsiteY82" fmla="*/ 4185595 h 6868281"/>
              <a:gd name="connsiteX83" fmla="*/ 3825289 w 12188669"/>
              <a:gd name="connsiteY83" fmla="*/ 1 h 6868281"/>
              <a:gd name="connsiteX84" fmla="*/ 4647169 w 12188669"/>
              <a:gd name="connsiteY84" fmla="*/ 1 h 6868281"/>
              <a:gd name="connsiteX85" fmla="*/ 6609275 w 12188669"/>
              <a:gd name="connsiteY85" fmla="*/ 2161861 h 6868281"/>
              <a:gd name="connsiteX86" fmla="*/ 6157751 w 12188669"/>
              <a:gd name="connsiteY86" fmla="*/ 2569902 h 6868281"/>
              <a:gd name="connsiteX87" fmla="*/ 4938883 w 12188669"/>
              <a:gd name="connsiteY87" fmla="*/ 1 h 6868281"/>
              <a:gd name="connsiteX88" fmla="*/ 5760763 w 12188669"/>
              <a:gd name="connsiteY88" fmla="*/ 1 h 6868281"/>
              <a:gd name="connsiteX89" fmla="*/ 7221881 w 12188669"/>
              <a:gd name="connsiteY89" fmla="*/ 1610625 h 6868281"/>
              <a:gd name="connsiteX90" fmla="*/ 6770355 w 12188669"/>
              <a:gd name="connsiteY90" fmla="*/ 2018667 h 6868281"/>
              <a:gd name="connsiteX91" fmla="*/ 6051211 w 12188669"/>
              <a:gd name="connsiteY91" fmla="*/ 0 h 6868281"/>
              <a:gd name="connsiteX92" fmla="*/ 6873089 w 12188669"/>
              <a:gd name="connsiteY92" fmla="*/ 0 h 6868281"/>
              <a:gd name="connsiteX93" fmla="*/ 7834485 w 12188669"/>
              <a:gd name="connsiteY93" fmla="*/ 1059388 h 6868281"/>
              <a:gd name="connsiteX94" fmla="*/ 7382959 w 12188669"/>
              <a:gd name="connsiteY94" fmla="*/ 1467431 h 6868281"/>
              <a:gd name="connsiteX95" fmla="*/ 7164805 w 12188669"/>
              <a:gd name="connsiteY95" fmla="*/ 0 h 6868281"/>
              <a:gd name="connsiteX96" fmla="*/ 7985415 w 12188669"/>
              <a:gd name="connsiteY96" fmla="*/ 0 h 6868281"/>
              <a:gd name="connsiteX97" fmla="*/ 8447089 w 12188669"/>
              <a:gd name="connsiteY97" fmla="*/ 508152 h 6868281"/>
              <a:gd name="connsiteX98" fmla="*/ 7995561 w 12188669"/>
              <a:gd name="connsiteY98" fmla="*/ 916193 h 6868281"/>
              <a:gd name="connsiteX99" fmla="*/ 8277131 w 12188669"/>
              <a:gd name="connsiteY99" fmla="*/ 0 h 6868281"/>
              <a:gd name="connsiteX100" fmla="*/ 9012765 w 12188669"/>
              <a:gd name="connsiteY100" fmla="*/ 0 h 6868281"/>
              <a:gd name="connsiteX101" fmla="*/ 8608167 w 12188669"/>
              <a:gd name="connsiteY101" fmla="*/ 364956 h 6868281"/>
              <a:gd name="connsiteX102" fmla="*/ 1589219 w 12188669"/>
              <a:gd name="connsiteY102" fmla="*/ 0 h 6868281"/>
              <a:gd name="connsiteX103" fmla="*/ 2411099 w 12188669"/>
              <a:gd name="connsiteY103" fmla="*/ 0 h 6868281"/>
              <a:gd name="connsiteX104" fmla="*/ 5378995 w 12188669"/>
              <a:gd name="connsiteY104" fmla="*/ 3270669 h 6868281"/>
              <a:gd name="connsiteX105" fmla="*/ 4926201 w 12188669"/>
              <a:gd name="connsiteY105" fmla="*/ 3677444 h 6868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12188669" h="6868281">
                <a:moveTo>
                  <a:pt x="8587873" y="6412083"/>
                </a:moveTo>
                <a:lnTo>
                  <a:pt x="9001351" y="6868279"/>
                </a:lnTo>
                <a:lnTo>
                  <a:pt x="8179473" y="6868279"/>
                </a:lnTo>
                <a:lnTo>
                  <a:pt x="8136347" y="6821393"/>
                </a:lnTo>
                <a:close/>
                <a:moveTo>
                  <a:pt x="0" y="5872252"/>
                </a:moveTo>
                <a:lnTo>
                  <a:pt x="904320" y="6868280"/>
                </a:lnTo>
                <a:lnTo>
                  <a:pt x="82442" y="6868280"/>
                </a:lnTo>
                <a:lnTo>
                  <a:pt x="0" y="6777041"/>
                </a:lnTo>
                <a:close/>
                <a:moveTo>
                  <a:pt x="9197943" y="5859580"/>
                </a:moveTo>
                <a:lnTo>
                  <a:pt x="10113677" y="6868280"/>
                </a:lnTo>
                <a:lnTo>
                  <a:pt x="9293067" y="6868280"/>
                </a:lnTo>
                <a:lnTo>
                  <a:pt x="8747683" y="6267621"/>
                </a:lnTo>
                <a:close/>
                <a:moveTo>
                  <a:pt x="9811815" y="5296938"/>
                </a:moveTo>
                <a:lnTo>
                  <a:pt x="11238687" y="6868280"/>
                </a:lnTo>
                <a:lnTo>
                  <a:pt x="10416809" y="6868280"/>
                </a:lnTo>
                <a:lnTo>
                  <a:pt x="9361555" y="5704979"/>
                </a:lnTo>
                <a:close/>
                <a:moveTo>
                  <a:pt x="10423149" y="4743168"/>
                </a:moveTo>
                <a:lnTo>
                  <a:pt x="12188669" y="6689604"/>
                </a:lnTo>
                <a:lnTo>
                  <a:pt x="12188669" y="6868281"/>
                </a:lnTo>
                <a:lnTo>
                  <a:pt x="11529135" y="6868281"/>
                </a:lnTo>
                <a:lnTo>
                  <a:pt x="9971623" y="5152478"/>
                </a:lnTo>
                <a:close/>
                <a:moveTo>
                  <a:pt x="0" y="4645592"/>
                </a:moveTo>
                <a:lnTo>
                  <a:pt x="1731272" y="6552743"/>
                </a:lnTo>
                <a:lnTo>
                  <a:pt x="1382481" y="6868280"/>
                </a:lnTo>
                <a:lnTo>
                  <a:pt x="1196037" y="6868280"/>
                </a:lnTo>
                <a:lnTo>
                  <a:pt x="0" y="5550381"/>
                </a:lnTo>
                <a:close/>
                <a:moveTo>
                  <a:pt x="11033217" y="4190663"/>
                </a:moveTo>
                <a:lnTo>
                  <a:pt x="12188667" y="5462943"/>
                </a:lnTo>
                <a:lnTo>
                  <a:pt x="12188667" y="6368998"/>
                </a:lnTo>
                <a:lnTo>
                  <a:pt x="10582959" y="4598704"/>
                </a:lnTo>
                <a:close/>
                <a:moveTo>
                  <a:pt x="11644553" y="3636892"/>
                </a:moveTo>
                <a:lnTo>
                  <a:pt x="12188669" y="4237549"/>
                </a:lnTo>
                <a:lnTo>
                  <a:pt x="12188669" y="5142337"/>
                </a:lnTo>
                <a:lnTo>
                  <a:pt x="11193027" y="4046201"/>
                </a:lnTo>
                <a:close/>
                <a:moveTo>
                  <a:pt x="0" y="3407528"/>
                </a:moveTo>
                <a:lnTo>
                  <a:pt x="2345145" y="5990102"/>
                </a:lnTo>
                <a:lnTo>
                  <a:pt x="1893620" y="6399412"/>
                </a:lnTo>
                <a:lnTo>
                  <a:pt x="0" y="4312317"/>
                </a:lnTo>
                <a:close/>
                <a:moveTo>
                  <a:pt x="12188667" y="3143949"/>
                </a:moveTo>
                <a:lnTo>
                  <a:pt x="12188667" y="3915680"/>
                </a:lnTo>
                <a:lnTo>
                  <a:pt x="11804363" y="3492431"/>
                </a:lnTo>
                <a:close/>
                <a:moveTo>
                  <a:pt x="0" y="2180869"/>
                </a:moveTo>
                <a:lnTo>
                  <a:pt x="2955213" y="5437599"/>
                </a:lnTo>
                <a:lnTo>
                  <a:pt x="2503687" y="5845640"/>
                </a:lnTo>
                <a:lnTo>
                  <a:pt x="0" y="3086924"/>
                </a:lnTo>
                <a:close/>
                <a:moveTo>
                  <a:pt x="12188669" y="1945169"/>
                </a:moveTo>
                <a:lnTo>
                  <a:pt x="12188669" y="2767589"/>
                </a:lnTo>
                <a:lnTo>
                  <a:pt x="7683553" y="6868280"/>
                </a:lnTo>
                <a:lnTo>
                  <a:pt x="6779233" y="6868280"/>
                </a:lnTo>
                <a:close/>
                <a:moveTo>
                  <a:pt x="0" y="954210"/>
                </a:moveTo>
                <a:lnTo>
                  <a:pt x="3566549" y="4883828"/>
                </a:lnTo>
                <a:lnTo>
                  <a:pt x="3115024" y="5291870"/>
                </a:lnTo>
                <a:lnTo>
                  <a:pt x="0" y="1860265"/>
                </a:lnTo>
                <a:close/>
                <a:moveTo>
                  <a:pt x="12188669" y="831292"/>
                </a:moveTo>
                <a:lnTo>
                  <a:pt x="12188669" y="1653712"/>
                </a:lnTo>
                <a:lnTo>
                  <a:pt x="6458345" y="6868281"/>
                </a:lnTo>
                <a:lnTo>
                  <a:pt x="5555293" y="6868281"/>
                </a:lnTo>
                <a:close/>
                <a:moveTo>
                  <a:pt x="10652719" y="3"/>
                </a:moveTo>
                <a:lnTo>
                  <a:pt x="11557039" y="3"/>
                </a:lnTo>
                <a:lnTo>
                  <a:pt x="4010463" y="6868280"/>
                </a:lnTo>
                <a:lnTo>
                  <a:pt x="3106143" y="6868280"/>
                </a:lnTo>
                <a:close/>
                <a:moveTo>
                  <a:pt x="2701545" y="3"/>
                </a:moveTo>
                <a:lnTo>
                  <a:pt x="3523424" y="3"/>
                </a:lnTo>
                <a:lnTo>
                  <a:pt x="5991597" y="2719435"/>
                </a:lnTo>
                <a:lnTo>
                  <a:pt x="5538803" y="3126209"/>
                </a:lnTo>
                <a:close/>
                <a:moveTo>
                  <a:pt x="11877927" y="2"/>
                </a:moveTo>
                <a:lnTo>
                  <a:pt x="12188667" y="2"/>
                </a:lnTo>
                <a:lnTo>
                  <a:pt x="12188667" y="539834"/>
                </a:lnTo>
                <a:lnTo>
                  <a:pt x="5234403" y="6868280"/>
                </a:lnTo>
                <a:lnTo>
                  <a:pt x="4330083" y="6868280"/>
                </a:lnTo>
                <a:close/>
                <a:moveTo>
                  <a:pt x="0" y="1"/>
                </a:moveTo>
                <a:lnTo>
                  <a:pt x="246056" y="1"/>
                </a:lnTo>
                <a:lnTo>
                  <a:pt x="4176617" y="4330058"/>
                </a:lnTo>
                <a:lnTo>
                  <a:pt x="3725091" y="4739366"/>
                </a:lnTo>
                <a:lnTo>
                  <a:pt x="0" y="633607"/>
                </a:lnTo>
                <a:close/>
                <a:moveTo>
                  <a:pt x="9428779" y="1"/>
                </a:moveTo>
                <a:lnTo>
                  <a:pt x="10333099" y="1"/>
                </a:lnTo>
                <a:lnTo>
                  <a:pt x="2786524" y="6868280"/>
                </a:lnTo>
                <a:lnTo>
                  <a:pt x="1882204" y="6868280"/>
                </a:lnTo>
                <a:close/>
                <a:moveTo>
                  <a:pt x="537772" y="1"/>
                </a:moveTo>
                <a:lnTo>
                  <a:pt x="1359652" y="1"/>
                </a:lnTo>
                <a:lnTo>
                  <a:pt x="4787953" y="3777554"/>
                </a:lnTo>
                <a:lnTo>
                  <a:pt x="4336426" y="4185595"/>
                </a:lnTo>
                <a:close/>
                <a:moveTo>
                  <a:pt x="3825289" y="1"/>
                </a:moveTo>
                <a:lnTo>
                  <a:pt x="4647169" y="1"/>
                </a:lnTo>
                <a:lnTo>
                  <a:pt x="6609275" y="2161861"/>
                </a:lnTo>
                <a:lnTo>
                  <a:pt x="6157751" y="2569902"/>
                </a:lnTo>
                <a:close/>
                <a:moveTo>
                  <a:pt x="4938883" y="1"/>
                </a:moveTo>
                <a:lnTo>
                  <a:pt x="5760763" y="1"/>
                </a:lnTo>
                <a:lnTo>
                  <a:pt x="7221881" y="1610625"/>
                </a:lnTo>
                <a:lnTo>
                  <a:pt x="6770355" y="2018667"/>
                </a:lnTo>
                <a:close/>
                <a:moveTo>
                  <a:pt x="6051211" y="0"/>
                </a:moveTo>
                <a:lnTo>
                  <a:pt x="6873089" y="0"/>
                </a:lnTo>
                <a:lnTo>
                  <a:pt x="7834485" y="1059388"/>
                </a:lnTo>
                <a:lnTo>
                  <a:pt x="7382959" y="1467431"/>
                </a:lnTo>
                <a:close/>
                <a:moveTo>
                  <a:pt x="7164805" y="0"/>
                </a:moveTo>
                <a:lnTo>
                  <a:pt x="7985415" y="0"/>
                </a:lnTo>
                <a:lnTo>
                  <a:pt x="8447089" y="508152"/>
                </a:lnTo>
                <a:lnTo>
                  <a:pt x="7995561" y="916193"/>
                </a:lnTo>
                <a:close/>
                <a:moveTo>
                  <a:pt x="8277131" y="0"/>
                </a:moveTo>
                <a:lnTo>
                  <a:pt x="9012765" y="0"/>
                </a:lnTo>
                <a:lnTo>
                  <a:pt x="8608167" y="364956"/>
                </a:lnTo>
                <a:close/>
                <a:moveTo>
                  <a:pt x="1589219" y="0"/>
                </a:moveTo>
                <a:lnTo>
                  <a:pt x="2411099" y="0"/>
                </a:lnTo>
                <a:lnTo>
                  <a:pt x="5378995" y="3270669"/>
                </a:lnTo>
                <a:lnTo>
                  <a:pt x="4926201" y="3677444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  <a:alpha val="50196"/>
            </a:schemeClr>
          </a:solidFill>
          <a:ln w="807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900" dirty="0"/>
          </a:p>
        </p:txBody>
      </p:sp>
      <p:sp>
        <p:nvSpPr>
          <p:cNvPr id="11" name="Graphic 2">
            <a:extLst>
              <a:ext uri="{FF2B5EF4-FFF2-40B4-BE49-F238E27FC236}">
                <a16:creationId xmlns:a16="http://schemas.microsoft.com/office/drawing/2014/main" id="{84330C44-C4F3-BCBF-5CC2-11772488AD21}"/>
              </a:ext>
            </a:extLst>
          </p:cNvPr>
          <p:cNvSpPr/>
          <p:nvPr/>
        </p:nvSpPr>
        <p:spPr>
          <a:xfrm>
            <a:off x="428899" y="5297289"/>
            <a:ext cx="1477943" cy="1336639"/>
          </a:xfrm>
          <a:custGeom>
            <a:avLst/>
            <a:gdLst>
              <a:gd name="connsiteX0" fmla="*/ 1932827 w 3804185"/>
              <a:gd name="connsiteY0" fmla="*/ 313044 h 3440472"/>
              <a:gd name="connsiteX1" fmla="*/ 957591 w 3804185"/>
              <a:gd name="connsiteY1" fmla="*/ 558418 h 3440472"/>
              <a:gd name="connsiteX2" fmla="*/ 464285 w 3804185"/>
              <a:gd name="connsiteY2" fmla="*/ 776929 h 3440472"/>
              <a:gd name="connsiteX3" fmla="*/ 30961 w 3804185"/>
              <a:gd name="connsiteY3" fmla="*/ 2140170 h 3440472"/>
              <a:gd name="connsiteX4" fmla="*/ 256413 w 3804185"/>
              <a:gd name="connsiteY4" fmla="*/ 3066389 h 3440472"/>
              <a:gd name="connsiteX5" fmla="*/ 356729 w 3804185"/>
              <a:gd name="connsiteY5" fmla="*/ 3027646 h 3440472"/>
              <a:gd name="connsiteX6" fmla="*/ 2228604 w 3804185"/>
              <a:gd name="connsiteY6" fmla="*/ 1626178 h 3440472"/>
              <a:gd name="connsiteX7" fmla="*/ 2511971 w 3804185"/>
              <a:gd name="connsiteY7" fmla="*/ 1374606 h 3440472"/>
              <a:gd name="connsiteX8" fmla="*/ 2726564 w 3804185"/>
              <a:gd name="connsiteY8" fmla="*/ 1163327 h 3440472"/>
              <a:gd name="connsiteX9" fmla="*/ 2266869 w 3804185"/>
              <a:gd name="connsiteY9" fmla="*/ 1777018 h 3440472"/>
              <a:gd name="connsiteX10" fmla="*/ 377413 w 3804185"/>
              <a:gd name="connsiteY10" fmla="*/ 3268886 h 3440472"/>
              <a:gd name="connsiteX11" fmla="*/ 473592 w 3804185"/>
              <a:gd name="connsiteY11" fmla="*/ 3330359 h 3440472"/>
              <a:gd name="connsiteX12" fmla="*/ 1152018 w 3804185"/>
              <a:gd name="connsiteY12" fmla="*/ 3383049 h 3440472"/>
              <a:gd name="connsiteX13" fmla="*/ 1866122 w 3804185"/>
              <a:gd name="connsiteY13" fmla="*/ 3439872 h 3440472"/>
              <a:gd name="connsiteX14" fmla="*/ 2441129 w 3804185"/>
              <a:gd name="connsiteY14" fmla="*/ 3377883 h 3440472"/>
              <a:gd name="connsiteX15" fmla="*/ 3256067 w 3804185"/>
              <a:gd name="connsiteY15" fmla="*/ 2796737 h 3440472"/>
              <a:gd name="connsiteX16" fmla="*/ 3541502 w 3804185"/>
              <a:gd name="connsiteY16" fmla="*/ 2437717 h 3440472"/>
              <a:gd name="connsiteX17" fmla="*/ 3616998 w 3804185"/>
              <a:gd name="connsiteY17" fmla="*/ 1927858 h 3440472"/>
              <a:gd name="connsiteX18" fmla="*/ 3623203 w 3804185"/>
              <a:gd name="connsiteY18" fmla="*/ 947915 h 3440472"/>
              <a:gd name="connsiteX19" fmla="*/ 3804185 w 3804185"/>
              <a:gd name="connsiteY19" fmla="*/ 0 h 3440472"/>
              <a:gd name="connsiteX20" fmla="*/ 2629351 w 3804185"/>
              <a:gd name="connsiteY20" fmla="*/ 291865 h 3440472"/>
              <a:gd name="connsiteX21" fmla="*/ 1932827 w 3804185"/>
              <a:gd name="connsiteY21" fmla="*/ 313044 h 3440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804185" h="3440472">
                <a:moveTo>
                  <a:pt x="1932827" y="313044"/>
                </a:moveTo>
                <a:cubicBezTo>
                  <a:pt x="1598268" y="345589"/>
                  <a:pt x="1276637" y="452520"/>
                  <a:pt x="957591" y="558418"/>
                </a:cubicBezTo>
                <a:cubicBezTo>
                  <a:pt x="786433" y="615241"/>
                  <a:pt x="612690" y="673614"/>
                  <a:pt x="464285" y="776929"/>
                </a:cubicBezTo>
                <a:cubicBezTo>
                  <a:pt x="50610" y="1065178"/>
                  <a:pt x="-63150" y="1644775"/>
                  <a:pt x="30961" y="2140170"/>
                </a:cubicBezTo>
                <a:cubicBezTo>
                  <a:pt x="90427" y="2452698"/>
                  <a:pt x="217114" y="2751278"/>
                  <a:pt x="256413" y="3066389"/>
                </a:cubicBezTo>
                <a:lnTo>
                  <a:pt x="356729" y="3027646"/>
                </a:lnTo>
                <a:cubicBezTo>
                  <a:pt x="980860" y="2560662"/>
                  <a:pt x="1604473" y="2093162"/>
                  <a:pt x="2228604" y="1626178"/>
                </a:cubicBezTo>
                <a:cubicBezTo>
                  <a:pt x="2329954" y="1550241"/>
                  <a:pt x="2432339" y="1473272"/>
                  <a:pt x="2511971" y="1374606"/>
                </a:cubicBezTo>
                <a:cubicBezTo>
                  <a:pt x="2576091" y="1295570"/>
                  <a:pt x="2630385" y="1197937"/>
                  <a:pt x="2726564" y="1163327"/>
                </a:cubicBezTo>
                <a:cubicBezTo>
                  <a:pt x="2660377" y="1414382"/>
                  <a:pt x="2461296" y="1605515"/>
                  <a:pt x="2266869" y="1777018"/>
                </a:cubicBezTo>
                <a:cubicBezTo>
                  <a:pt x="1664456" y="2308573"/>
                  <a:pt x="1022227" y="2791054"/>
                  <a:pt x="377413" y="3268886"/>
                </a:cubicBezTo>
                <a:cubicBezTo>
                  <a:pt x="315879" y="3314345"/>
                  <a:pt x="376379" y="3340174"/>
                  <a:pt x="473592" y="3330359"/>
                </a:cubicBezTo>
                <a:cubicBezTo>
                  <a:pt x="694391" y="3307629"/>
                  <a:pt x="928634" y="3351022"/>
                  <a:pt x="1152018" y="3383049"/>
                </a:cubicBezTo>
                <a:cubicBezTo>
                  <a:pt x="1388329" y="3416627"/>
                  <a:pt x="1627226" y="3435740"/>
                  <a:pt x="1866122" y="3439872"/>
                </a:cubicBezTo>
                <a:cubicBezTo>
                  <a:pt x="2059515" y="3442972"/>
                  <a:pt x="2256527" y="3435740"/>
                  <a:pt x="2441129" y="3377883"/>
                </a:cubicBezTo>
                <a:cubicBezTo>
                  <a:pt x="2762761" y="3276635"/>
                  <a:pt x="3015619" y="3032811"/>
                  <a:pt x="3256067" y="2796737"/>
                </a:cubicBezTo>
                <a:cubicBezTo>
                  <a:pt x="3365691" y="2688773"/>
                  <a:pt x="3477900" y="2577709"/>
                  <a:pt x="3541502" y="2437717"/>
                </a:cubicBezTo>
                <a:cubicBezTo>
                  <a:pt x="3612861" y="2279645"/>
                  <a:pt x="3615447" y="2100910"/>
                  <a:pt x="3616998" y="1927858"/>
                </a:cubicBezTo>
                <a:cubicBezTo>
                  <a:pt x="3619583" y="1601382"/>
                  <a:pt x="3621652" y="1274390"/>
                  <a:pt x="3623203" y="947915"/>
                </a:cubicBezTo>
                <a:cubicBezTo>
                  <a:pt x="3624754" y="622473"/>
                  <a:pt x="3636130" y="269136"/>
                  <a:pt x="3804185" y="0"/>
                </a:cubicBezTo>
                <a:cubicBezTo>
                  <a:pt x="3436015" y="170986"/>
                  <a:pt x="3034752" y="270685"/>
                  <a:pt x="2629351" y="291865"/>
                </a:cubicBezTo>
                <a:cubicBezTo>
                  <a:pt x="2397176" y="303230"/>
                  <a:pt x="2163968" y="290315"/>
                  <a:pt x="1932827" y="313044"/>
                </a:cubicBezTo>
                <a:close/>
              </a:path>
            </a:pathLst>
          </a:custGeom>
          <a:solidFill>
            <a:schemeClr val="accent2"/>
          </a:solidFill>
          <a:ln w="51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9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AB9596-6668-03C4-06CD-D171068B6814}"/>
              </a:ext>
            </a:extLst>
          </p:cNvPr>
          <p:cNvSpPr txBox="1"/>
          <p:nvPr/>
        </p:nvSpPr>
        <p:spPr>
          <a:xfrm>
            <a:off x="7035442" y="4021392"/>
            <a:ext cx="4114800" cy="55399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+mj-lt"/>
                <a:ea typeface="Arimo" panose="020B0604020202020204" pitchFamily="34" charset="0"/>
                <a:cs typeface="Arimo" panose="020B0604020202020204" pitchFamily="34" charset="0"/>
              </a:rPr>
              <a:t>Kathrine N. Fisker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A7ECD5-CF53-35C5-D758-558AD6DDEFCB}"/>
              </a:ext>
            </a:extLst>
          </p:cNvPr>
          <p:cNvSpPr txBox="1"/>
          <p:nvPr/>
        </p:nvSpPr>
        <p:spPr>
          <a:xfrm>
            <a:off x="7033855" y="4668922"/>
            <a:ext cx="5156558" cy="21328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algn="ctr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defRPr sz="3800">
                <a:latin typeface="Josefin Sans Light" pitchFamily="2" charset="77"/>
              </a:defRPr>
            </a:lvl1pPr>
          </a:lstStyle>
          <a:p>
            <a:pPr algn="l"/>
            <a:r>
              <a:rPr lang="da-DK" sz="1800" dirty="0">
                <a:solidFill>
                  <a:schemeClr val="bg1"/>
                </a:solidFill>
                <a:latin typeface="+mn-lt"/>
              </a:rPr>
              <a:t>Vi hjælper fødevarevirksomheder og organisationer med at forstå køkkentendenser og teste nye produktidéer/ koncepter</a:t>
            </a:r>
          </a:p>
          <a:p>
            <a:pPr algn="l"/>
            <a:r>
              <a:rPr lang="da-DK" sz="1800" dirty="0" err="1">
                <a:solidFill>
                  <a:schemeClr val="bg1"/>
                </a:solidFill>
                <a:latin typeface="+mn-lt"/>
              </a:rPr>
              <a:t>Userwise's</a:t>
            </a:r>
            <a:r>
              <a:rPr lang="da-DK" sz="1800" dirty="0">
                <a:solidFill>
                  <a:schemeClr val="bg1"/>
                </a:solidFill>
                <a:latin typeface="+mn-lt"/>
              </a:rPr>
              <a:t> kokkepanel leverer værdifulde indsigter ved at indhente ærlig feedback fra køkkenpersonalet i professionelle køkkener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67565FCF-D4E6-FE2D-99C0-B8ADD636A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304" y="2964246"/>
            <a:ext cx="4608975" cy="1103472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8B28D23A-6289-F6D9-C4C7-E8CA9EF039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-86983"/>
            <a:ext cx="6096077" cy="360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636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4FC3DCC1-AD94-C31F-3859-EA9C1FAFAEB5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BCAA8D6-1D25-95F4-8AD6-1F0D2D94B9CC}"/>
              </a:ext>
            </a:extLst>
          </p:cNvPr>
          <p:cNvSpPr txBox="1"/>
          <p:nvPr/>
        </p:nvSpPr>
        <p:spPr>
          <a:xfrm>
            <a:off x="4998270" y="1698273"/>
            <a:ext cx="7895927" cy="37240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algn="r">
              <a:defRPr sz="7200">
                <a:solidFill>
                  <a:schemeClr val="tx2"/>
                </a:solidFill>
                <a:latin typeface="Heebo Medium" pitchFamily="2" charset="-79"/>
                <a:ea typeface="Arimo" panose="020B0604020202020204" pitchFamily="34" charset="0"/>
                <a:cs typeface="Arimo" panose="020B0604020202020204" pitchFamily="34" charset="0"/>
              </a:defRPr>
            </a:lvl1pPr>
          </a:lstStyle>
          <a:p>
            <a:pPr algn="l"/>
            <a:r>
              <a:rPr lang="en-US" sz="6000" dirty="0">
                <a:solidFill>
                  <a:schemeClr val="bg1"/>
                </a:solidFill>
                <a:latin typeface="+mj-lt"/>
                <a:cs typeface="Space Grotesk" pitchFamily="2" charset="77"/>
              </a:rPr>
              <a:t>Tak.</a:t>
            </a:r>
          </a:p>
          <a:p>
            <a:pPr algn="l"/>
            <a:endParaRPr lang="en-US" sz="4400" dirty="0">
              <a:solidFill>
                <a:schemeClr val="bg1"/>
              </a:solidFill>
              <a:latin typeface="+mj-lt"/>
              <a:cs typeface="Space Grotesk" pitchFamily="2" charset="77"/>
            </a:endParaRPr>
          </a:p>
          <a:p>
            <a:pPr algn="l"/>
            <a:r>
              <a:rPr lang="en-US" sz="4400" dirty="0">
                <a:solidFill>
                  <a:schemeClr val="bg1"/>
                </a:solidFill>
                <a:latin typeface="+mj-lt"/>
                <a:cs typeface="Space Grotesk" pitchFamily="2" charset="77"/>
              </a:rPr>
              <a:t>Kathrine Fisker</a:t>
            </a:r>
          </a:p>
          <a:p>
            <a:pPr algn="l"/>
            <a:r>
              <a:rPr lang="en-US" sz="4400" dirty="0">
                <a:solidFill>
                  <a:schemeClr val="bg1"/>
                </a:solidFill>
                <a:latin typeface="+mj-lt"/>
                <a:cs typeface="Space Grotesk" pitchFamily="2" charset="77"/>
              </a:rPr>
              <a:t>Kathrine@userwise.dk</a:t>
            </a:r>
          </a:p>
          <a:p>
            <a:pPr algn="l"/>
            <a:r>
              <a:rPr lang="en-US" sz="4400" dirty="0">
                <a:solidFill>
                  <a:schemeClr val="bg1"/>
                </a:solidFill>
                <a:latin typeface="+mj-lt"/>
                <a:cs typeface="Space Grotesk" pitchFamily="2" charset="77"/>
              </a:rPr>
              <a:t>www.userwise.dk</a:t>
            </a:r>
          </a:p>
        </p:txBody>
      </p:sp>
      <p:pic>
        <p:nvPicPr>
          <p:cNvPr id="6" name="Billede 5" descr="Et billede, der indeholder tekst, Font/skrifttype, Grafik, logo&#10;&#10;Automatisk genereret beskrivelse">
            <a:extLst>
              <a:ext uri="{FF2B5EF4-FFF2-40B4-BE49-F238E27FC236}">
                <a16:creationId xmlns:a16="http://schemas.microsoft.com/office/drawing/2014/main" id="{28401DD9-4A1B-8075-3E79-58C0C94B52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233" y="5822688"/>
            <a:ext cx="3003550" cy="716046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7F3CF54B-C9D8-F49B-0F02-37B26EFA7B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08324">
            <a:off x="772551" y="918873"/>
            <a:ext cx="3643887" cy="515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4004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C28151-DF7C-21B3-F89F-68291F94F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47402"/>
            <a:ext cx="11049000" cy="2354491"/>
          </a:xfrm>
        </p:spPr>
        <p:txBody>
          <a:bodyPr/>
          <a:lstStyle/>
          <a:p>
            <a:pPr algn="ctr"/>
            <a:r>
              <a:rPr lang="da-DK" sz="6000" dirty="0"/>
              <a:t>Dyk mere ned i tallene fra dagens oplæg på</a:t>
            </a:r>
            <a:br>
              <a:rPr lang="da-DK" sz="6000" dirty="0"/>
            </a:br>
            <a:br>
              <a:rPr lang="da-DK" sz="6000" dirty="0"/>
            </a:br>
            <a:r>
              <a:rPr lang="da-DK" sz="6000" dirty="0"/>
              <a:t> </a:t>
            </a:r>
            <a:r>
              <a:rPr lang="da-DK" sz="8000" u="sng" dirty="0"/>
              <a:t>GodeRåvarer.dk </a:t>
            </a:r>
            <a:br>
              <a:rPr lang="da-DK" sz="6000" dirty="0"/>
            </a:br>
            <a:br>
              <a:rPr lang="da-DK" sz="6000" dirty="0"/>
            </a:br>
            <a:r>
              <a:rPr lang="da-DK" sz="6000" dirty="0"/>
              <a:t>og nyd en dejlig grøn frokost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B007A833-60DC-7579-2375-FC921983DF24}"/>
              </a:ext>
            </a:extLst>
          </p:cNvPr>
          <p:cNvSpPr txBox="1"/>
          <p:nvPr/>
        </p:nvSpPr>
        <p:spPr>
          <a:xfrm>
            <a:off x="0" y="5974834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dirty="0">
                <a:solidFill>
                  <a:schemeClr val="bg1"/>
                </a:solidFill>
              </a:rPr>
              <a:t>Fonden for </a:t>
            </a:r>
            <a:r>
              <a:rPr lang="da-DK" b="1" dirty="0">
                <a:solidFill>
                  <a:schemeClr val="bg1"/>
                </a:solidFill>
              </a:rPr>
              <a:t>økologisk landbrug</a:t>
            </a:r>
          </a:p>
        </p:txBody>
      </p:sp>
    </p:spTree>
    <p:extLst>
      <p:ext uri="{BB962C8B-B14F-4D97-AF65-F5344CB8AC3E}">
        <p14:creationId xmlns:p14="http://schemas.microsoft.com/office/powerpoint/2010/main" val="19942783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4FC3DCC1-AD94-C31F-3859-EA9C1FAFAEB5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BCAA8D6-1D25-95F4-8AD6-1F0D2D94B9CC}"/>
              </a:ext>
            </a:extLst>
          </p:cNvPr>
          <p:cNvSpPr txBox="1"/>
          <p:nvPr/>
        </p:nvSpPr>
        <p:spPr>
          <a:xfrm>
            <a:off x="4998270" y="1698273"/>
            <a:ext cx="5940301" cy="1446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algn="r">
              <a:defRPr sz="7200">
                <a:solidFill>
                  <a:schemeClr val="tx2"/>
                </a:solidFill>
                <a:latin typeface="Heebo Medium" pitchFamily="2" charset="-79"/>
                <a:ea typeface="Arimo" panose="020B0604020202020204" pitchFamily="34" charset="0"/>
                <a:cs typeface="Arimo" panose="020B0604020202020204" pitchFamily="34" charset="0"/>
              </a:defRPr>
            </a:lvl1pPr>
          </a:lstStyle>
          <a:p>
            <a:pPr algn="l"/>
            <a:r>
              <a:rPr lang="en-US" sz="4400" dirty="0">
                <a:solidFill>
                  <a:schemeClr val="bg1"/>
                </a:solidFill>
                <a:latin typeface="+mj-lt"/>
                <a:cs typeface="Space Grotesk" pitchFamily="2" charset="77"/>
              </a:rPr>
              <a:t>BÆREDYGTIGHED I KANTINEKØKKENET</a:t>
            </a:r>
          </a:p>
        </p:txBody>
      </p:sp>
      <p:pic>
        <p:nvPicPr>
          <p:cNvPr id="6" name="Billede 5" descr="Et billede, der indeholder tekst, Font/skrifttype, Grafik, logo&#10;&#10;Automatisk genereret beskrivelse">
            <a:extLst>
              <a:ext uri="{FF2B5EF4-FFF2-40B4-BE49-F238E27FC236}">
                <a16:creationId xmlns:a16="http://schemas.microsoft.com/office/drawing/2014/main" id="{28401DD9-4A1B-8075-3E79-58C0C94B52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100" y="5996308"/>
            <a:ext cx="3003550" cy="716046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DA899EE7-21C2-685B-B954-EBD169E068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34494" y="0"/>
            <a:ext cx="7153861" cy="51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3530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4FC3DCC1-AD94-C31F-3859-EA9C1FAFAEB5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77077" y="-2604052"/>
            <a:ext cx="16821425" cy="9462052"/>
          </a:xfr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038F089-D0FB-BEE4-7ABD-5DE657F4C2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-356519" y="-332027"/>
            <a:ext cx="3426047" cy="2447176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D9C8B147-0485-FEB7-99FC-AD435D113F96}"/>
              </a:ext>
            </a:extLst>
          </p:cNvPr>
          <p:cNvSpPr txBox="1"/>
          <p:nvPr/>
        </p:nvSpPr>
        <p:spPr>
          <a:xfrm>
            <a:off x="1789510" y="537618"/>
            <a:ext cx="5566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chemeClr val="bg1"/>
                </a:solidFill>
                <a:latin typeface="+mj-lt"/>
              </a:rPr>
              <a:t>PÅ MENUEN</a:t>
            </a:r>
          </a:p>
        </p:txBody>
      </p:sp>
      <p:sp>
        <p:nvSpPr>
          <p:cNvPr id="11" name="Rektangel: afrundede hjørner 10">
            <a:extLst>
              <a:ext uri="{FF2B5EF4-FFF2-40B4-BE49-F238E27FC236}">
                <a16:creationId xmlns:a16="http://schemas.microsoft.com/office/drawing/2014/main" id="{B6A52772-14FC-5217-71B3-B3E8CC907868}"/>
              </a:ext>
            </a:extLst>
          </p:cNvPr>
          <p:cNvSpPr/>
          <p:nvPr/>
        </p:nvSpPr>
        <p:spPr>
          <a:xfrm>
            <a:off x="151970" y="1618649"/>
            <a:ext cx="2867327" cy="4507831"/>
          </a:xfrm>
          <a:prstGeom prst="roundRect">
            <a:avLst/>
          </a:prstGeom>
          <a:solidFill>
            <a:srgbClr val="0055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EAC99826-5F24-DC16-945B-78366510A0FD}"/>
              </a:ext>
            </a:extLst>
          </p:cNvPr>
          <p:cNvSpPr txBox="1"/>
          <p:nvPr/>
        </p:nvSpPr>
        <p:spPr>
          <a:xfrm>
            <a:off x="3297024" y="1880537"/>
            <a:ext cx="2563386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/>
              <a:t>2. MADSPILD</a:t>
            </a:r>
          </a:p>
          <a:p>
            <a:endParaRPr lang="da-DK" sz="3000" dirty="0"/>
          </a:p>
          <a:p>
            <a:r>
              <a:rPr lang="da-DK" sz="2400" b="0" i="0" dirty="0">
                <a:effectLst/>
              </a:rPr>
              <a:t>Hvordan reduceres madspild, og hvilke udfordringer opleves i den forbindelse?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38BA173E-164B-8025-BECE-D9C33017CEEB}"/>
              </a:ext>
            </a:extLst>
          </p:cNvPr>
          <p:cNvSpPr txBox="1"/>
          <p:nvPr/>
        </p:nvSpPr>
        <p:spPr>
          <a:xfrm>
            <a:off x="6462819" y="1880537"/>
            <a:ext cx="2563386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/>
              <a:t>3. LÆRING</a:t>
            </a:r>
          </a:p>
          <a:p>
            <a:endParaRPr lang="da-DK" sz="3000" dirty="0"/>
          </a:p>
          <a:p>
            <a:r>
              <a:rPr lang="da-DK" sz="2400" b="0" i="0" dirty="0">
                <a:effectLst/>
              </a:rPr>
              <a:t>Hvordan motiveres og uddannes køkkenpersonalet i bæredygtige praksisser?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932FAA02-B3B1-47FF-2552-73A5C36E3C7D}"/>
              </a:ext>
            </a:extLst>
          </p:cNvPr>
          <p:cNvSpPr txBox="1"/>
          <p:nvPr/>
        </p:nvSpPr>
        <p:spPr>
          <a:xfrm>
            <a:off x="9324673" y="1848450"/>
            <a:ext cx="2563386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/>
              <a:t>4. GÆSTEN</a:t>
            </a:r>
          </a:p>
          <a:p>
            <a:endParaRPr lang="da-DK" sz="3000" dirty="0"/>
          </a:p>
          <a:p>
            <a:r>
              <a:rPr lang="da-DK" sz="2400" b="0" i="0" dirty="0">
                <a:effectLst/>
              </a:rPr>
              <a:t>Hvordan kommunikeres bæredygtige initiativer til kantinegæsterne?</a:t>
            </a:r>
          </a:p>
          <a:p>
            <a:r>
              <a:rPr lang="da-DK" sz="2400" b="0" i="0" dirty="0">
                <a:effectLst/>
              </a:rPr>
              <a:t>?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3F658709-C912-C66F-ADF3-58E5BB7E99D1}"/>
              </a:ext>
            </a:extLst>
          </p:cNvPr>
          <p:cNvSpPr txBox="1"/>
          <p:nvPr/>
        </p:nvSpPr>
        <p:spPr>
          <a:xfrm>
            <a:off x="303941" y="1902795"/>
            <a:ext cx="256338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chemeClr val="bg1"/>
                </a:solidFill>
              </a:rPr>
              <a:t>1. RÅVARER</a:t>
            </a:r>
          </a:p>
          <a:p>
            <a:endParaRPr lang="da-DK" sz="3000" dirty="0">
              <a:solidFill>
                <a:schemeClr val="bg1"/>
              </a:solidFill>
            </a:endParaRPr>
          </a:p>
          <a:p>
            <a:r>
              <a:rPr lang="da-DK" sz="2400" b="0" i="0" dirty="0">
                <a:solidFill>
                  <a:schemeClr val="bg1"/>
                </a:solidFill>
                <a:effectLst/>
              </a:rPr>
              <a:t>Hvordan skabes bæredygtighed gennem råvarevalg? </a:t>
            </a:r>
          </a:p>
        </p:txBody>
      </p:sp>
      <p:pic>
        <p:nvPicPr>
          <p:cNvPr id="7" name="Billede 6" descr="Et billede, der indeholder tekst, Font/skrifttype, Grafik, logo&#10;&#10;Automatisk genereret beskrivelse">
            <a:extLst>
              <a:ext uri="{FF2B5EF4-FFF2-40B4-BE49-F238E27FC236}">
                <a16:creationId xmlns:a16="http://schemas.microsoft.com/office/drawing/2014/main" id="{3D1A4707-7AEE-6530-3826-1CDF62BBCB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100" y="5996308"/>
            <a:ext cx="3003550" cy="71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4688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4FC3DCC1-AD94-C31F-3859-EA9C1FAFAEB5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77077" y="-2604052"/>
            <a:ext cx="16821425" cy="9462052"/>
          </a:xfr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038F089-D0FB-BEE4-7ABD-5DE657F4C2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-356519" y="-332027"/>
            <a:ext cx="3426047" cy="2447176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D9C8B147-0485-FEB7-99FC-AD435D113F96}"/>
              </a:ext>
            </a:extLst>
          </p:cNvPr>
          <p:cNvSpPr txBox="1"/>
          <p:nvPr/>
        </p:nvSpPr>
        <p:spPr>
          <a:xfrm>
            <a:off x="1789510" y="537618"/>
            <a:ext cx="5566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chemeClr val="bg1"/>
                </a:solidFill>
                <a:latin typeface="+mj-lt"/>
              </a:rPr>
              <a:t>PÅ MENUEN</a:t>
            </a:r>
          </a:p>
        </p:txBody>
      </p:sp>
      <p:sp>
        <p:nvSpPr>
          <p:cNvPr id="11" name="Rektangel: afrundede hjørner 10">
            <a:extLst>
              <a:ext uri="{FF2B5EF4-FFF2-40B4-BE49-F238E27FC236}">
                <a16:creationId xmlns:a16="http://schemas.microsoft.com/office/drawing/2014/main" id="{B6A52772-14FC-5217-71B3-B3E8CC907868}"/>
              </a:ext>
            </a:extLst>
          </p:cNvPr>
          <p:cNvSpPr/>
          <p:nvPr/>
        </p:nvSpPr>
        <p:spPr>
          <a:xfrm>
            <a:off x="2993083" y="1551604"/>
            <a:ext cx="2867327" cy="4507831"/>
          </a:xfrm>
          <a:prstGeom prst="roundRect">
            <a:avLst/>
          </a:prstGeom>
          <a:solidFill>
            <a:srgbClr val="AAAA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9840E8BE-F604-761A-AB8A-5440F22423E9}"/>
              </a:ext>
            </a:extLst>
          </p:cNvPr>
          <p:cNvSpPr txBox="1"/>
          <p:nvPr/>
        </p:nvSpPr>
        <p:spPr>
          <a:xfrm>
            <a:off x="303941" y="1902795"/>
            <a:ext cx="256338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/>
              <a:t>1. RÅVARER</a:t>
            </a:r>
          </a:p>
          <a:p>
            <a:endParaRPr lang="da-DK" sz="3000" dirty="0"/>
          </a:p>
          <a:p>
            <a:r>
              <a:rPr lang="da-DK" sz="2400" b="0" i="0" dirty="0">
                <a:effectLst/>
              </a:rPr>
              <a:t>Hvordan skabes bæredygtighed gennem råvarevalg? 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EAC99826-5F24-DC16-945B-78366510A0FD}"/>
              </a:ext>
            </a:extLst>
          </p:cNvPr>
          <p:cNvSpPr txBox="1"/>
          <p:nvPr/>
        </p:nvSpPr>
        <p:spPr>
          <a:xfrm>
            <a:off x="3297024" y="1880537"/>
            <a:ext cx="2563386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chemeClr val="bg1"/>
                </a:solidFill>
              </a:rPr>
              <a:t>2. MADSPILD</a:t>
            </a:r>
          </a:p>
          <a:p>
            <a:endParaRPr lang="da-DK" sz="3000" dirty="0">
              <a:solidFill>
                <a:schemeClr val="bg1"/>
              </a:solidFill>
            </a:endParaRPr>
          </a:p>
          <a:p>
            <a:r>
              <a:rPr lang="da-DK" sz="2400" b="0" i="0" dirty="0">
                <a:solidFill>
                  <a:schemeClr val="bg1"/>
                </a:solidFill>
                <a:effectLst/>
              </a:rPr>
              <a:t>Hvordan reduceres madspild, og hvilke udfordringer opleves i den forbindelse?</a:t>
            </a:r>
            <a:endParaRPr lang="da-DK" sz="2400" dirty="0">
              <a:solidFill>
                <a:schemeClr val="bg1"/>
              </a:solidFill>
            </a:endParaRP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38BA173E-164B-8025-BECE-D9C33017CEEB}"/>
              </a:ext>
            </a:extLst>
          </p:cNvPr>
          <p:cNvSpPr txBox="1"/>
          <p:nvPr/>
        </p:nvSpPr>
        <p:spPr>
          <a:xfrm>
            <a:off x="6462819" y="1880537"/>
            <a:ext cx="2563386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/>
              <a:t>3. LÆRING</a:t>
            </a:r>
          </a:p>
          <a:p>
            <a:endParaRPr lang="da-DK" sz="3000" dirty="0"/>
          </a:p>
          <a:p>
            <a:r>
              <a:rPr lang="da-DK" sz="2400" b="0" i="0" dirty="0">
                <a:effectLst/>
              </a:rPr>
              <a:t>Hvordan motiveres og uddannes køkkenpersonalet i bæredygtige praksisser?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932FAA02-B3B1-47FF-2552-73A5C36E3C7D}"/>
              </a:ext>
            </a:extLst>
          </p:cNvPr>
          <p:cNvSpPr txBox="1"/>
          <p:nvPr/>
        </p:nvSpPr>
        <p:spPr>
          <a:xfrm>
            <a:off x="9324673" y="1848450"/>
            <a:ext cx="2563386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/>
              <a:t>4. GÆSTEN</a:t>
            </a:r>
          </a:p>
          <a:p>
            <a:endParaRPr lang="da-DK" sz="3000" dirty="0"/>
          </a:p>
          <a:p>
            <a:r>
              <a:rPr lang="da-DK" sz="2400" b="0" i="0" dirty="0">
                <a:effectLst/>
              </a:rPr>
              <a:t>Hvordan kommunikeres bæredygtige initiativer til kantinegæsterne?</a:t>
            </a:r>
          </a:p>
        </p:txBody>
      </p:sp>
      <p:pic>
        <p:nvPicPr>
          <p:cNvPr id="3" name="Billede 2" descr="Et billede, der indeholder tekst, Font/skrifttype, Grafik, logo&#10;&#10;Automatisk genereret beskrivelse">
            <a:extLst>
              <a:ext uri="{FF2B5EF4-FFF2-40B4-BE49-F238E27FC236}">
                <a16:creationId xmlns:a16="http://schemas.microsoft.com/office/drawing/2014/main" id="{991356B8-ACAA-54E2-B090-96F65BE8F1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100" y="5996308"/>
            <a:ext cx="3003550" cy="71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742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4FC3DCC1-AD94-C31F-3859-EA9C1FAFAEB5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77077" y="-2604052"/>
            <a:ext cx="16821425" cy="9462052"/>
          </a:xfr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038F089-D0FB-BEE4-7ABD-5DE657F4C2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-356519" y="-332027"/>
            <a:ext cx="3426047" cy="2447176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D9C8B147-0485-FEB7-99FC-AD435D113F96}"/>
              </a:ext>
            </a:extLst>
          </p:cNvPr>
          <p:cNvSpPr txBox="1"/>
          <p:nvPr/>
        </p:nvSpPr>
        <p:spPr>
          <a:xfrm>
            <a:off x="1789510" y="537618"/>
            <a:ext cx="5566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chemeClr val="bg1"/>
                </a:solidFill>
                <a:latin typeface="+mj-lt"/>
              </a:rPr>
              <a:t>PÅ MENUEN</a:t>
            </a:r>
          </a:p>
        </p:txBody>
      </p:sp>
      <p:sp>
        <p:nvSpPr>
          <p:cNvPr id="11" name="Rektangel: afrundede hjørner 10">
            <a:extLst>
              <a:ext uri="{FF2B5EF4-FFF2-40B4-BE49-F238E27FC236}">
                <a16:creationId xmlns:a16="http://schemas.microsoft.com/office/drawing/2014/main" id="{B6A52772-14FC-5217-71B3-B3E8CC907868}"/>
              </a:ext>
            </a:extLst>
          </p:cNvPr>
          <p:cNvSpPr/>
          <p:nvPr/>
        </p:nvSpPr>
        <p:spPr>
          <a:xfrm>
            <a:off x="6158878" y="1564304"/>
            <a:ext cx="2867327" cy="4507831"/>
          </a:xfrm>
          <a:prstGeom prst="roundRect">
            <a:avLst/>
          </a:prstGeom>
          <a:solidFill>
            <a:srgbClr val="D000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9840E8BE-F604-761A-AB8A-5440F22423E9}"/>
              </a:ext>
            </a:extLst>
          </p:cNvPr>
          <p:cNvSpPr txBox="1"/>
          <p:nvPr/>
        </p:nvSpPr>
        <p:spPr>
          <a:xfrm>
            <a:off x="303941" y="1902795"/>
            <a:ext cx="256338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/>
              <a:t>1. RÅVARER</a:t>
            </a:r>
          </a:p>
          <a:p>
            <a:endParaRPr lang="da-DK" sz="3000" dirty="0"/>
          </a:p>
          <a:p>
            <a:r>
              <a:rPr lang="da-DK" sz="2400" b="0" i="0" dirty="0">
                <a:effectLst/>
              </a:rPr>
              <a:t>Hvordan skabes bæredygtighed gennem råvarevalg? 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EAC99826-5F24-DC16-945B-78366510A0FD}"/>
              </a:ext>
            </a:extLst>
          </p:cNvPr>
          <p:cNvSpPr txBox="1"/>
          <p:nvPr/>
        </p:nvSpPr>
        <p:spPr>
          <a:xfrm>
            <a:off x="3297024" y="1880537"/>
            <a:ext cx="2563386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/>
              <a:t>2. MADSPILD</a:t>
            </a:r>
          </a:p>
          <a:p>
            <a:endParaRPr lang="da-DK" sz="3000" dirty="0"/>
          </a:p>
          <a:p>
            <a:r>
              <a:rPr lang="da-DK" sz="2400" b="0" i="0" dirty="0">
                <a:effectLst/>
              </a:rPr>
              <a:t>Hvordan reduceres madspild, og hvilke udfordringer opleves i den forbindelse?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38BA173E-164B-8025-BECE-D9C33017CEEB}"/>
              </a:ext>
            </a:extLst>
          </p:cNvPr>
          <p:cNvSpPr txBox="1"/>
          <p:nvPr/>
        </p:nvSpPr>
        <p:spPr>
          <a:xfrm>
            <a:off x="6462819" y="1880537"/>
            <a:ext cx="2563386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chemeClr val="bg1"/>
                </a:solidFill>
              </a:rPr>
              <a:t>3. LÆRING</a:t>
            </a:r>
          </a:p>
          <a:p>
            <a:endParaRPr lang="da-DK" sz="3000" dirty="0">
              <a:solidFill>
                <a:schemeClr val="bg1"/>
              </a:solidFill>
            </a:endParaRPr>
          </a:p>
          <a:p>
            <a:r>
              <a:rPr lang="da-DK" sz="2400" b="0" i="0" dirty="0">
                <a:solidFill>
                  <a:schemeClr val="bg1"/>
                </a:solidFill>
                <a:effectLst/>
              </a:rPr>
              <a:t>Hvordan motiveres og uddannes køkkenpersonalet i bæredygtige praksisser?</a:t>
            </a:r>
            <a:endParaRPr lang="da-DK" sz="2400" dirty="0">
              <a:solidFill>
                <a:schemeClr val="bg1"/>
              </a:solidFill>
            </a:endParaRP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932FAA02-B3B1-47FF-2552-73A5C36E3C7D}"/>
              </a:ext>
            </a:extLst>
          </p:cNvPr>
          <p:cNvSpPr txBox="1"/>
          <p:nvPr/>
        </p:nvSpPr>
        <p:spPr>
          <a:xfrm>
            <a:off x="9324673" y="1848450"/>
            <a:ext cx="2563386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/>
              <a:t>4. GÆSTEN</a:t>
            </a:r>
          </a:p>
          <a:p>
            <a:endParaRPr lang="da-DK" sz="3000" dirty="0"/>
          </a:p>
          <a:p>
            <a:r>
              <a:rPr lang="da-DK" sz="2400" b="0" i="0" dirty="0">
                <a:effectLst/>
              </a:rPr>
              <a:t>Hvordan kommunikeres bæredygtige initiativer til kantinegæsterne?</a:t>
            </a:r>
          </a:p>
        </p:txBody>
      </p:sp>
      <p:pic>
        <p:nvPicPr>
          <p:cNvPr id="3" name="Billede 2" descr="Et billede, der indeholder tekst, Font/skrifttype, Grafik, logo&#10;&#10;Automatisk genereret beskrivelse">
            <a:extLst>
              <a:ext uri="{FF2B5EF4-FFF2-40B4-BE49-F238E27FC236}">
                <a16:creationId xmlns:a16="http://schemas.microsoft.com/office/drawing/2014/main" id="{CE345A56-22B5-F729-0EA8-6D5CC5F9C6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100" y="5996308"/>
            <a:ext cx="3003550" cy="71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430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4FC3DCC1-AD94-C31F-3859-EA9C1FAFAEB5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77077" y="-2604052"/>
            <a:ext cx="16821425" cy="9462052"/>
          </a:xfr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038F089-D0FB-BEE4-7ABD-5DE657F4C2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-356519" y="-332027"/>
            <a:ext cx="3426047" cy="2447176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D9C8B147-0485-FEB7-99FC-AD435D113F96}"/>
              </a:ext>
            </a:extLst>
          </p:cNvPr>
          <p:cNvSpPr txBox="1"/>
          <p:nvPr/>
        </p:nvSpPr>
        <p:spPr>
          <a:xfrm>
            <a:off x="1789510" y="537618"/>
            <a:ext cx="5566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chemeClr val="bg1"/>
                </a:solidFill>
                <a:latin typeface="+mj-lt"/>
              </a:rPr>
              <a:t>PÅ MENUEN</a:t>
            </a:r>
          </a:p>
        </p:txBody>
      </p:sp>
      <p:sp>
        <p:nvSpPr>
          <p:cNvPr id="11" name="Rektangel: afrundede hjørner 10">
            <a:extLst>
              <a:ext uri="{FF2B5EF4-FFF2-40B4-BE49-F238E27FC236}">
                <a16:creationId xmlns:a16="http://schemas.microsoft.com/office/drawing/2014/main" id="{B6A52772-14FC-5217-71B3-B3E8CC907868}"/>
              </a:ext>
            </a:extLst>
          </p:cNvPr>
          <p:cNvSpPr/>
          <p:nvPr/>
        </p:nvSpPr>
        <p:spPr>
          <a:xfrm>
            <a:off x="9020732" y="1564305"/>
            <a:ext cx="2867327" cy="4507831"/>
          </a:xfrm>
          <a:prstGeom prst="roundRect">
            <a:avLst/>
          </a:prstGeom>
          <a:solidFill>
            <a:srgbClr val="66B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9840E8BE-F604-761A-AB8A-5440F22423E9}"/>
              </a:ext>
            </a:extLst>
          </p:cNvPr>
          <p:cNvSpPr txBox="1"/>
          <p:nvPr/>
        </p:nvSpPr>
        <p:spPr>
          <a:xfrm>
            <a:off x="303941" y="1902795"/>
            <a:ext cx="256338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/>
              <a:t>1. RÅVARER</a:t>
            </a:r>
          </a:p>
          <a:p>
            <a:endParaRPr lang="da-DK" sz="3000" dirty="0"/>
          </a:p>
          <a:p>
            <a:r>
              <a:rPr lang="da-DK" sz="2400" b="0" i="0" dirty="0">
                <a:effectLst/>
              </a:rPr>
              <a:t>Hvordan skabes bæredygtighed gennem råvarevalg? 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EAC99826-5F24-DC16-945B-78366510A0FD}"/>
              </a:ext>
            </a:extLst>
          </p:cNvPr>
          <p:cNvSpPr txBox="1"/>
          <p:nvPr/>
        </p:nvSpPr>
        <p:spPr>
          <a:xfrm>
            <a:off x="3297024" y="1880537"/>
            <a:ext cx="2563386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/>
              <a:t>2. MADSPILD</a:t>
            </a:r>
          </a:p>
          <a:p>
            <a:endParaRPr lang="da-DK" sz="3000" dirty="0"/>
          </a:p>
          <a:p>
            <a:r>
              <a:rPr lang="da-DK" sz="2400" b="0" i="0" dirty="0">
                <a:effectLst/>
              </a:rPr>
              <a:t>Hvordan reduceres madspild, og hvilke udfordringer opleves i den forbindelse?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38BA173E-164B-8025-BECE-D9C33017CEEB}"/>
              </a:ext>
            </a:extLst>
          </p:cNvPr>
          <p:cNvSpPr txBox="1"/>
          <p:nvPr/>
        </p:nvSpPr>
        <p:spPr>
          <a:xfrm>
            <a:off x="6462819" y="1880537"/>
            <a:ext cx="2563386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/>
              <a:t>3. LÆRING</a:t>
            </a:r>
          </a:p>
          <a:p>
            <a:endParaRPr lang="da-DK" sz="3000" dirty="0"/>
          </a:p>
          <a:p>
            <a:r>
              <a:rPr lang="da-DK" sz="2400" b="0" i="0" dirty="0">
                <a:effectLst/>
              </a:rPr>
              <a:t>Hvordan motiveres og uddannes køkkenpersonalet i bæredygtige praksisser?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932FAA02-B3B1-47FF-2552-73A5C36E3C7D}"/>
              </a:ext>
            </a:extLst>
          </p:cNvPr>
          <p:cNvSpPr txBox="1"/>
          <p:nvPr/>
        </p:nvSpPr>
        <p:spPr>
          <a:xfrm>
            <a:off x="9324673" y="1848450"/>
            <a:ext cx="2563386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chemeClr val="bg1"/>
                </a:solidFill>
              </a:rPr>
              <a:t>4. GÆSTEN</a:t>
            </a:r>
          </a:p>
          <a:p>
            <a:endParaRPr lang="da-DK" sz="3000" dirty="0">
              <a:solidFill>
                <a:schemeClr val="bg1"/>
              </a:solidFill>
            </a:endParaRPr>
          </a:p>
          <a:p>
            <a:r>
              <a:rPr lang="da-DK" sz="2400" dirty="0">
                <a:solidFill>
                  <a:schemeClr val="bg1"/>
                </a:solidFill>
              </a:rPr>
              <a:t>Hvordan</a:t>
            </a:r>
            <a:r>
              <a:rPr lang="da-DK" sz="2400" b="0" i="0" dirty="0">
                <a:solidFill>
                  <a:schemeClr val="bg1"/>
                </a:solidFill>
                <a:effectLst/>
              </a:rPr>
              <a:t> kommunikeres bæredygtige initiativer til kantinegæsterne?</a:t>
            </a:r>
            <a:endParaRPr lang="da-DK" sz="2400" dirty="0">
              <a:solidFill>
                <a:schemeClr val="bg1"/>
              </a:solidFill>
            </a:endParaRPr>
          </a:p>
        </p:txBody>
      </p:sp>
      <p:pic>
        <p:nvPicPr>
          <p:cNvPr id="3" name="Billede 2" descr="Et billede, der indeholder tekst, Font/skrifttype, Grafik, logo&#10;&#10;Automatisk genereret beskrivelse">
            <a:extLst>
              <a:ext uri="{FF2B5EF4-FFF2-40B4-BE49-F238E27FC236}">
                <a16:creationId xmlns:a16="http://schemas.microsoft.com/office/drawing/2014/main" id="{1887116D-B2DF-2F87-C12A-B71888C6CE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100" y="5996308"/>
            <a:ext cx="3003550" cy="71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691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FD689C6E-EA9C-D60D-2289-0CD82B32DA03}"/>
              </a:ext>
            </a:extLst>
          </p:cNvPr>
          <p:cNvSpPr/>
          <p:nvPr/>
        </p:nvSpPr>
        <p:spPr>
          <a:xfrm>
            <a:off x="8699500" y="556578"/>
            <a:ext cx="114300" cy="5549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34" name="Gruppe 33">
            <a:extLst>
              <a:ext uri="{FF2B5EF4-FFF2-40B4-BE49-F238E27FC236}">
                <a16:creationId xmlns:a16="http://schemas.microsoft.com/office/drawing/2014/main" id="{A2904FA6-E559-FB4D-5C60-7C6598398651}"/>
              </a:ext>
            </a:extLst>
          </p:cNvPr>
          <p:cNvGrpSpPr/>
          <p:nvPr/>
        </p:nvGrpSpPr>
        <p:grpSpPr>
          <a:xfrm>
            <a:off x="2212463" y="2606833"/>
            <a:ext cx="7531100" cy="1159986"/>
            <a:chOff x="3454400" y="2825316"/>
            <a:chExt cx="7531100" cy="1159986"/>
          </a:xfrm>
        </p:grpSpPr>
        <p:sp>
          <p:nvSpPr>
            <p:cNvPr id="6" name="Pil: pentagon 5">
              <a:extLst>
                <a:ext uri="{FF2B5EF4-FFF2-40B4-BE49-F238E27FC236}">
                  <a16:creationId xmlns:a16="http://schemas.microsoft.com/office/drawing/2014/main" id="{F079FE74-F2EF-5565-66FC-26F294CBEF5B}"/>
                </a:ext>
              </a:extLst>
            </p:cNvPr>
            <p:cNvSpPr/>
            <p:nvPr/>
          </p:nvSpPr>
          <p:spPr>
            <a:xfrm>
              <a:off x="3454400" y="2825316"/>
              <a:ext cx="7175500" cy="1159986"/>
            </a:xfrm>
            <a:prstGeom prst="homePlate">
              <a:avLst/>
            </a:prstGeom>
            <a:solidFill>
              <a:srgbClr val="94D0A9"/>
            </a:solidFill>
            <a:ln>
              <a:solidFill>
                <a:srgbClr val="94D0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pic>
          <p:nvPicPr>
            <p:cNvPr id="9" name="Grafik 8" descr="Målgruppe kontur">
              <a:extLst>
                <a:ext uri="{FF2B5EF4-FFF2-40B4-BE49-F238E27FC236}">
                  <a16:creationId xmlns:a16="http://schemas.microsoft.com/office/drawing/2014/main" id="{003B0063-B81A-454A-B6AF-27F8B09BE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568700" y="2989463"/>
              <a:ext cx="914400" cy="914400"/>
            </a:xfrm>
            <a:prstGeom prst="rect">
              <a:avLst/>
            </a:prstGeom>
          </p:spPr>
        </p:pic>
        <p:sp>
          <p:nvSpPr>
            <p:cNvPr id="14" name="Tekstfelt 13">
              <a:extLst>
                <a:ext uri="{FF2B5EF4-FFF2-40B4-BE49-F238E27FC236}">
                  <a16:creationId xmlns:a16="http://schemas.microsoft.com/office/drawing/2014/main" id="{DFB3C649-2E91-D40C-18C8-2242DB173136}"/>
                </a:ext>
              </a:extLst>
            </p:cNvPr>
            <p:cNvSpPr txBox="1"/>
            <p:nvPr/>
          </p:nvSpPr>
          <p:spPr>
            <a:xfrm>
              <a:off x="4483100" y="2894921"/>
              <a:ext cx="6502400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</a:pPr>
              <a:endParaRPr lang="da-DK" sz="2000" b="1" dirty="0">
                <a:solidFill>
                  <a:schemeClr val="bg1"/>
                </a:solidFill>
              </a:endParaRPr>
            </a:p>
            <a:p>
              <a:pPr>
                <a:lnSpc>
                  <a:spcPct val="100000"/>
                </a:lnSpc>
              </a:pPr>
              <a:r>
                <a:rPr lang="da-DK" sz="2200" b="1" dirty="0">
                  <a:solidFill>
                    <a:schemeClr val="tx2"/>
                  </a:solidFill>
                </a:rPr>
                <a:t>10 kantiner (hospital, skole og virksomhed)</a:t>
              </a:r>
            </a:p>
            <a:p>
              <a:endParaRPr lang="da-DK" dirty="0"/>
            </a:p>
          </p:txBody>
        </p:sp>
      </p:grpSp>
      <p:grpSp>
        <p:nvGrpSpPr>
          <p:cNvPr id="33" name="Gruppe 32">
            <a:extLst>
              <a:ext uri="{FF2B5EF4-FFF2-40B4-BE49-F238E27FC236}">
                <a16:creationId xmlns:a16="http://schemas.microsoft.com/office/drawing/2014/main" id="{48BA2A5E-7333-8AAA-1FA8-BDCED1E95F59}"/>
              </a:ext>
            </a:extLst>
          </p:cNvPr>
          <p:cNvGrpSpPr/>
          <p:nvPr/>
        </p:nvGrpSpPr>
        <p:grpSpPr>
          <a:xfrm>
            <a:off x="2247900" y="967343"/>
            <a:ext cx="7537452" cy="1159986"/>
            <a:chOff x="3454400" y="967343"/>
            <a:chExt cx="7537452" cy="1159986"/>
          </a:xfrm>
        </p:grpSpPr>
        <p:sp>
          <p:nvSpPr>
            <p:cNvPr id="5" name="Pil: pentagon 4">
              <a:extLst>
                <a:ext uri="{FF2B5EF4-FFF2-40B4-BE49-F238E27FC236}">
                  <a16:creationId xmlns:a16="http://schemas.microsoft.com/office/drawing/2014/main" id="{4BA6C43F-AEEC-2D84-D43E-88DB766EBAA0}"/>
                </a:ext>
              </a:extLst>
            </p:cNvPr>
            <p:cNvSpPr/>
            <p:nvPr/>
          </p:nvSpPr>
          <p:spPr>
            <a:xfrm>
              <a:off x="3454400" y="967343"/>
              <a:ext cx="7175500" cy="1159986"/>
            </a:xfrm>
            <a:prstGeom prst="homePlate">
              <a:avLst/>
            </a:prstGeom>
            <a:solidFill>
              <a:srgbClr val="66BC84"/>
            </a:solidFill>
            <a:ln>
              <a:solidFill>
                <a:srgbClr val="66BC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>
                <a:ln>
                  <a:solidFill>
                    <a:srgbClr val="66BC84"/>
                  </a:solidFill>
                </a:ln>
                <a:solidFill>
                  <a:srgbClr val="66BC84"/>
                </a:solidFill>
              </a:endParaRPr>
            </a:p>
          </p:txBody>
        </p:sp>
        <p:pic>
          <p:nvPicPr>
            <p:cNvPr id="13" name="Grafik 12" descr="Dagskalender kontur">
              <a:extLst>
                <a:ext uri="{FF2B5EF4-FFF2-40B4-BE49-F238E27FC236}">
                  <a16:creationId xmlns:a16="http://schemas.microsoft.com/office/drawing/2014/main" id="{A33A5A4A-C9D2-BCB3-F47E-02445B2E2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536950" y="1070218"/>
              <a:ext cx="914400" cy="914400"/>
            </a:xfrm>
            <a:prstGeom prst="rect">
              <a:avLst/>
            </a:prstGeom>
          </p:spPr>
        </p:pic>
        <p:sp>
          <p:nvSpPr>
            <p:cNvPr id="15" name="Tekstfelt 14">
              <a:extLst>
                <a:ext uri="{FF2B5EF4-FFF2-40B4-BE49-F238E27FC236}">
                  <a16:creationId xmlns:a16="http://schemas.microsoft.com/office/drawing/2014/main" id="{E293FC7B-547A-E421-321C-6A6156A744FB}"/>
                </a:ext>
              </a:extLst>
            </p:cNvPr>
            <p:cNvSpPr txBox="1"/>
            <p:nvPr/>
          </p:nvSpPr>
          <p:spPr>
            <a:xfrm>
              <a:off x="4489452" y="1070218"/>
              <a:ext cx="6502400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</a:pPr>
              <a:endParaRPr lang="da-DK" sz="2000" dirty="0">
                <a:solidFill>
                  <a:schemeClr val="bg1"/>
                </a:solidFill>
              </a:endParaRPr>
            </a:p>
            <a:p>
              <a:pPr>
                <a:lnSpc>
                  <a:spcPct val="100000"/>
                </a:lnSpc>
              </a:pPr>
              <a:r>
                <a:rPr lang="da-DK" sz="2200" b="1" dirty="0">
                  <a:solidFill>
                    <a:schemeClr val="bg1"/>
                  </a:solidFill>
                </a:rPr>
                <a:t>Maj 2023</a:t>
              </a:r>
            </a:p>
            <a:p>
              <a:endParaRPr lang="da-DK" dirty="0"/>
            </a:p>
          </p:txBody>
        </p:sp>
      </p:grpSp>
      <p:grpSp>
        <p:nvGrpSpPr>
          <p:cNvPr id="35" name="Gruppe 34">
            <a:extLst>
              <a:ext uri="{FF2B5EF4-FFF2-40B4-BE49-F238E27FC236}">
                <a16:creationId xmlns:a16="http://schemas.microsoft.com/office/drawing/2014/main" id="{F1D4A321-36A7-C788-D9CA-14BE859FB0F2}"/>
              </a:ext>
            </a:extLst>
          </p:cNvPr>
          <p:cNvGrpSpPr/>
          <p:nvPr/>
        </p:nvGrpSpPr>
        <p:grpSpPr>
          <a:xfrm>
            <a:off x="2247900" y="4736824"/>
            <a:ext cx="7531100" cy="1167716"/>
            <a:chOff x="3454400" y="4736824"/>
            <a:chExt cx="7531100" cy="1167716"/>
          </a:xfrm>
        </p:grpSpPr>
        <p:sp>
          <p:nvSpPr>
            <p:cNvPr id="7" name="Pil: pentagon 6">
              <a:extLst>
                <a:ext uri="{FF2B5EF4-FFF2-40B4-BE49-F238E27FC236}">
                  <a16:creationId xmlns:a16="http://schemas.microsoft.com/office/drawing/2014/main" id="{EE082851-81CC-FFB7-8FF1-A5304E50D0EA}"/>
                </a:ext>
              </a:extLst>
            </p:cNvPr>
            <p:cNvSpPr/>
            <p:nvPr/>
          </p:nvSpPr>
          <p:spPr>
            <a:xfrm>
              <a:off x="3454400" y="4736824"/>
              <a:ext cx="7175500" cy="1159986"/>
            </a:xfrm>
            <a:prstGeom prst="homePlate">
              <a:avLst/>
            </a:prstGeom>
            <a:solidFill>
              <a:srgbClr val="C9E7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pic>
          <p:nvPicPr>
            <p:cNvPr id="11" name="Grafik 10" descr="Chatboble kontur">
              <a:extLst>
                <a:ext uri="{FF2B5EF4-FFF2-40B4-BE49-F238E27FC236}">
                  <a16:creationId xmlns:a16="http://schemas.microsoft.com/office/drawing/2014/main" id="{7548B0C7-B736-B3BA-CAD3-A33D18E86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568700" y="4906505"/>
              <a:ext cx="914400" cy="914400"/>
            </a:xfrm>
            <a:prstGeom prst="rect">
              <a:avLst/>
            </a:prstGeom>
          </p:spPr>
        </p:pic>
        <p:sp>
          <p:nvSpPr>
            <p:cNvPr id="16" name="Tekstfelt 15">
              <a:extLst>
                <a:ext uri="{FF2B5EF4-FFF2-40B4-BE49-F238E27FC236}">
                  <a16:creationId xmlns:a16="http://schemas.microsoft.com/office/drawing/2014/main" id="{E1F02D88-1E21-FFF4-C832-B9A5B28E9466}"/>
                </a:ext>
              </a:extLst>
            </p:cNvPr>
            <p:cNvSpPr txBox="1"/>
            <p:nvPr/>
          </p:nvSpPr>
          <p:spPr>
            <a:xfrm>
              <a:off x="4483100" y="4796544"/>
              <a:ext cx="6502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</a:pPr>
              <a:endParaRPr lang="da-DK" sz="2200" dirty="0">
                <a:solidFill>
                  <a:schemeClr val="bg1"/>
                </a:solidFill>
              </a:endParaRPr>
            </a:p>
            <a:p>
              <a:pPr>
                <a:lnSpc>
                  <a:spcPct val="100000"/>
                </a:lnSpc>
              </a:pPr>
              <a:r>
                <a:rPr lang="da-DK" sz="2200" b="1" dirty="0">
                  <a:solidFill>
                    <a:schemeClr val="bg1"/>
                  </a:solidFill>
                </a:rPr>
                <a:t>Online dybdeinterviews </a:t>
              </a:r>
            </a:p>
            <a:p>
              <a:endParaRPr lang="da-DK" sz="2200" dirty="0"/>
            </a:p>
          </p:txBody>
        </p:sp>
      </p:grpSp>
      <p:sp>
        <p:nvSpPr>
          <p:cNvPr id="4" name="Rektangel 3">
            <a:extLst>
              <a:ext uri="{FF2B5EF4-FFF2-40B4-BE49-F238E27FC236}">
                <a16:creationId xmlns:a16="http://schemas.microsoft.com/office/drawing/2014/main" id="{C8C19930-D6B2-91D9-D91B-47E7C58AEA82}"/>
              </a:ext>
            </a:extLst>
          </p:cNvPr>
          <p:cNvSpPr/>
          <p:nvPr/>
        </p:nvSpPr>
        <p:spPr>
          <a:xfrm>
            <a:off x="0" y="0"/>
            <a:ext cx="86995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8" name="Grafik 17" descr="Lyspære og tandhjul  kontur">
            <a:extLst>
              <a:ext uri="{FF2B5EF4-FFF2-40B4-BE49-F238E27FC236}">
                <a16:creationId xmlns:a16="http://schemas.microsoft.com/office/drawing/2014/main" id="{99729898-22CB-4295-1D03-DA0B478137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94600" y="2825316"/>
            <a:ext cx="914400" cy="914400"/>
          </a:xfrm>
          <a:prstGeom prst="rect">
            <a:avLst/>
          </a:prstGeom>
        </p:spPr>
      </p:pic>
      <p:sp>
        <p:nvSpPr>
          <p:cNvPr id="22" name="Tekstfelt 21">
            <a:extLst>
              <a:ext uri="{FF2B5EF4-FFF2-40B4-BE49-F238E27FC236}">
                <a16:creationId xmlns:a16="http://schemas.microsoft.com/office/drawing/2014/main" id="{269FFAD0-9E9D-DF08-1930-2B4E62ED7680}"/>
              </a:ext>
            </a:extLst>
          </p:cNvPr>
          <p:cNvSpPr txBox="1"/>
          <p:nvPr/>
        </p:nvSpPr>
        <p:spPr>
          <a:xfrm>
            <a:off x="5619750" y="2943626"/>
            <a:ext cx="256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b="1" dirty="0">
                <a:solidFill>
                  <a:schemeClr val="tx2"/>
                </a:solidFill>
                <a:latin typeface="+mj-lt"/>
              </a:rPr>
              <a:t>METODE</a:t>
            </a:r>
          </a:p>
        </p:txBody>
      </p:sp>
      <p:pic>
        <p:nvPicPr>
          <p:cNvPr id="2" name="Billede 1" descr="Et billede, der indeholder tekst, Font/skrifttype, skærmbillede, Grafik&#10;&#10;Automatisk genereret beskrivelse">
            <a:extLst>
              <a:ext uri="{FF2B5EF4-FFF2-40B4-BE49-F238E27FC236}">
                <a16:creationId xmlns:a16="http://schemas.microsoft.com/office/drawing/2014/main" id="{730F6A0D-7CD7-FD3B-B7F7-8315626C0A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86" y="285934"/>
            <a:ext cx="2245303" cy="53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5726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FD689C6E-EA9C-D60D-2289-0CD82B32DA03}"/>
              </a:ext>
            </a:extLst>
          </p:cNvPr>
          <p:cNvSpPr/>
          <p:nvPr/>
        </p:nvSpPr>
        <p:spPr>
          <a:xfrm>
            <a:off x="3510822" y="556578"/>
            <a:ext cx="114300" cy="5549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34" name="Gruppe 33">
            <a:extLst>
              <a:ext uri="{FF2B5EF4-FFF2-40B4-BE49-F238E27FC236}">
                <a16:creationId xmlns:a16="http://schemas.microsoft.com/office/drawing/2014/main" id="{A2904FA6-E559-FB4D-5C60-7C6598398651}"/>
              </a:ext>
            </a:extLst>
          </p:cNvPr>
          <p:cNvGrpSpPr/>
          <p:nvPr/>
        </p:nvGrpSpPr>
        <p:grpSpPr>
          <a:xfrm>
            <a:off x="-3004565" y="2718556"/>
            <a:ext cx="7531100" cy="1159986"/>
            <a:chOff x="3454400" y="2825316"/>
            <a:chExt cx="7531100" cy="1159986"/>
          </a:xfrm>
        </p:grpSpPr>
        <p:sp>
          <p:nvSpPr>
            <p:cNvPr id="6" name="Pil: pentagon 5">
              <a:extLst>
                <a:ext uri="{FF2B5EF4-FFF2-40B4-BE49-F238E27FC236}">
                  <a16:creationId xmlns:a16="http://schemas.microsoft.com/office/drawing/2014/main" id="{F079FE74-F2EF-5565-66FC-26F294CBEF5B}"/>
                </a:ext>
              </a:extLst>
            </p:cNvPr>
            <p:cNvSpPr/>
            <p:nvPr/>
          </p:nvSpPr>
          <p:spPr>
            <a:xfrm>
              <a:off x="3454400" y="2825316"/>
              <a:ext cx="7175500" cy="1159986"/>
            </a:xfrm>
            <a:prstGeom prst="homePlate">
              <a:avLst/>
            </a:prstGeom>
            <a:solidFill>
              <a:srgbClr val="94D0A9"/>
            </a:solidFill>
            <a:ln>
              <a:solidFill>
                <a:srgbClr val="94D0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pic>
          <p:nvPicPr>
            <p:cNvPr id="9" name="Grafik 8" descr="Målgruppe kontur">
              <a:extLst>
                <a:ext uri="{FF2B5EF4-FFF2-40B4-BE49-F238E27FC236}">
                  <a16:creationId xmlns:a16="http://schemas.microsoft.com/office/drawing/2014/main" id="{003B0063-B81A-454A-B6AF-27F8B09BE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568700" y="2989463"/>
              <a:ext cx="914400" cy="914400"/>
            </a:xfrm>
            <a:prstGeom prst="rect">
              <a:avLst/>
            </a:prstGeom>
          </p:spPr>
        </p:pic>
        <p:sp>
          <p:nvSpPr>
            <p:cNvPr id="14" name="Tekstfelt 13">
              <a:extLst>
                <a:ext uri="{FF2B5EF4-FFF2-40B4-BE49-F238E27FC236}">
                  <a16:creationId xmlns:a16="http://schemas.microsoft.com/office/drawing/2014/main" id="{DFB3C649-2E91-D40C-18C8-2242DB173136}"/>
                </a:ext>
              </a:extLst>
            </p:cNvPr>
            <p:cNvSpPr txBox="1"/>
            <p:nvPr/>
          </p:nvSpPr>
          <p:spPr>
            <a:xfrm>
              <a:off x="4483100" y="2894921"/>
              <a:ext cx="6502400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</a:pPr>
              <a:endParaRPr lang="da-DK" sz="2000" b="1" dirty="0">
                <a:solidFill>
                  <a:schemeClr val="bg1"/>
                </a:solidFill>
              </a:endParaRPr>
            </a:p>
            <a:p>
              <a:pPr>
                <a:lnSpc>
                  <a:spcPct val="100000"/>
                </a:lnSpc>
              </a:pPr>
              <a:r>
                <a:rPr lang="da-DK" sz="2200" b="1" dirty="0">
                  <a:solidFill>
                    <a:schemeClr val="tx2"/>
                  </a:solidFill>
                </a:rPr>
                <a:t>10 kantiner (hospital, skole og virksomhed)</a:t>
              </a:r>
            </a:p>
            <a:p>
              <a:endParaRPr lang="da-DK" dirty="0"/>
            </a:p>
          </p:txBody>
        </p:sp>
      </p:grpSp>
      <p:grpSp>
        <p:nvGrpSpPr>
          <p:cNvPr id="33" name="Gruppe 32">
            <a:extLst>
              <a:ext uri="{FF2B5EF4-FFF2-40B4-BE49-F238E27FC236}">
                <a16:creationId xmlns:a16="http://schemas.microsoft.com/office/drawing/2014/main" id="{48BA2A5E-7333-8AAA-1FA8-BDCED1E95F59}"/>
              </a:ext>
            </a:extLst>
          </p:cNvPr>
          <p:cNvGrpSpPr/>
          <p:nvPr/>
        </p:nvGrpSpPr>
        <p:grpSpPr>
          <a:xfrm>
            <a:off x="3608876" y="967343"/>
            <a:ext cx="7537452" cy="1159986"/>
            <a:chOff x="3454400" y="967343"/>
            <a:chExt cx="7537452" cy="1159986"/>
          </a:xfrm>
        </p:grpSpPr>
        <p:sp>
          <p:nvSpPr>
            <p:cNvPr id="5" name="Pil: pentagon 4">
              <a:extLst>
                <a:ext uri="{FF2B5EF4-FFF2-40B4-BE49-F238E27FC236}">
                  <a16:creationId xmlns:a16="http://schemas.microsoft.com/office/drawing/2014/main" id="{4BA6C43F-AEEC-2D84-D43E-88DB766EBAA0}"/>
                </a:ext>
              </a:extLst>
            </p:cNvPr>
            <p:cNvSpPr/>
            <p:nvPr/>
          </p:nvSpPr>
          <p:spPr>
            <a:xfrm>
              <a:off x="3454400" y="967343"/>
              <a:ext cx="7175500" cy="1159986"/>
            </a:xfrm>
            <a:prstGeom prst="homePlate">
              <a:avLst/>
            </a:prstGeom>
            <a:solidFill>
              <a:srgbClr val="66BC84"/>
            </a:solidFill>
            <a:ln>
              <a:solidFill>
                <a:srgbClr val="66BC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>
                <a:ln>
                  <a:solidFill>
                    <a:srgbClr val="66BC84"/>
                  </a:solidFill>
                </a:ln>
                <a:solidFill>
                  <a:srgbClr val="66BC84"/>
                </a:solidFill>
              </a:endParaRPr>
            </a:p>
          </p:txBody>
        </p:sp>
        <p:pic>
          <p:nvPicPr>
            <p:cNvPr id="13" name="Grafik 12" descr="Dagskalender kontur">
              <a:extLst>
                <a:ext uri="{FF2B5EF4-FFF2-40B4-BE49-F238E27FC236}">
                  <a16:creationId xmlns:a16="http://schemas.microsoft.com/office/drawing/2014/main" id="{A33A5A4A-C9D2-BCB3-F47E-02445B2E2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536950" y="1070218"/>
              <a:ext cx="914400" cy="914400"/>
            </a:xfrm>
            <a:prstGeom prst="rect">
              <a:avLst/>
            </a:prstGeom>
          </p:spPr>
        </p:pic>
        <p:sp>
          <p:nvSpPr>
            <p:cNvPr id="15" name="Tekstfelt 14">
              <a:extLst>
                <a:ext uri="{FF2B5EF4-FFF2-40B4-BE49-F238E27FC236}">
                  <a16:creationId xmlns:a16="http://schemas.microsoft.com/office/drawing/2014/main" id="{E293FC7B-547A-E421-321C-6A6156A744FB}"/>
                </a:ext>
              </a:extLst>
            </p:cNvPr>
            <p:cNvSpPr txBox="1"/>
            <p:nvPr/>
          </p:nvSpPr>
          <p:spPr>
            <a:xfrm>
              <a:off x="4489452" y="1070218"/>
              <a:ext cx="6502400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</a:pPr>
              <a:endParaRPr lang="da-DK" sz="2000" dirty="0">
                <a:solidFill>
                  <a:schemeClr val="bg1"/>
                </a:solidFill>
              </a:endParaRPr>
            </a:p>
            <a:p>
              <a:pPr>
                <a:lnSpc>
                  <a:spcPct val="100000"/>
                </a:lnSpc>
              </a:pPr>
              <a:r>
                <a:rPr lang="da-DK" sz="2200" b="1" dirty="0">
                  <a:solidFill>
                    <a:schemeClr val="tx2"/>
                  </a:solidFill>
                </a:rPr>
                <a:t>Maj 2023</a:t>
              </a:r>
            </a:p>
            <a:p>
              <a:endParaRPr lang="da-DK" dirty="0"/>
            </a:p>
          </p:txBody>
        </p:sp>
      </p:grpSp>
      <p:grpSp>
        <p:nvGrpSpPr>
          <p:cNvPr id="35" name="Gruppe 34">
            <a:extLst>
              <a:ext uri="{FF2B5EF4-FFF2-40B4-BE49-F238E27FC236}">
                <a16:creationId xmlns:a16="http://schemas.microsoft.com/office/drawing/2014/main" id="{F1D4A321-36A7-C788-D9CA-14BE859FB0F2}"/>
              </a:ext>
            </a:extLst>
          </p:cNvPr>
          <p:cNvGrpSpPr/>
          <p:nvPr/>
        </p:nvGrpSpPr>
        <p:grpSpPr>
          <a:xfrm>
            <a:off x="-2940778" y="4736824"/>
            <a:ext cx="7531100" cy="1167716"/>
            <a:chOff x="3454400" y="4736824"/>
            <a:chExt cx="7531100" cy="1167716"/>
          </a:xfrm>
        </p:grpSpPr>
        <p:sp>
          <p:nvSpPr>
            <p:cNvPr id="7" name="Pil: pentagon 6">
              <a:extLst>
                <a:ext uri="{FF2B5EF4-FFF2-40B4-BE49-F238E27FC236}">
                  <a16:creationId xmlns:a16="http://schemas.microsoft.com/office/drawing/2014/main" id="{EE082851-81CC-FFB7-8FF1-A5304E50D0EA}"/>
                </a:ext>
              </a:extLst>
            </p:cNvPr>
            <p:cNvSpPr/>
            <p:nvPr/>
          </p:nvSpPr>
          <p:spPr>
            <a:xfrm>
              <a:off x="3454400" y="4736824"/>
              <a:ext cx="7175500" cy="1159986"/>
            </a:xfrm>
            <a:prstGeom prst="homePlate">
              <a:avLst/>
            </a:prstGeom>
            <a:solidFill>
              <a:srgbClr val="C9E7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pic>
          <p:nvPicPr>
            <p:cNvPr id="11" name="Grafik 10" descr="Chatboble kontur">
              <a:extLst>
                <a:ext uri="{FF2B5EF4-FFF2-40B4-BE49-F238E27FC236}">
                  <a16:creationId xmlns:a16="http://schemas.microsoft.com/office/drawing/2014/main" id="{7548B0C7-B736-B3BA-CAD3-A33D18E86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568700" y="4906505"/>
              <a:ext cx="914400" cy="914400"/>
            </a:xfrm>
            <a:prstGeom prst="rect">
              <a:avLst/>
            </a:prstGeom>
          </p:spPr>
        </p:pic>
        <p:sp>
          <p:nvSpPr>
            <p:cNvPr id="16" name="Tekstfelt 15">
              <a:extLst>
                <a:ext uri="{FF2B5EF4-FFF2-40B4-BE49-F238E27FC236}">
                  <a16:creationId xmlns:a16="http://schemas.microsoft.com/office/drawing/2014/main" id="{E1F02D88-1E21-FFF4-C832-B9A5B28E9466}"/>
                </a:ext>
              </a:extLst>
            </p:cNvPr>
            <p:cNvSpPr txBox="1"/>
            <p:nvPr/>
          </p:nvSpPr>
          <p:spPr>
            <a:xfrm>
              <a:off x="4483100" y="4796544"/>
              <a:ext cx="6502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</a:pPr>
              <a:endParaRPr lang="da-DK" sz="2200" dirty="0">
                <a:solidFill>
                  <a:schemeClr val="bg1"/>
                </a:solidFill>
              </a:endParaRPr>
            </a:p>
            <a:p>
              <a:pPr>
                <a:lnSpc>
                  <a:spcPct val="100000"/>
                </a:lnSpc>
              </a:pPr>
              <a:r>
                <a:rPr lang="da-DK" sz="2200" b="1" dirty="0">
                  <a:solidFill>
                    <a:schemeClr val="bg1"/>
                  </a:solidFill>
                </a:rPr>
                <a:t>Online dybdeinterviews </a:t>
              </a:r>
            </a:p>
            <a:p>
              <a:endParaRPr lang="da-DK" sz="2200" dirty="0"/>
            </a:p>
          </p:txBody>
        </p:sp>
      </p:grpSp>
      <p:sp>
        <p:nvSpPr>
          <p:cNvPr id="4" name="Rektangel 3">
            <a:extLst>
              <a:ext uri="{FF2B5EF4-FFF2-40B4-BE49-F238E27FC236}">
                <a16:creationId xmlns:a16="http://schemas.microsoft.com/office/drawing/2014/main" id="{C8C19930-D6B2-91D9-D91B-47E7C58AEA82}"/>
              </a:ext>
            </a:extLst>
          </p:cNvPr>
          <p:cNvSpPr/>
          <p:nvPr/>
        </p:nvSpPr>
        <p:spPr>
          <a:xfrm>
            <a:off x="-5188678" y="0"/>
            <a:ext cx="86995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8" name="Grafik 17" descr="Lyspære og tandhjul  kontur">
            <a:extLst>
              <a:ext uri="{FF2B5EF4-FFF2-40B4-BE49-F238E27FC236}">
                <a16:creationId xmlns:a16="http://schemas.microsoft.com/office/drawing/2014/main" id="{99729898-22CB-4295-1D03-DA0B478137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405922" y="2825316"/>
            <a:ext cx="914400" cy="914400"/>
          </a:xfrm>
          <a:prstGeom prst="rect">
            <a:avLst/>
          </a:prstGeom>
        </p:spPr>
      </p:pic>
      <p:sp>
        <p:nvSpPr>
          <p:cNvPr id="22" name="Tekstfelt 21">
            <a:extLst>
              <a:ext uri="{FF2B5EF4-FFF2-40B4-BE49-F238E27FC236}">
                <a16:creationId xmlns:a16="http://schemas.microsoft.com/office/drawing/2014/main" id="{269FFAD0-9E9D-DF08-1930-2B4E62ED7680}"/>
              </a:ext>
            </a:extLst>
          </p:cNvPr>
          <p:cNvSpPr txBox="1"/>
          <p:nvPr/>
        </p:nvSpPr>
        <p:spPr>
          <a:xfrm>
            <a:off x="431072" y="2943626"/>
            <a:ext cx="256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b="1" dirty="0">
                <a:solidFill>
                  <a:schemeClr val="tx2"/>
                </a:solidFill>
                <a:latin typeface="+mj-lt"/>
              </a:rPr>
              <a:t>METODE</a:t>
            </a:r>
          </a:p>
        </p:txBody>
      </p:sp>
      <p:pic>
        <p:nvPicPr>
          <p:cNvPr id="2" name="Billede 1" descr="Et billede, der indeholder tekst, Font/skrifttype, skærmbillede, Grafik&#10;&#10;Automatisk genereret beskrivelse">
            <a:extLst>
              <a:ext uri="{FF2B5EF4-FFF2-40B4-BE49-F238E27FC236}">
                <a16:creationId xmlns:a16="http://schemas.microsoft.com/office/drawing/2014/main" id="{6756F420-0B9C-AE89-2294-42C63F7F66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86" y="285934"/>
            <a:ext cx="2245303" cy="53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66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LF">
      <a:dk1>
        <a:srgbClr val="32322D"/>
      </a:dk1>
      <a:lt1>
        <a:sysClr val="window" lastClr="FFFFFF"/>
      </a:lt1>
      <a:dk2>
        <a:srgbClr val="005521"/>
      </a:dk2>
      <a:lt2>
        <a:srgbClr val="C9E7D4"/>
      </a:lt2>
      <a:accent1>
        <a:srgbClr val="005521"/>
      </a:accent1>
      <a:accent2>
        <a:srgbClr val="66997A"/>
      </a:accent2>
      <a:accent3>
        <a:srgbClr val="B3CCBC"/>
      </a:accent3>
      <a:accent4>
        <a:srgbClr val="AAAAA1"/>
      </a:accent4>
      <a:accent5>
        <a:srgbClr val="CCCCC6"/>
      </a:accent5>
      <a:accent6>
        <a:srgbClr val="E5E5E3"/>
      </a:accent6>
      <a:hlink>
        <a:srgbClr val="E8808F"/>
      </a:hlink>
      <a:folHlink>
        <a:srgbClr val="82202F"/>
      </a:folHlink>
    </a:clrScheme>
    <a:fontScheme name="LF">
      <a:majorFont>
        <a:latin typeface="LFPressSerifOffc Black"/>
        <a:ea typeface=""/>
        <a:cs typeface=""/>
      </a:majorFont>
      <a:minorFont>
        <a:latin typeface="LFPressSansOff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 cap="rnd">
          <a:prstDash val="sysDot"/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Mørk Grøn">
      <a:srgbClr val="005521"/>
    </a:custClr>
    <a:custClr name="Grå">
      <a:srgbClr val="AAAAA1"/>
    </a:custClr>
    <a:custClr name="Rød">
      <a:srgbClr val="D0001E"/>
    </a:custClr>
    <a:custClr name="Ekstra Grøn">
      <a:srgbClr val="66BC84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Mørk Grøn 60%">
      <a:srgbClr val="66997A"/>
    </a:custClr>
    <a:custClr name="Grå 60%">
      <a:srgbClr val="CCCCC6"/>
    </a:custClr>
    <a:custClr name="Rød 60%">
      <a:srgbClr val="E8808F"/>
    </a:custClr>
    <a:custClr name="Ekstra Grøn 60%">
      <a:srgbClr val="94D0A9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Mørk Grøn 30%">
      <a:srgbClr val="B3CCBC"/>
    </a:custClr>
    <a:custClr name="Grå 30%">
      <a:srgbClr val="E5E5E3"/>
    </a:custClr>
    <a:custClr name="Rød 30%">
      <a:srgbClr val="F6CCD2"/>
    </a:custClr>
    <a:custClr name="Ekstra Grøn 30%">
      <a:srgbClr val="C9E7D4"/>
    </a:custClr>
  </a:custClrLst>
  <a:extLst>
    <a:ext uri="{05A4C25C-085E-4340-85A3-A5531E510DB2}">
      <thm15:themeFamily xmlns:thm15="http://schemas.microsoft.com/office/thememl/2012/main" name="Landbrug_og_Foedevarer.potx" id="{BADC22DE-F39C-4BB3-BE65-227B23AA4F7A}" vid="{41D7F8D0-679A-46D4-88A6-7CB6D302D34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699</Words>
  <Application>Microsoft Office PowerPoint</Application>
  <PresentationFormat>Widescreen</PresentationFormat>
  <Paragraphs>144</Paragraphs>
  <Slides>21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8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21</vt:i4>
      </vt:variant>
    </vt:vector>
  </HeadingPairs>
  <TitlesOfParts>
    <vt:vector size="30" baseType="lpstr">
      <vt:lpstr>LFPressSerifOffc</vt:lpstr>
      <vt:lpstr>LFPressSansOffc</vt:lpstr>
      <vt:lpstr>Arial</vt:lpstr>
      <vt:lpstr>Courier New</vt:lpstr>
      <vt:lpstr>LFPressSerifOffc Black</vt:lpstr>
      <vt:lpstr>Mulish Light</vt:lpstr>
      <vt:lpstr>LFPressSansOffc dBold</vt:lpstr>
      <vt:lpstr>Calibri</vt:lpstr>
      <vt:lpstr>Office-tema</vt:lpstr>
      <vt:lpstr>Hvad fylder i de store køkkener?  Kathrine Nørgaard Fisker, Userwise 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Dyk mere ned i tallene fra dagens oplæg på   GodeRåvarer.dk   og nyd en dejlig grøn frokost</vt:lpstr>
    </vt:vector>
  </TitlesOfParts>
  <Company>Landbrug &amp; Fødevarer - Marked &amp; Ernæring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Velkommen til Madfagligt Køkkentræf  V. Lærke Lund, Landbrug &amp; Fødevarer  &amp; Kristian Grut, Landbrug &amp; Fødevarer</dc:title>
  <dc:creator>Morten Sell</dc:creator>
  <cp:lastModifiedBy>Morten Sell</cp:lastModifiedBy>
  <cp:revision>4</cp:revision>
  <dcterms:created xsi:type="dcterms:W3CDTF">2023-09-04T12:41:31Z</dcterms:created>
  <dcterms:modified xsi:type="dcterms:W3CDTF">2023-09-12T13:34:00Z</dcterms:modified>
</cp:coreProperties>
</file>