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467" r:id="rId2"/>
    <p:sldId id="297" r:id="rId3"/>
    <p:sldId id="317" r:id="rId4"/>
    <p:sldId id="320" r:id="rId5"/>
    <p:sldId id="321" r:id="rId6"/>
    <p:sldId id="318" r:id="rId7"/>
    <p:sldId id="322" r:id="rId8"/>
    <p:sldId id="4171" r:id="rId9"/>
    <p:sldId id="314" r:id="rId10"/>
    <p:sldId id="323" r:id="rId11"/>
    <p:sldId id="311" r:id="rId12"/>
    <p:sldId id="304" r:id="rId13"/>
    <p:sldId id="312" r:id="rId14"/>
    <p:sldId id="324" r:id="rId15"/>
    <p:sldId id="316" r:id="rId16"/>
    <p:sldId id="315" r:id="rId17"/>
    <p:sldId id="4172" r:id="rId18"/>
    <p:sldId id="319" r:id="rId19"/>
    <p:sldId id="325"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LFPressSansOffc" panose="020B0604020202020204" charset="0"/>
      <p:regular r:id="rId26"/>
      <p:bold r:id="rId27"/>
      <p:italic r:id="rId28"/>
      <p:boldItalic r:id="rId29"/>
    </p:embeddedFont>
    <p:embeddedFont>
      <p:font typeface="LFPressSansOffc dBold" panose="020B0604020202020204" charset="0"/>
      <p:bold r:id="rId30"/>
      <p:boldItalic r:id="rId31"/>
    </p:embeddedFont>
    <p:embeddedFont>
      <p:font typeface="LFPressSerifOffc" panose="020B0604020202020204" charset="0"/>
      <p:regular r:id="rId32"/>
      <p:bold r:id="rId33"/>
      <p:italic r:id="rId34"/>
      <p:boldItalic r:id="rId35"/>
    </p:embeddedFont>
    <p:embeddedFont>
      <p:font typeface="LFPressSerifOffc Black" panose="020B0604020202020204" charset="0"/>
      <p:bold r:id="rId36"/>
      <p:boldItalic r:id="rId37"/>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08F"/>
    <a:srgbClr val="F6CCD2"/>
    <a:srgbClr val="66BC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6" d="100"/>
          <a:sy n="106" d="100"/>
        </p:scale>
        <p:origin x="792"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s-data-ax\data\EA\Personer\NINR\Offentlige%20m&#229;ltider\Final\MKBR%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data-ax\data\EA\Personer\NINR\Offentlige%20m&#229;ltider\Final\MKBR%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s-data-ax\data\EA\Personer\NINR\Offentlige%20m&#229;ltider\Final\MKBR%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s-data-ax\data\EA\Personer\NINR\Offentlige%20m&#229;ltider\Final\MKBR%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s-data-ax\data\EA\Personer\NINR\Offentlige%20m&#229;ltider\Final\MKBR%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s-data-ax\data\EA\Personer\NINR\Offentlige%20m&#229;ltider\Analyse_antal_offentlige_m&#229;ltider_juni2023%20v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s-data-ax\data\EA\Personer\NINR\Offentlige%20m&#229;ltider\Analyse_antal_offentlige_m&#229;ltider_juni2023%20v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s-data-ax\data\EA\Personer\NINR\Ad%20hoc\Offentlige%20m&#229;ltider\Analyse_antal_offentlige_m&#229;ltider_juni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s-data-ax\data\EA\Personer\NINR\Offentlige%20m&#229;ltider\Analyse_antal_offentlige_m&#229;ltider_juni2023%20v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 alt'!$A$3:$A$12</c:f>
              <c:strCache>
                <c:ptCount val="10"/>
                <c:pt idx="0">
                  <c:v>Botilbud til voksne og børn</c:v>
                </c:pt>
                <c:pt idx="1">
                  <c:v>Indsatte i fængsler og arresthuse</c:v>
                </c:pt>
                <c:pt idx="2">
                  <c:v>Elever i grundskole</c:v>
                </c:pt>
                <c:pt idx="3">
                  <c:v>Madservice (primært hjemmeboende ældre)</c:v>
                </c:pt>
                <c:pt idx="4">
                  <c:v>Indlagte patienter på sygehuse</c:v>
                </c:pt>
                <c:pt idx="5">
                  <c:v>Studerende</c:v>
                </c:pt>
                <c:pt idx="6">
                  <c:v>Offentligt ansatte</c:v>
                </c:pt>
                <c:pt idx="7">
                  <c:v>Ældre på plejehjem ol.</c:v>
                </c:pt>
                <c:pt idx="8">
                  <c:v>Børn i dagtilbud</c:v>
                </c:pt>
                <c:pt idx="9">
                  <c:v>I alt</c:v>
                </c:pt>
              </c:strCache>
            </c:strRef>
          </c:cat>
          <c:val>
            <c:numRef>
              <c:f>'i alt'!$B$3:$B$12</c:f>
              <c:numCache>
                <c:formatCode>#,##0</c:formatCode>
                <c:ptCount val="10"/>
                <c:pt idx="1">
                  <c:v>12510</c:v>
                </c:pt>
                <c:pt idx="2">
                  <c:v>18630</c:v>
                </c:pt>
                <c:pt idx="3">
                  <c:v>31430</c:v>
                </c:pt>
                <c:pt idx="4">
                  <c:v>64090</c:v>
                </c:pt>
                <c:pt idx="5">
                  <c:v>97580</c:v>
                </c:pt>
                <c:pt idx="6">
                  <c:v>221130</c:v>
                </c:pt>
                <c:pt idx="7">
                  <c:v>254480</c:v>
                </c:pt>
                <c:pt idx="8">
                  <c:v>330300</c:v>
                </c:pt>
                <c:pt idx="9">
                  <c:v>1030150</c:v>
                </c:pt>
              </c:numCache>
            </c:numRef>
          </c:val>
          <c:extLst>
            <c:ext xmlns:c16="http://schemas.microsoft.com/office/drawing/2014/chart" uri="{C3380CC4-5D6E-409C-BE32-E72D297353CC}">
              <c16:uniqueId val="{00000000-5E74-4E8F-9D83-CCBD6D2EE620}"/>
            </c:ext>
          </c:extLst>
        </c:ser>
        <c:dLbls>
          <c:showLegendKey val="0"/>
          <c:showVal val="0"/>
          <c:showCatName val="0"/>
          <c:showSerName val="0"/>
          <c:showPercent val="0"/>
          <c:showBubbleSize val="0"/>
        </c:dLbls>
        <c:gapWidth val="219"/>
        <c:overlap val="-27"/>
        <c:axId val="871703032"/>
        <c:axId val="871703392"/>
      </c:barChart>
      <c:catAx>
        <c:axId val="871703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71703392"/>
        <c:crosses val="autoZero"/>
        <c:auto val="1"/>
        <c:lblAlgn val="ctr"/>
        <c:lblOffset val="100"/>
        <c:noMultiLvlLbl val="0"/>
      </c:catAx>
      <c:valAx>
        <c:axId val="87170339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71703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484-4D6C-81CC-BE32534F08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'Ark1'!$E$5:$E$14</c:f>
              <c:strCache>
                <c:ptCount val="10"/>
                <c:pt idx="0">
                  <c:v>Botilbud til voksne og børn</c:v>
                </c:pt>
                <c:pt idx="1">
                  <c:v>Indsatte i fængsler og arresthuse</c:v>
                </c:pt>
                <c:pt idx="2">
                  <c:v>Elever i grundskole</c:v>
                </c:pt>
                <c:pt idx="3">
                  <c:v>Madservice (primært hjemmeboende ældre)</c:v>
                </c:pt>
                <c:pt idx="4">
                  <c:v>Indlagte patienter på sygehuse</c:v>
                </c:pt>
                <c:pt idx="5">
                  <c:v>Studerende</c:v>
                </c:pt>
                <c:pt idx="6">
                  <c:v>Børn i dagtilbud</c:v>
                </c:pt>
                <c:pt idx="7">
                  <c:v>Ældre på plejehjem ol.</c:v>
                </c:pt>
                <c:pt idx="8">
                  <c:v>Offentligt ansatte</c:v>
                </c:pt>
                <c:pt idx="9">
                  <c:v>I alt</c:v>
                </c:pt>
              </c:strCache>
            </c:strRef>
          </c:cat>
          <c:val>
            <c:numRef>
              <c:f>'Ark1'!$F$5:$F$14</c:f>
              <c:numCache>
                <c:formatCode>#,##0</c:formatCode>
                <c:ptCount val="10"/>
                <c:pt idx="1">
                  <c:v>12510</c:v>
                </c:pt>
                <c:pt idx="2">
                  <c:v>18630</c:v>
                </c:pt>
                <c:pt idx="3">
                  <c:v>31430</c:v>
                </c:pt>
                <c:pt idx="4">
                  <c:v>32050</c:v>
                </c:pt>
                <c:pt idx="5">
                  <c:v>97580</c:v>
                </c:pt>
                <c:pt idx="6">
                  <c:v>110100</c:v>
                </c:pt>
                <c:pt idx="7">
                  <c:v>127240</c:v>
                </c:pt>
                <c:pt idx="8">
                  <c:v>221130</c:v>
                </c:pt>
                <c:pt idx="9">
                  <c:v>650660</c:v>
                </c:pt>
              </c:numCache>
            </c:numRef>
          </c:val>
          <c:extLst>
            <c:ext xmlns:c16="http://schemas.microsoft.com/office/drawing/2014/chart" uri="{C3380CC4-5D6E-409C-BE32-E72D297353CC}">
              <c16:uniqueId val="{00000001-5484-4D6C-81CC-BE32534F0830}"/>
            </c:ext>
          </c:extLst>
        </c:ser>
        <c:dLbls>
          <c:showLegendKey val="0"/>
          <c:showVal val="0"/>
          <c:showCatName val="0"/>
          <c:showSerName val="0"/>
          <c:showPercent val="0"/>
          <c:showBubbleSize val="0"/>
        </c:dLbls>
        <c:gapWidth val="219"/>
        <c:overlap val="-27"/>
        <c:axId val="306493968"/>
        <c:axId val="306493608"/>
      </c:barChart>
      <c:catAx>
        <c:axId val="30649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306493608"/>
        <c:crosses val="autoZero"/>
        <c:auto val="1"/>
        <c:lblAlgn val="ctr"/>
        <c:lblOffset val="100"/>
        <c:noMultiLvlLbl val="0"/>
      </c:catAx>
      <c:valAx>
        <c:axId val="306493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306493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'Ark1'!$E$23:$E$32</c:f>
              <c:strCache>
                <c:ptCount val="10"/>
                <c:pt idx="0">
                  <c:v>Offentligt ansatte</c:v>
                </c:pt>
                <c:pt idx="1">
                  <c:v>Elever i grundskole</c:v>
                </c:pt>
                <c:pt idx="2">
                  <c:v>Studerende</c:v>
                </c:pt>
                <c:pt idx="3">
                  <c:v>Indsatte i fængsler og arresthuse</c:v>
                </c:pt>
                <c:pt idx="4">
                  <c:v>Madservice (primært hjemmeboende ældre)</c:v>
                </c:pt>
                <c:pt idx="5">
                  <c:v>Botilbud til voksne og børn</c:v>
                </c:pt>
                <c:pt idx="6">
                  <c:v>Indlagte patienter på sygehuse</c:v>
                </c:pt>
                <c:pt idx="7">
                  <c:v>Ældre på plejehjem ol.</c:v>
                </c:pt>
                <c:pt idx="8">
                  <c:v>Børn i dagtilbud</c:v>
                </c:pt>
                <c:pt idx="9">
                  <c:v>I alt</c:v>
                </c:pt>
              </c:strCache>
            </c:strRef>
          </c:cat>
          <c:val>
            <c:numRef>
              <c:f>'Ark1'!$F$23:$F$32</c:f>
              <c:numCache>
                <c:formatCode>General</c:formatCode>
                <c:ptCount val="10"/>
                <c:pt idx="6" formatCode="#,##0">
                  <c:v>32050</c:v>
                </c:pt>
                <c:pt idx="7" formatCode="#,##0">
                  <c:v>127240</c:v>
                </c:pt>
                <c:pt idx="8" formatCode="#,##0">
                  <c:v>220200</c:v>
                </c:pt>
                <c:pt idx="9" formatCode="#,##0">
                  <c:v>379490</c:v>
                </c:pt>
              </c:numCache>
            </c:numRef>
          </c:val>
          <c:extLst>
            <c:ext xmlns:c16="http://schemas.microsoft.com/office/drawing/2014/chart" uri="{C3380CC4-5D6E-409C-BE32-E72D297353CC}">
              <c16:uniqueId val="{00000000-4850-4BDE-95D4-C68CDFFF64A4}"/>
            </c:ext>
          </c:extLst>
        </c:ser>
        <c:dLbls>
          <c:showLegendKey val="0"/>
          <c:showVal val="0"/>
          <c:showCatName val="0"/>
          <c:showSerName val="0"/>
          <c:showPercent val="0"/>
          <c:showBubbleSize val="0"/>
        </c:dLbls>
        <c:gapWidth val="219"/>
        <c:overlap val="-27"/>
        <c:axId val="504232928"/>
        <c:axId val="504234008"/>
      </c:barChart>
      <c:catAx>
        <c:axId val="50423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04234008"/>
        <c:crosses val="autoZero"/>
        <c:auto val="1"/>
        <c:lblAlgn val="ctr"/>
        <c:lblOffset val="100"/>
        <c:noMultiLvlLbl val="0"/>
      </c:catAx>
      <c:valAx>
        <c:axId val="5042340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4232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64177753642859E-2"/>
          <c:y val="3.8545778423303832E-2"/>
          <c:w val="0.97397112860892388"/>
          <c:h val="0.7734570513941873"/>
        </c:manualLayout>
      </c:layout>
      <c:barChart>
        <c:barDir val="col"/>
        <c:grouping val="stacked"/>
        <c:varyColors val="0"/>
        <c:ser>
          <c:idx val="0"/>
          <c:order val="0"/>
          <c:tx>
            <c:strRef>
              <c:f>andele!$E$30</c:f>
              <c:strCache>
                <c:ptCount val="1"/>
                <c:pt idx="0">
                  <c:v>Hovedmåltider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andele!$D$31:$D$39</c:f>
              <c:strCache>
                <c:ptCount val="9"/>
                <c:pt idx="0">
                  <c:v>Botilbud til voksne og børn</c:v>
                </c:pt>
                <c:pt idx="1">
                  <c:v>Indsatte i fængsler og arresthuse</c:v>
                </c:pt>
                <c:pt idx="2">
                  <c:v>Elever i grundskole</c:v>
                </c:pt>
                <c:pt idx="3">
                  <c:v>Madservice (primært hjemmeboende ældre)</c:v>
                </c:pt>
                <c:pt idx="4">
                  <c:v>Indlagte patienter på sygehuse</c:v>
                </c:pt>
                <c:pt idx="5">
                  <c:v>Studerende</c:v>
                </c:pt>
                <c:pt idx="6">
                  <c:v>Offentligt ansatte</c:v>
                </c:pt>
                <c:pt idx="7">
                  <c:v>Ældre på plejehjem ol.</c:v>
                </c:pt>
                <c:pt idx="8">
                  <c:v>Børn i dagtilbud</c:v>
                </c:pt>
              </c:strCache>
            </c:strRef>
          </c:cat>
          <c:val>
            <c:numRef>
              <c:f>andele!$E$31:$E$39</c:f>
              <c:numCache>
                <c:formatCode>0%</c:formatCode>
                <c:ptCount val="9"/>
                <c:pt idx="1">
                  <c:v>1.2143862544289667E-2</c:v>
                </c:pt>
                <c:pt idx="2">
                  <c:v>1.8084744940057275E-2</c:v>
                </c:pt>
                <c:pt idx="3">
                  <c:v>3.0510119885453574E-2</c:v>
                </c:pt>
                <c:pt idx="4">
                  <c:v>3.1111973984371207E-2</c:v>
                </c:pt>
                <c:pt idx="5">
                  <c:v>9.4724069310294617E-2</c:v>
                </c:pt>
                <c:pt idx="6">
                  <c:v>0.2146580595058972</c:v>
                </c:pt>
                <c:pt idx="7">
                  <c:v>0.12351599281658011</c:v>
                </c:pt>
                <c:pt idx="8">
                  <c:v>0.10687763917876038</c:v>
                </c:pt>
              </c:numCache>
            </c:numRef>
          </c:val>
          <c:extLst>
            <c:ext xmlns:c16="http://schemas.microsoft.com/office/drawing/2014/chart" uri="{C3380CC4-5D6E-409C-BE32-E72D297353CC}">
              <c16:uniqueId val="{00000000-D8C0-4ED1-BBE2-CA2014B7D57B}"/>
            </c:ext>
          </c:extLst>
        </c:ser>
        <c:ser>
          <c:idx val="1"/>
          <c:order val="1"/>
          <c:tx>
            <c:strRef>
              <c:f>andele!$F$30</c:f>
              <c:strCache>
                <c:ptCount val="1"/>
                <c:pt idx="0">
                  <c:v>Mellemmåltider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andele!$D$31:$D$39</c:f>
              <c:strCache>
                <c:ptCount val="9"/>
                <c:pt idx="0">
                  <c:v>Botilbud til voksne og børn</c:v>
                </c:pt>
                <c:pt idx="1">
                  <c:v>Indsatte i fængsler og arresthuse</c:v>
                </c:pt>
                <c:pt idx="2">
                  <c:v>Elever i grundskole</c:v>
                </c:pt>
                <c:pt idx="3">
                  <c:v>Madservice (primært hjemmeboende ældre)</c:v>
                </c:pt>
                <c:pt idx="4">
                  <c:v>Indlagte patienter på sygehuse</c:v>
                </c:pt>
                <c:pt idx="5">
                  <c:v>Studerende</c:v>
                </c:pt>
                <c:pt idx="6">
                  <c:v>Offentligt ansatte</c:v>
                </c:pt>
                <c:pt idx="7">
                  <c:v>Ældre på plejehjem ol.</c:v>
                </c:pt>
                <c:pt idx="8">
                  <c:v>Børn i dagtilbud</c:v>
                </c:pt>
              </c:strCache>
            </c:strRef>
          </c:cat>
          <c:val>
            <c:numRef>
              <c:f>andele!$F$31:$F$39</c:f>
              <c:numCache>
                <c:formatCode>General</c:formatCode>
                <c:ptCount val="9"/>
                <c:pt idx="4" formatCode="0%">
                  <c:v>3.1111973984371207E-2</c:v>
                </c:pt>
                <c:pt idx="7" formatCode="0%">
                  <c:v>0.12351599281658011</c:v>
                </c:pt>
                <c:pt idx="8" formatCode="0%">
                  <c:v>0.21375527835752076</c:v>
                </c:pt>
              </c:numCache>
            </c:numRef>
          </c:val>
          <c:extLst>
            <c:ext xmlns:c16="http://schemas.microsoft.com/office/drawing/2014/chart" uri="{C3380CC4-5D6E-409C-BE32-E72D297353CC}">
              <c16:uniqueId val="{00000001-D8C0-4ED1-BBE2-CA2014B7D57B}"/>
            </c:ext>
          </c:extLst>
        </c:ser>
        <c:dLbls>
          <c:showLegendKey val="0"/>
          <c:showVal val="0"/>
          <c:showCatName val="0"/>
          <c:showSerName val="0"/>
          <c:showPercent val="0"/>
          <c:showBubbleSize val="0"/>
        </c:dLbls>
        <c:gapWidth val="55"/>
        <c:overlap val="100"/>
        <c:axId val="1047914680"/>
        <c:axId val="1047910720"/>
      </c:barChart>
      <c:catAx>
        <c:axId val="104791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47910720"/>
        <c:crosses val="autoZero"/>
        <c:auto val="1"/>
        <c:lblAlgn val="ctr"/>
        <c:lblOffset val="100"/>
        <c:noMultiLvlLbl val="0"/>
      </c:catAx>
      <c:valAx>
        <c:axId val="104791072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47914680"/>
        <c:crosses val="autoZero"/>
        <c:crossBetween val="between"/>
      </c:valAx>
      <c:spPr>
        <a:noFill/>
        <a:ln>
          <a:noFill/>
        </a:ln>
        <a:effectLst/>
      </c:spPr>
    </c:plotArea>
    <c:legend>
      <c:legendPos val="r"/>
      <c:layout>
        <c:manualLayout>
          <c:xMode val="edge"/>
          <c:yMode val="edge"/>
          <c:x val="1.3841162096117295E-2"/>
          <c:y val="3.7880654764029388E-2"/>
          <c:w val="0.20314408543759616"/>
          <c:h val="0.118266284280772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Antal daglige måltider</a:t>
            </a:r>
            <a:r>
              <a:rPr lang="da-DK" baseline="0" dirty="0"/>
              <a:t> til ældre i kommunerne</a:t>
            </a:r>
            <a:endParaRPr lang="da-DK"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'Ark3'!$D$9:$E$12</c:f>
              <c:multiLvlStrCache>
                <c:ptCount val="4"/>
                <c:lvl>
                  <c:pt idx="0">
                    <c:v>Hovedmåltider</c:v>
                  </c:pt>
                  <c:pt idx="1">
                    <c:v>Mellemmåltider</c:v>
                  </c:pt>
                  <c:pt idx="2">
                    <c:v>Hovedmåltider</c:v>
                  </c:pt>
                  <c:pt idx="3">
                    <c:v>Mellemmåltider</c:v>
                  </c:pt>
                </c:lvl>
                <c:lvl>
                  <c:pt idx="0">
                    <c:v>Ældre på plejehjem ol.</c:v>
                  </c:pt>
                  <c:pt idx="2">
                    <c:v>Madservice (primært hjemmeboende ældre)</c:v>
                  </c:pt>
                </c:lvl>
              </c:multiLvlStrCache>
            </c:multiLvlStrRef>
          </c:cat>
          <c:val>
            <c:numRef>
              <c:f>'Ark3'!$F$9:$F$12</c:f>
              <c:numCache>
                <c:formatCode>_-* #,##0_-;\-* #,##0_-;_-* "-"??_-;_-@_-</c:formatCode>
                <c:ptCount val="4"/>
                <c:pt idx="0">
                  <c:v>127000</c:v>
                </c:pt>
                <c:pt idx="1">
                  <c:v>127000</c:v>
                </c:pt>
                <c:pt idx="2">
                  <c:v>31000</c:v>
                </c:pt>
              </c:numCache>
            </c:numRef>
          </c:val>
          <c:extLst>
            <c:ext xmlns:c16="http://schemas.microsoft.com/office/drawing/2014/chart" uri="{C3380CC4-5D6E-409C-BE32-E72D297353CC}">
              <c16:uniqueId val="{00000000-3EC6-4269-8444-A4DB8D74E873}"/>
            </c:ext>
          </c:extLst>
        </c:ser>
        <c:dLbls>
          <c:showLegendKey val="0"/>
          <c:showVal val="0"/>
          <c:showCatName val="0"/>
          <c:showSerName val="0"/>
          <c:showPercent val="0"/>
          <c:showBubbleSize val="0"/>
        </c:dLbls>
        <c:gapWidth val="219"/>
        <c:overlap val="-27"/>
        <c:axId val="878809648"/>
        <c:axId val="878810008"/>
      </c:barChart>
      <c:catAx>
        <c:axId val="87880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78810008"/>
        <c:crosses val="autoZero"/>
        <c:auto val="1"/>
        <c:lblAlgn val="ctr"/>
        <c:lblOffset val="100"/>
        <c:noMultiLvlLbl val="0"/>
      </c:catAx>
      <c:valAx>
        <c:axId val="878810008"/>
        <c:scaling>
          <c:orientation val="minMax"/>
        </c:scaling>
        <c:delete val="1"/>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87880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7E7E72"/>
                </a:solidFill>
                <a:latin typeface="+mn-lt"/>
                <a:ea typeface="+mn-ea"/>
                <a:cs typeface="+mn-cs"/>
              </a:defRPr>
            </a:pPr>
            <a:r>
              <a:rPr lang="da-DK" sz="1200" dirty="0">
                <a:solidFill>
                  <a:srgbClr val="7E7E72"/>
                </a:solidFill>
              </a:rPr>
              <a:t>Antal daglige frokostmåltider til offentligt ansatte</a:t>
            </a:r>
          </a:p>
        </c:rich>
      </c:tx>
      <c:overlay val="0"/>
      <c:spPr>
        <a:noFill/>
        <a:ln>
          <a:noFill/>
        </a:ln>
        <a:effectLst/>
      </c:spPr>
      <c:txPr>
        <a:bodyPr rot="0" spcFirstLastPara="1" vertOverflow="ellipsis" vert="horz" wrap="square" anchor="ctr" anchorCtr="1"/>
        <a:lstStyle/>
        <a:p>
          <a:pPr>
            <a:defRPr sz="1200" b="0" i="0" u="none" strike="noStrike" kern="1200" spc="0" baseline="0">
              <a:solidFill>
                <a:srgbClr val="7E7E72"/>
              </a:solidFill>
              <a:latin typeface="+mn-lt"/>
              <a:ea typeface="+mn-ea"/>
              <a:cs typeface="+mn-cs"/>
            </a:defRPr>
          </a:pPr>
          <a:endParaRPr lang="da-DK"/>
        </a:p>
      </c:txPr>
    </c:title>
    <c:autoTitleDeleted val="0"/>
    <c:plotArea>
      <c:layout/>
      <c:barChart>
        <c:barDir val="bar"/>
        <c:grouping val="stacked"/>
        <c:varyColors val="0"/>
        <c:ser>
          <c:idx val="0"/>
          <c:order val="0"/>
          <c:tx>
            <c:strRef>
              <c:f>'1) Off. ansatte'!$G$21</c:f>
              <c:strCache>
                <c:ptCount val="1"/>
                <c:pt idx="0">
                  <c:v>Antal daglige offentlige frokostmåltider til offentligt ansatte</c:v>
                </c:pt>
              </c:strCache>
            </c:strRef>
          </c:tx>
          <c:spPr>
            <a:solidFill>
              <a:schemeClr val="accent1"/>
            </a:solidFill>
            <a:ln>
              <a:noFill/>
            </a:ln>
            <a:effectLst/>
          </c:spPr>
          <c:invertIfNegative val="0"/>
          <c:dLbls>
            <c:dLbl>
              <c:idx val="0"/>
              <c:tx>
                <c:rich>
                  <a:bodyPr/>
                  <a:lstStyle/>
                  <a:p>
                    <a:fld id="{509BC5D6-2EC6-42EB-A654-00738326324E}" type="CELLRANGE">
                      <a:rPr lang="da-DK"/>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869-428F-9408-F9731EB80D28}"/>
                </c:ext>
              </c:extLst>
            </c:dLbl>
            <c:dLbl>
              <c:idx val="1"/>
              <c:tx>
                <c:rich>
                  <a:bodyPr/>
                  <a:lstStyle/>
                  <a:p>
                    <a:fld id="{880AAABC-BE18-4481-978E-05BF6FE06F8D}" type="CELLRANGE">
                      <a:rPr lang="da-DK"/>
                      <a:pPr/>
                      <a:t>[CELLEOMRÅDE]</a:t>
                    </a:fld>
                    <a:endParaRPr lang="da-DK"/>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869-428F-9408-F9731EB80D2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da-DK"/>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'1) Off. ansatte'!$F$22:$F$23</c:f>
              <c:strCache>
                <c:ptCount val="2"/>
                <c:pt idx="0">
                  <c:v>Hvis 50 pct. af de offentligt ansatte spiser et offentligt måltid til frokost</c:v>
                </c:pt>
                <c:pt idx="1">
                  <c:v>Hvis 25 pct. af de offentligt ansatte spiser et offentligt måltid til frokost</c:v>
                </c:pt>
              </c:strCache>
            </c:strRef>
          </c:cat>
          <c:val>
            <c:numRef>
              <c:f>'1) Off. ansatte'!$G$22:$G$23</c:f>
              <c:numCache>
                <c:formatCode>#,##0</c:formatCode>
                <c:ptCount val="2"/>
                <c:pt idx="0">
                  <c:v>221125.19178082192</c:v>
                </c:pt>
                <c:pt idx="1">
                  <c:v>110562.59589041096</c:v>
                </c:pt>
              </c:numCache>
            </c:numRef>
          </c:val>
          <c:extLst>
            <c:ext xmlns:c15="http://schemas.microsoft.com/office/drawing/2012/chart" uri="{02D57815-91ED-43cb-92C2-25804820EDAC}">
              <c15:datalabelsRange>
                <c15:f>'1) Off. ansatte'!$H$22:$H$23</c15:f>
                <c15:dlblRangeCache>
                  <c:ptCount val="2"/>
                  <c:pt idx="0">
                    <c:v>221.000</c:v>
                  </c:pt>
                  <c:pt idx="1">
                    <c:v>111.000</c:v>
                  </c:pt>
                </c15:dlblRangeCache>
              </c15:datalabelsRange>
            </c:ext>
            <c:ext xmlns:c16="http://schemas.microsoft.com/office/drawing/2014/chart" uri="{C3380CC4-5D6E-409C-BE32-E72D297353CC}">
              <c16:uniqueId val="{00000002-A869-428F-9408-F9731EB80D28}"/>
            </c:ext>
          </c:extLst>
        </c:ser>
        <c:dLbls>
          <c:dLblPos val="ctr"/>
          <c:showLegendKey val="0"/>
          <c:showVal val="1"/>
          <c:showCatName val="0"/>
          <c:showSerName val="0"/>
          <c:showPercent val="0"/>
          <c:showBubbleSize val="0"/>
        </c:dLbls>
        <c:gapWidth val="150"/>
        <c:overlap val="100"/>
        <c:axId val="973979296"/>
        <c:axId val="973981816"/>
      </c:barChart>
      <c:catAx>
        <c:axId val="973979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973981816"/>
        <c:crosses val="autoZero"/>
        <c:auto val="1"/>
        <c:lblAlgn val="ctr"/>
        <c:lblOffset val="100"/>
        <c:noMultiLvlLbl val="0"/>
      </c:catAx>
      <c:valAx>
        <c:axId val="97398181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97397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'6) Studerende'!$P$21</c:f>
              <c:strCache>
                <c:ptCount val="1"/>
                <c:pt idx="0">
                  <c:v>Antal daglige offentlige frokostmåltider til studerende</c:v>
                </c:pt>
              </c:strCache>
            </c:strRef>
          </c:tx>
          <c:spPr>
            <a:solidFill>
              <a:schemeClr val="accent1"/>
            </a:solidFill>
            <a:ln>
              <a:noFill/>
            </a:ln>
            <a:effectLst/>
          </c:spPr>
          <c:invertIfNegative val="0"/>
          <c:dLbls>
            <c:dLbl>
              <c:idx val="0"/>
              <c:tx>
                <c:rich>
                  <a:bodyPr/>
                  <a:lstStyle/>
                  <a:p>
                    <a:fld id="{80904CC8-0215-458D-AF36-04ABFC866844}"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197-4C2F-A3A4-1834FAC561C6}"/>
                </c:ext>
              </c:extLst>
            </c:dLbl>
            <c:dLbl>
              <c:idx val="1"/>
              <c:tx>
                <c:rich>
                  <a:bodyPr/>
                  <a:lstStyle/>
                  <a:p>
                    <a:fld id="{A7FFC6C5-F62F-4011-B48A-43A14C1BCA7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97-4C2F-A3A4-1834FAC561C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'6) Studerende'!$O$22:$O$23</c:f>
              <c:strCache>
                <c:ptCount val="2"/>
                <c:pt idx="0">
                  <c:v>Hvis 15 pct. af de studerende spiser et offentligt måltid til frokost</c:v>
                </c:pt>
                <c:pt idx="1">
                  <c:v>Hvis 30 pct. af de studerende spiser et offentligt måltid til frokost</c:v>
                </c:pt>
              </c:strCache>
            </c:strRef>
          </c:cat>
          <c:val>
            <c:numRef>
              <c:f>'6) Studerende'!$P$22:$P$23</c:f>
              <c:numCache>
                <c:formatCode>#,##0</c:formatCode>
                <c:ptCount val="2"/>
                <c:pt idx="0">
                  <c:v>48790.227945205479</c:v>
                </c:pt>
                <c:pt idx="1">
                  <c:v>97580.455890410958</c:v>
                </c:pt>
              </c:numCache>
            </c:numRef>
          </c:val>
          <c:extLst>
            <c:ext xmlns:c15="http://schemas.microsoft.com/office/drawing/2012/chart" uri="{02D57815-91ED-43cb-92C2-25804820EDAC}">
              <c15:datalabelsRange>
                <c15:f>'6) Studerende'!$Q$22:$Q$23</c15:f>
                <c15:dlblRangeCache>
                  <c:ptCount val="2"/>
                  <c:pt idx="0">
                    <c:v>49.000</c:v>
                  </c:pt>
                  <c:pt idx="1">
                    <c:v>98.000</c:v>
                  </c:pt>
                </c15:dlblRangeCache>
              </c15:datalabelsRange>
            </c:ext>
            <c:ext xmlns:c16="http://schemas.microsoft.com/office/drawing/2014/chart" uri="{C3380CC4-5D6E-409C-BE32-E72D297353CC}">
              <c16:uniqueId val="{00000002-1197-4C2F-A3A4-1834FAC561C6}"/>
            </c:ext>
          </c:extLst>
        </c:ser>
        <c:dLbls>
          <c:showLegendKey val="0"/>
          <c:showVal val="0"/>
          <c:showCatName val="0"/>
          <c:showSerName val="0"/>
          <c:showPercent val="0"/>
          <c:showBubbleSize val="0"/>
        </c:dLbls>
        <c:gapWidth val="219"/>
        <c:overlap val="-27"/>
        <c:axId val="820854200"/>
        <c:axId val="820845200"/>
      </c:barChart>
      <c:catAx>
        <c:axId val="820854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20845200"/>
        <c:crosses val="autoZero"/>
        <c:auto val="1"/>
        <c:lblAlgn val="ctr"/>
        <c:lblOffset val="100"/>
        <c:noMultiLvlLbl val="0"/>
      </c:catAx>
      <c:valAx>
        <c:axId val="82084520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20854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da-DK" sz="1400" dirty="0"/>
              <a:t>Offentlige måltider</a:t>
            </a:r>
            <a:r>
              <a:rPr lang="da-DK" sz="1400" baseline="0" dirty="0"/>
              <a:t> til børn i dagtilbud fordelt på tilbud</a:t>
            </a:r>
            <a:endParaRPr lang="en-US" sz="1400"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3E-474E-90E7-F10D217901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3E-474E-90E7-F10D217901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3E-474E-90E7-F10D21790117}"/>
              </c:ext>
            </c:extLst>
          </c:dPt>
          <c:dLbls>
            <c:dLbl>
              <c:idx val="0"/>
              <c:tx>
                <c:rich>
                  <a:bodyPr/>
                  <a:lstStyle/>
                  <a:p>
                    <a:fld id="{83F963F6-1834-4E84-BB43-325CD90DA663}"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63E-474E-90E7-F10D21790117}"/>
                </c:ext>
              </c:extLst>
            </c:dLbl>
            <c:dLbl>
              <c:idx val="1"/>
              <c:tx>
                <c:rich>
                  <a:bodyPr/>
                  <a:lstStyle/>
                  <a:p>
                    <a:fld id="{7EF979A5-A197-40DB-8E29-A565D29627F3}"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63E-474E-90E7-F10D21790117}"/>
                </c:ext>
              </c:extLst>
            </c:dLbl>
            <c:dLbl>
              <c:idx val="2"/>
              <c:tx>
                <c:rich>
                  <a:bodyPr/>
                  <a:lstStyle/>
                  <a:p>
                    <a:fld id="{C46294B3-B9F3-4D9F-8FCD-A0C2AA5FC23F}" type="CELLRANGE">
                      <a:rPr lang="en-US"/>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63E-474E-90E7-F10D2179011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ext>
            </c:extLst>
          </c:dLbls>
          <c:cat>
            <c:strRef>
              <c:f>'4) Børn i dagtilbud'!$H$11:$H$13</c:f>
              <c:strCache>
                <c:ptCount val="3"/>
                <c:pt idx="0">
                  <c:v>Dagpleje</c:v>
                </c:pt>
                <c:pt idx="1">
                  <c:v>Vuggestue 0-2 år</c:v>
                </c:pt>
                <c:pt idx="2">
                  <c:v>Børnehave 3-5 år</c:v>
                </c:pt>
              </c:strCache>
            </c:strRef>
          </c:cat>
          <c:val>
            <c:numRef>
              <c:f>'4) Børn i dagtilbud'!$O$11:$O$13</c:f>
              <c:numCache>
                <c:formatCode>0</c:formatCode>
                <c:ptCount val="3"/>
                <c:pt idx="0">
                  <c:v>12.496514162429378</c:v>
                </c:pt>
                <c:pt idx="1">
                  <c:v>32.43228966161503</c:v>
                </c:pt>
                <c:pt idx="2">
                  <c:v>55.071196175955585</c:v>
                </c:pt>
              </c:numCache>
            </c:numRef>
          </c:val>
          <c:extLst>
            <c:ext xmlns:c15="http://schemas.microsoft.com/office/drawing/2012/chart" uri="{02D57815-91ED-43cb-92C2-25804820EDAC}">
              <c15:datalabelsRange>
                <c15:f>'4) Børn i dagtilbud'!$P$11:$P$13</c15:f>
                <c15:dlblRangeCache>
                  <c:ptCount val="3"/>
                  <c:pt idx="0">
                    <c:v>12 pct.</c:v>
                  </c:pt>
                  <c:pt idx="1">
                    <c:v>32 pct.</c:v>
                  </c:pt>
                  <c:pt idx="2">
                    <c:v>55 pct.</c:v>
                  </c:pt>
                </c15:dlblRangeCache>
              </c15:datalabelsRange>
            </c:ext>
            <c:ext xmlns:c16="http://schemas.microsoft.com/office/drawing/2014/chart" uri="{C3380CC4-5D6E-409C-BE32-E72D297353CC}">
              <c16:uniqueId val="{00000006-C63E-474E-90E7-F10D21790117}"/>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Antal</a:t>
            </a:r>
            <a:r>
              <a:rPr lang="en-US" dirty="0"/>
              <a:t> </a:t>
            </a:r>
            <a:r>
              <a:rPr lang="en-US" dirty="0" err="1"/>
              <a:t>daglige</a:t>
            </a:r>
            <a:r>
              <a:rPr lang="en-US" dirty="0"/>
              <a:t> </a:t>
            </a:r>
            <a:r>
              <a:rPr lang="en-US" dirty="0" err="1"/>
              <a:t>offentlige</a:t>
            </a:r>
            <a:r>
              <a:rPr lang="en-US" dirty="0"/>
              <a:t> </a:t>
            </a:r>
            <a:r>
              <a:rPr lang="en-US" dirty="0" err="1"/>
              <a:t>måltider</a:t>
            </a:r>
            <a:r>
              <a:rPr lang="en-US" dirty="0"/>
              <a:t> </a:t>
            </a:r>
            <a:r>
              <a:rPr lang="en-US" dirty="0" err="1"/>
              <a:t>til</a:t>
            </a:r>
            <a:r>
              <a:rPr lang="en-US" dirty="0"/>
              <a:t> </a:t>
            </a:r>
            <a:r>
              <a:rPr lang="en-US" dirty="0" err="1"/>
              <a:t>børn</a:t>
            </a:r>
            <a:r>
              <a:rPr lang="en-US" dirty="0"/>
              <a:t> </a:t>
            </a:r>
            <a:r>
              <a:rPr lang="en-US" dirty="0" err="1"/>
              <a:t>i</a:t>
            </a:r>
            <a:r>
              <a:rPr lang="en-US" baseline="0" dirty="0"/>
              <a:t> </a:t>
            </a:r>
            <a:r>
              <a:rPr lang="en-US" baseline="0" dirty="0" err="1"/>
              <a:t>dagtilbud</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'4) Børn i dagtilbud'!$P$17</c:f>
              <c:strCache>
                <c:ptCount val="1"/>
                <c:pt idx="0">
                  <c:v>Antal offentlige måltider</c:v>
                </c:pt>
              </c:strCache>
            </c:strRef>
          </c:tx>
          <c:spPr>
            <a:solidFill>
              <a:schemeClr val="accent1"/>
            </a:solidFill>
            <a:ln>
              <a:noFill/>
            </a:ln>
            <a:effectLst/>
          </c:spPr>
          <c:invertIfNegative val="0"/>
          <c:dLbls>
            <c:dLbl>
              <c:idx val="0"/>
              <c:tx>
                <c:rich>
                  <a:bodyPr/>
                  <a:lstStyle/>
                  <a:p>
                    <a:fld id="{68D12C0E-E318-45FC-B2C9-52889C796E47}"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F9E-45D8-9671-981C822D6471}"/>
                </c:ext>
              </c:extLst>
            </c:dLbl>
            <c:dLbl>
              <c:idx val="1"/>
              <c:tx>
                <c:rich>
                  <a:bodyPr/>
                  <a:lstStyle/>
                  <a:p>
                    <a:fld id="{4F0339D3-AAF9-4BDF-96BF-D03AB5F3F9E2}" type="CELLRANGE">
                      <a:rPr lang="da-DK"/>
                      <a:pPr/>
                      <a:t>[CELLEOMRÅDE]</a:t>
                    </a:fld>
                    <a:endParaRPr lang="da-DK"/>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F9E-45D8-9671-981C822D64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'4) Børn i dagtilbud'!$O$18:$O$19</c:f>
              <c:strCache>
                <c:ptCount val="2"/>
                <c:pt idx="0">
                  <c:v>Hovedmåltider</c:v>
                </c:pt>
                <c:pt idx="1">
                  <c:v>Mellemmåltider</c:v>
                </c:pt>
              </c:strCache>
            </c:strRef>
          </c:cat>
          <c:val>
            <c:numRef>
              <c:f>'4) Børn i dagtilbud'!$P$18:$P$19</c:f>
              <c:numCache>
                <c:formatCode>#,##0</c:formatCode>
                <c:ptCount val="2"/>
                <c:pt idx="0">
                  <c:v>110100.06472921357</c:v>
                </c:pt>
                <c:pt idx="1">
                  <c:v>220200.12945842714</c:v>
                </c:pt>
              </c:numCache>
            </c:numRef>
          </c:val>
          <c:extLst>
            <c:ext xmlns:c15="http://schemas.microsoft.com/office/drawing/2012/chart" uri="{02D57815-91ED-43cb-92C2-25804820EDAC}">
              <c15:datalabelsRange>
                <c15:f>'4) Børn i dagtilbud'!$Q$18:$Q$19</c15:f>
                <c15:dlblRangeCache>
                  <c:ptCount val="2"/>
                  <c:pt idx="0">
                    <c:v>110.000</c:v>
                  </c:pt>
                  <c:pt idx="1">
                    <c:v>220.000</c:v>
                  </c:pt>
                </c15:dlblRangeCache>
              </c15:datalabelsRange>
            </c:ext>
            <c:ext xmlns:c16="http://schemas.microsoft.com/office/drawing/2014/chart" uri="{C3380CC4-5D6E-409C-BE32-E72D297353CC}">
              <c16:uniqueId val="{00000002-1F9E-45D8-9671-981C822D6471}"/>
            </c:ext>
          </c:extLst>
        </c:ser>
        <c:dLbls>
          <c:showLegendKey val="0"/>
          <c:showVal val="0"/>
          <c:showCatName val="0"/>
          <c:showSerName val="0"/>
          <c:showPercent val="0"/>
          <c:showBubbleSize val="0"/>
        </c:dLbls>
        <c:gapWidth val="219"/>
        <c:overlap val="-27"/>
        <c:axId val="603308080"/>
        <c:axId val="603306640"/>
      </c:barChart>
      <c:catAx>
        <c:axId val="60330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03306640"/>
        <c:crosses val="autoZero"/>
        <c:auto val="1"/>
        <c:lblAlgn val="ctr"/>
        <c:lblOffset val="100"/>
        <c:noMultiLvlLbl val="0"/>
      </c:catAx>
      <c:valAx>
        <c:axId val="6033066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0330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378D8-BE49-4FE3-AC3A-FBF930FF3A22}" type="datetimeFigureOut">
              <a:rPr lang="da-DK" smtClean="0"/>
              <a:t>12-09-2023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5F16F-3962-45D6-BF98-037B3FCF95BC}" type="slidenum">
              <a:rPr lang="da-DK" smtClean="0"/>
              <a:t>‹nr.›</a:t>
            </a:fld>
            <a:endParaRPr lang="da-DK"/>
          </a:p>
        </p:txBody>
      </p:sp>
    </p:spTree>
    <p:extLst>
      <p:ext uri="{BB962C8B-B14F-4D97-AF65-F5344CB8AC3E}">
        <p14:creationId xmlns:p14="http://schemas.microsoft.com/office/powerpoint/2010/main" val="176155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jpg"/><Relationship Id="rId2" Type="http://schemas.openxmlformats.org/officeDocument/2006/relationships/image" Target="../media/image7.jpg"/><Relationship Id="rId16"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5" Type="http://schemas.openxmlformats.org/officeDocument/2006/relationships/image" Target="../media/image2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A - Billede baggr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EA56E6B-7ACD-0D63-168C-B14A9E788725}"/>
              </a:ext>
            </a:extLst>
          </p:cNvPr>
          <p:cNvSpPr>
            <a:spLocks noGrp="1"/>
          </p:cNvSpPr>
          <p:nvPr>
            <p:ph type="pic" sz="quarter" idx="11" hasCustomPrompt="1"/>
          </p:nvPr>
        </p:nvSpPr>
        <p:spPr>
          <a:xfrm>
            <a:off x="0" y="0"/>
            <a:ext cx="12192000" cy="6858000"/>
          </a:xfrm>
          <a:solidFill>
            <a:schemeClr val="accent6"/>
          </a:solidFill>
        </p:spPr>
        <p:txBody>
          <a:bodyPr tIns="0" bIns="360000" anchor="ctr" anchorCtr="0"/>
          <a:lstStyle>
            <a:lvl1pPr marL="0" indent="0" algn="ctr">
              <a:buNone/>
              <a:defRPr/>
            </a:lvl1pPr>
          </a:lstStyle>
          <a:p>
            <a:r>
              <a:rPr lang="da-DK" dirty="0"/>
              <a:t>Indsæt billede</a:t>
            </a:r>
          </a:p>
        </p:txBody>
      </p:sp>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2354491"/>
          </a:xfrm>
        </p:spPr>
        <p:txBody>
          <a:bodyPr>
            <a:noAutofit/>
          </a:bodyPr>
          <a:lstStyle>
            <a:lvl1pPr>
              <a:defRPr sz="9000">
                <a:solidFill>
                  <a:schemeClr val="bg1"/>
                </a:solidFill>
              </a:defRPr>
            </a:lvl1pPr>
          </a:lstStyle>
          <a:p>
            <a:r>
              <a:rPr lang="da-DK" noProof="0" dirty="0"/>
              <a:t>Kort overskrift          i to linjer</a:t>
            </a:r>
          </a:p>
        </p:txBody>
      </p:sp>
      <p:sp>
        <p:nvSpPr>
          <p:cNvPr id="11" name="Text Placeholder 10">
            <a:extLst>
              <a:ext uri="{FF2B5EF4-FFF2-40B4-BE49-F238E27FC236}">
                <a16:creationId xmlns:a16="http://schemas.microsoft.com/office/drawing/2014/main" id="{B19DFCA9-41BE-4525-BBE4-E13E96AB1A3E}"/>
              </a:ext>
            </a:extLst>
          </p:cNvPr>
          <p:cNvSpPr>
            <a:spLocks noGrp="1"/>
          </p:cNvSpPr>
          <p:nvPr>
            <p:ph type="body" sz="quarter" idx="10" hasCustomPrompt="1"/>
          </p:nvPr>
        </p:nvSpPr>
        <p:spPr>
          <a:xfrm>
            <a:off x="571500" y="3755664"/>
            <a:ext cx="5384800" cy="756617"/>
          </a:xfrm>
        </p:spPr>
        <p:txBody>
          <a:bodyPr>
            <a:noAutofit/>
          </a:bodyPr>
          <a:lstStyle>
            <a:lvl1pPr marL="0" indent="0">
              <a:spcAft>
                <a:spcPts val="0"/>
              </a:spcAft>
              <a:buNone/>
              <a:defRPr>
                <a:solidFill>
                  <a:schemeClr val="bg1"/>
                </a:solidFill>
              </a:defRPr>
            </a:lvl1pPr>
            <a:lvl2pPr marL="288000" indent="0">
              <a:buNone/>
              <a:defRPr/>
            </a:lvl2pPr>
          </a:lstStyle>
          <a:p>
            <a:pPr lvl="0"/>
            <a:r>
              <a:rPr lang="da-DK" noProof="0" dirty="0"/>
              <a:t>Manchet i </a:t>
            </a:r>
            <a:r>
              <a:rPr lang="da-DK" noProof="0" dirty="0" err="1"/>
              <a:t>maks</a:t>
            </a:r>
            <a:r>
              <a:rPr lang="da-DK" noProof="0" dirty="0"/>
              <a:t> tre linjer </a:t>
            </a:r>
            <a:r>
              <a:rPr lang="da-DK" noProof="0" dirty="0" err="1"/>
              <a:t>nostrum</a:t>
            </a:r>
            <a:r>
              <a:rPr lang="da-DK" noProof="0" dirty="0"/>
              <a:t> </a:t>
            </a:r>
            <a:r>
              <a:rPr lang="da-DK" noProof="0" dirty="0" err="1"/>
              <a:t>que</a:t>
            </a:r>
            <a:r>
              <a:rPr lang="da-DK" noProof="0" dirty="0"/>
              <a:t> </a:t>
            </a:r>
            <a:r>
              <a:rPr lang="da-DK" noProof="0" dirty="0" err="1"/>
              <a:t>veria</a:t>
            </a:r>
            <a:r>
              <a:rPr lang="da-DK" noProof="0" dirty="0"/>
              <a:t> </a:t>
            </a:r>
            <a:r>
              <a:rPr lang="da-DK" noProof="0" dirty="0" err="1"/>
              <a:t>velessus</a:t>
            </a:r>
            <a:r>
              <a:rPr lang="da-DK" noProof="0" dirty="0"/>
              <a:t> assimil </a:t>
            </a:r>
            <a:r>
              <a:rPr lang="da-DK" noProof="0" dirty="0" err="1"/>
              <a:t>imeni</a:t>
            </a:r>
            <a:r>
              <a:rPr lang="da-DK" noProof="0" dirty="0"/>
              <a:t> </a:t>
            </a:r>
            <a:r>
              <a:rPr lang="da-DK" noProof="0" dirty="0" err="1"/>
              <a:t>ilibus</a:t>
            </a:r>
            <a:r>
              <a:rPr lang="da-DK" noProof="0" dirty="0"/>
              <a:t> as </a:t>
            </a:r>
            <a:r>
              <a:rPr lang="da-DK" noProof="0" dirty="0" err="1"/>
              <a:t>ressum</a:t>
            </a:r>
            <a:r>
              <a:rPr lang="da-DK" noProof="0" dirty="0"/>
              <a:t> </a:t>
            </a:r>
            <a:r>
              <a:rPr lang="da-DK" noProof="0" dirty="0" err="1"/>
              <a:t>que</a:t>
            </a:r>
            <a:r>
              <a:rPr lang="da-DK" noProof="0" dirty="0"/>
              <a:t> </a:t>
            </a:r>
            <a:r>
              <a:rPr lang="da-DK" noProof="0" dirty="0" err="1"/>
              <a:t>repella</a:t>
            </a:r>
            <a:r>
              <a:rPr lang="da-DK" noProof="0" dirty="0"/>
              <a:t> </a:t>
            </a:r>
            <a:r>
              <a:rPr lang="da-DK" noProof="0" dirty="0" err="1"/>
              <a:t>borume</a:t>
            </a:r>
            <a:r>
              <a:rPr lang="da-DK" noProof="0" dirty="0"/>
              <a:t> </a:t>
            </a:r>
            <a:r>
              <a:rPr lang="da-DK" noProof="0" dirty="0" err="1"/>
              <a:t>exceperum</a:t>
            </a:r>
            <a:r>
              <a:rPr lang="da-DK" noProof="0" dirty="0"/>
              <a:t> </a:t>
            </a:r>
            <a:r>
              <a:rPr lang="da-DK" noProof="0" dirty="0" err="1"/>
              <a:t>quenim</a:t>
            </a:r>
            <a:r>
              <a:rPr lang="da-DK" noProof="0" dirty="0"/>
              <a:t> </a:t>
            </a:r>
            <a:r>
              <a:rPr lang="da-DK" noProof="0" dirty="0" err="1"/>
              <a:t>us</a:t>
            </a:r>
            <a:r>
              <a:rPr lang="da-DK" noProof="0" dirty="0"/>
              <a:t> </a:t>
            </a:r>
            <a:r>
              <a:rPr lang="da-DK" noProof="0" dirty="0" err="1"/>
              <a:t>dolupta</a:t>
            </a:r>
            <a:r>
              <a:rPr lang="da-DK" noProof="0" dirty="0"/>
              <a:t> </a:t>
            </a:r>
            <a:r>
              <a:rPr lang="da-DK" noProof="0" dirty="0" err="1"/>
              <a:t>tquam</a:t>
            </a:r>
            <a:r>
              <a:rPr lang="da-DK" noProof="0" dirty="0"/>
              <a:t> </a:t>
            </a:r>
            <a:r>
              <a:rPr lang="da-DK" noProof="0" dirty="0" err="1"/>
              <a:t>nate</a:t>
            </a:r>
            <a:r>
              <a:rPr lang="da-DK" noProof="0" dirty="0"/>
              <a:t> </a:t>
            </a:r>
            <a:r>
              <a:rPr lang="da-DK" noProof="0" dirty="0" err="1"/>
              <a:t>niminciis</a:t>
            </a:r>
            <a:r>
              <a:rPr lang="da-DK" noProof="0" dirty="0"/>
              <a:t> </a:t>
            </a:r>
            <a:r>
              <a:rPr lang="da-DK" noProof="0" dirty="0" err="1"/>
              <a:t>accaeserum</a:t>
            </a:r>
            <a:r>
              <a:rPr lang="da-DK" noProof="0" dirty="0"/>
              <a:t>.</a:t>
            </a:r>
          </a:p>
        </p:txBody>
      </p:sp>
      <p:sp>
        <p:nvSpPr>
          <p:cNvPr id="8" name="Text Placeholder 4">
            <a:extLst>
              <a:ext uri="{FF2B5EF4-FFF2-40B4-BE49-F238E27FC236}">
                <a16:creationId xmlns:a16="http://schemas.microsoft.com/office/drawing/2014/main" id="{6D68EBEE-BF6B-93D5-33D4-0D245305139D}"/>
              </a:ext>
            </a:extLst>
          </p:cNvPr>
          <p:cNvSpPr>
            <a:spLocks noGrp="1" noRot="1" noMove="1" noResize="1" noEditPoints="1" noAdjustHandles="1" noChangeArrowheads="1" noChangeShapeType="1"/>
          </p:cNvSpPr>
          <p:nvPr>
            <p:ph type="body" sz="quarter" idx="12" hasCustomPrompt="1"/>
          </p:nvPr>
        </p:nvSpPr>
        <p:spPr>
          <a:xfrm>
            <a:off x="10857360" y="5991228"/>
            <a:ext cx="763139" cy="43378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da-DK" dirty="0"/>
              <a:t>   </a:t>
            </a:r>
          </a:p>
        </p:txBody>
      </p:sp>
      <p:sp>
        <p:nvSpPr>
          <p:cNvPr id="4" name="Text Placeholder 3">
            <a:extLst>
              <a:ext uri="{FF2B5EF4-FFF2-40B4-BE49-F238E27FC236}">
                <a16:creationId xmlns:a16="http://schemas.microsoft.com/office/drawing/2014/main" id="{64905D3D-CD7A-A08C-3B46-04ADB6465D0E}"/>
              </a:ext>
            </a:extLst>
          </p:cNvPr>
          <p:cNvSpPr>
            <a:spLocks noGrp="1"/>
          </p:cNvSpPr>
          <p:nvPr>
            <p:ph type="body" sz="quarter" idx="13" hasCustomPrompt="1"/>
          </p:nvPr>
        </p:nvSpPr>
        <p:spPr>
          <a:xfrm>
            <a:off x="497512" y="5971689"/>
            <a:ext cx="2023472" cy="363187"/>
          </a:xfrm>
          <a:blipFill>
            <a:blip r:embed="rId4">
              <a:extLst>
                <a:ext uri="{96DAC541-7B7A-43D3-8B79-37D633B846F1}">
                  <asvg:svgBlip xmlns:asvg="http://schemas.microsoft.com/office/drawing/2016/SVG/main" r:embed="rId5"/>
                </a:ext>
              </a:extLst>
            </a:blip>
            <a:stretch>
              <a:fillRect/>
            </a:stretch>
          </a:blipFill>
        </p:spPr>
        <p:txBody>
          <a:bodyPr/>
          <a:lstStyle>
            <a:lvl1pPr marL="0" indent="0">
              <a:lnSpc>
                <a:spcPct val="95000"/>
              </a:lnSpc>
              <a:spcAft>
                <a:spcPts val="0"/>
              </a:spcAft>
              <a:buNone/>
              <a:defRPr sz="400"/>
            </a:lvl1pPr>
          </a:lstStyle>
          <a:p>
            <a:pPr lvl="0"/>
            <a:r>
              <a:rPr lang="en-US" dirty="0"/>
              <a:t>   </a:t>
            </a:r>
            <a:endParaRPr lang="en-GB" dirty="0"/>
          </a:p>
        </p:txBody>
      </p:sp>
    </p:spTree>
    <p:extLst>
      <p:ext uri="{BB962C8B-B14F-4D97-AF65-F5344CB8AC3E}">
        <p14:creationId xmlns:p14="http://schemas.microsoft.com/office/powerpoint/2010/main" val="3579358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1 kolon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p:txBody>
          <a:bodyPr/>
          <a:lstStyle>
            <a:lvl1pPr>
              <a:defRPr/>
            </a:lvl1pPr>
          </a:lstStyle>
          <a:p>
            <a:r>
              <a:rPr lang="da-DK" noProof="0" dirty="0"/>
              <a:t>Overskrift i en til to linjer                            </a:t>
            </a:r>
            <a:r>
              <a:rPr lang="da-DK" noProof="0" dirty="0" err="1"/>
              <a:t>lorem</a:t>
            </a:r>
            <a:r>
              <a:rPr lang="da-DK" noProof="0" dirty="0"/>
              <a:t> </a:t>
            </a:r>
            <a:r>
              <a:rPr lang="da-DK" noProof="0" dirty="0" err="1"/>
              <a:t>ipsum</a:t>
            </a:r>
            <a:r>
              <a:rPr lang="da-DK" noProof="0" dirty="0"/>
              <a:t> </a:t>
            </a:r>
            <a:r>
              <a:rPr lang="da-DK" noProof="0" dirty="0" err="1"/>
              <a:t>dolor</a:t>
            </a:r>
            <a:r>
              <a:rPr lang="da-DK" noProof="0" dirty="0"/>
              <a:t> </a:t>
            </a:r>
            <a:r>
              <a:rPr lang="da-DK" noProof="0" dirty="0" err="1"/>
              <a:t>lip</a:t>
            </a:r>
            <a:endParaRPr lang="da-DK" noProof="0" dirty="0"/>
          </a:p>
        </p:txBody>
      </p:sp>
      <p:sp>
        <p:nvSpPr>
          <p:cNvPr id="4" name="Content Placeholder 3">
            <a:extLst>
              <a:ext uri="{FF2B5EF4-FFF2-40B4-BE49-F238E27FC236}">
                <a16:creationId xmlns:a16="http://schemas.microsoft.com/office/drawing/2014/main" id="{4B3CA0B1-3EE6-5FA2-BAE4-46395D2BB13E}"/>
              </a:ext>
            </a:extLst>
          </p:cNvPr>
          <p:cNvSpPr>
            <a:spLocks noGrp="1"/>
          </p:cNvSpPr>
          <p:nvPr>
            <p:ph sz="quarter" idx="11" hasCustomPrompt="1"/>
          </p:nvPr>
        </p:nvSpPr>
        <p:spPr>
          <a:xfrm>
            <a:off x="571499" y="2276475"/>
            <a:ext cx="11049001" cy="3502025"/>
          </a:xfrm>
        </p:spPr>
        <p:txBody>
          <a:body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 name="Pladsholder til dato 2">
            <a:extLst>
              <a:ext uri="{FF2B5EF4-FFF2-40B4-BE49-F238E27FC236}">
                <a16:creationId xmlns:a16="http://schemas.microsoft.com/office/drawing/2014/main" id="{14737A20-054A-0870-CA5A-33FC8CC91B38}"/>
              </a:ext>
            </a:extLst>
          </p:cNvPr>
          <p:cNvSpPr>
            <a:spLocks noGrp="1"/>
          </p:cNvSpPr>
          <p:nvPr>
            <p:ph type="dt" sz="half" idx="12"/>
          </p:nvPr>
        </p:nvSpPr>
        <p:spPr/>
        <p:txBody>
          <a:bodyPr/>
          <a:lstStyle/>
          <a:p>
            <a:fld id="{1255FD78-C43A-4BFC-A125-599C5504E2CB}" type="datetime2">
              <a:rPr lang="da-DK" smtClean="0"/>
              <a:t>12. september 2023</a:t>
            </a:fld>
            <a:endParaRPr lang="da-DK" dirty="0"/>
          </a:p>
        </p:txBody>
      </p:sp>
      <p:sp>
        <p:nvSpPr>
          <p:cNvPr id="5" name="Pladsholder til sidefod 4">
            <a:extLst>
              <a:ext uri="{FF2B5EF4-FFF2-40B4-BE49-F238E27FC236}">
                <a16:creationId xmlns:a16="http://schemas.microsoft.com/office/drawing/2014/main" id="{D7E66B1E-543F-4350-A5BF-7B3494EE52D8}"/>
              </a:ext>
            </a:extLst>
          </p:cNvPr>
          <p:cNvSpPr>
            <a:spLocks noGrp="1"/>
          </p:cNvSpPr>
          <p:nvPr>
            <p:ph type="ftr" sz="quarter" idx="13"/>
          </p:nvPr>
        </p:nvSpPr>
        <p:spPr/>
        <p:txBody>
          <a:bodyPr/>
          <a:lstStyle/>
          <a:p>
            <a:endParaRPr lang="da-DK" dirty="0"/>
          </a:p>
        </p:txBody>
      </p:sp>
      <p:sp>
        <p:nvSpPr>
          <p:cNvPr id="6" name="Pladsholder til slidenummer 5">
            <a:extLst>
              <a:ext uri="{FF2B5EF4-FFF2-40B4-BE49-F238E27FC236}">
                <a16:creationId xmlns:a16="http://schemas.microsoft.com/office/drawing/2014/main" id="{7117E9DF-090D-819D-4A8E-DBED0E10ED45}"/>
              </a:ext>
            </a:extLst>
          </p:cNvPr>
          <p:cNvSpPr>
            <a:spLocks noGrp="1"/>
          </p:cNvSpPr>
          <p:nvPr>
            <p:ph type="sldNum" sz="quarter" idx="14"/>
          </p:nvPr>
        </p:nvSpPr>
        <p:spPr/>
        <p:txBody>
          <a:bodyPr/>
          <a:lstStyle/>
          <a:p>
            <a:r>
              <a:rPr lang="da-DK"/>
              <a:t>Side </a:t>
            </a:r>
            <a:fld id="{855F907D-1812-4146-A530-318126756F5D}" type="slidenum">
              <a:rPr lang="da-DK" smtClean="0"/>
              <a:pPr/>
              <a:t>‹nr.›</a:t>
            </a:fld>
            <a:endParaRPr lang="da-DK" dirty="0"/>
          </a:p>
        </p:txBody>
      </p:sp>
    </p:spTree>
    <p:extLst>
      <p:ext uri="{BB962C8B-B14F-4D97-AF65-F5344CB8AC3E}">
        <p14:creationId xmlns:p14="http://schemas.microsoft.com/office/powerpoint/2010/main" val="161568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2 kol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p:txBody>
          <a:bodyPr/>
          <a:lstStyle>
            <a:lvl1pPr>
              <a:defRPr/>
            </a:lvl1pPr>
          </a:lstStyle>
          <a:p>
            <a:r>
              <a:rPr lang="da-DK" noProof="0"/>
              <a:t>Overskrift i en til to linjer                            lorem ipsum dolor lip</a:t>
            </a:r>
          </a:p>
        </p:txBody>
      </p:sp>
      <p:sp>
        <p:nvSpPr>
          <p:cNvPr id="3" name="Content Placeholder 3">
            <a:extLst>
              <a:ext uri="{FF2B5EF4-FFF2-40B4-BE49-F238E27FC236}">
                <a16:creationId xmlns:a16="http://schemas.microsoft.com/office/drawing/2014/main" id="{C3B7354E-3612-C2C1-BB1C-121A4AE8C9D3}"/>
              </a:ext>
            </a:extLst>
          </p:cNvPr>
          <p:cNvSpPr>
            <a:spLocks noGrp="1"/>
          </p:cNvSpPr>
          <p:nvPr>
            <p:ph sz="quarter" idx="11" hasCustomPrompt="1"/>
          </p:nvPr>
        </p:nvSpPr>
        <p:spPr>
          <a:xfrm>
            <a:off x="571500" y="2276475"/>
            <a:ext cx="5384800"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Content Placeholder 4">
            <a:extLst>
              <a:ext uri="{FF2B5EF4-FFF2-40B4-BE49-F238E27FC236}">
                <a16:creationId xmlns:a16="http://schemas.microsoft.com/office/drawing/2014/main" id="{B0A7BAD6-150F-CF44-F9FC-77909FD14E73}"/>
              </a:ext>
            </a:extLst>
          </p:cNvPr>
          <p:cNvSpPr>
            <a:spLocks noGrp="1"/>
          </p:cNvSpPr>
          <p:nvPr>
            <p:ph sz="quarter" idx="12" hasCustomPrompt="1"/>
          </p:nvPr>
        </p:nvSpPr>
        <p:spPr>
          <a:xfrm>
            <a:off x="6235700" y="2276475"/>
            <a:ext cx="5384800"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Tree>
    <p:extLst>
      <p:ext uri="{BB962C8B-B14F-4D97-AF65-F5344CB8AC3E}">
        <p14:creationId xmlns:p14="http://schemas.microsoft.com/office/powerpoint/2010/main" val="1756997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3 kol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p:txBody>
          <a:bodyPr/>
          <a:lstStyle>
            <a:lvl1pPr>
              <a:defRPr/>
            </a:lvl1pPr>
          </a:lstStyle>
          <a:p>
            <a:r>
              <a:rPr lang="da-DK" noProof="0"/>
              <a:t>Overskrift i en til to linjer                            lorem ipsum dolor lip</a:t>
            </a:r>
          </a:p>
        </p:txBody>
      </p:sp>
      <p:sp>
        <p:nvSpPr>
          <p:cNvPr id="3" name="Content Placeholder 3">
            <a:extLst>
              <a:ext uri="{FF2B5EF4-FFF2-40B4-BE49-F238E27FC236}">
                <a16:creationId xmlns:a16="http://schemas.microsoft.com/office/drawing/2014/main" id="{16459230-2EC8-1E0B-C5C5-F6F5F732C2D6}"/>
              </a:ext>
            </a:extLst>
          </p:cNvPr>
          <p:cNvSpPr>
            <a:spLocks noGrp="1"/>
          </p:cNvSpPr>
          <p:nvPr>
            <p:ph sz="quarter" idx="11" hasCustomPrompt="1"/>
          </p:nvPr>
        </p:nvSpPr>
        <p:spPr>
          <a:xfrm>
            <a:off x="571500" y="2276475"/>
            <a:ext cx="3495675"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Content Placeholder 4">
            <a:extLst>
              <a:ext uri="{FF2B5EF4-FFF2-40B4-BE49-F238E27FC236}">
                <a16:creationId xmlns:a16="http://schemas.microsoft.com/office/drawing/2014/main" id="{47FA8CC8-351D-A883-30BA-246C02FE8A34}"/>
              </a:ext>
            </a:extLst>
          </p:cNvPr>
          <p:cNvSpPr>
            <a:spLocks noGrp="1"/>
          </p:cNvSpPr>
          <p:nvPr>
            <p:ph sz="quarter" idx="12" hasCustomPrompt="1"/>
          </p:nvPr>
        </p:nvSpPr>
        <p:spPr>
          <a:xfrm>
            <a:off x="4346575" y="2276475"/>
            <a:ext cx="3497263"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8" name="Content Placeholder 7">
            <a:extLst>
              <a:ext uri="{FF2B5EF4-FFF2-40B4-BE49-F238E27FC236}">
                <a16:creationId xmlns:a16="http://schemas.microsoft.com/office/drawing/2014/main" id="{BDC2F437-FA7A-3595-43FF-9567BFF79B1A}"/>
              </a:ext>
            </a:extLst>
          </p:cNvPr>
          <p:cNvSpPr>
            <a:spLocks noGrp="1"/>
          </p:cNvSpPr>
          <p:nvPr>
            <p:ph sz="quarter" idx="13" hasCustomPrompt="1"/>
          </p:nvPr>
        </p:nvSpPr>
        <p:spPr>
          <a:xfrm>
            <a:off x="8123238" y="2276475"/>
            <a:ext cx="3497262"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Tree>
    <p:extLst>
      <p:ext uri="{BB962C8B-B14F-4D97-AF65-F5344CB8AC3E}">
        <p14:creationId xmlns:p14="http://schemas.microsoft.com/office/powerpoint/2010/main" val="1663521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kst 1/2 - Billede 1/2">
    <p:bg>
      <p:bgPr>
        <a:solidFill>
          <a:schemeClr val="accent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BF6DA-26BF-D15C-DAD8-F944BEBD8EB6}"/>
              </a:ext>
            </a:extLst>
          </p:cNvPr>
          <p:cNvSpPr/>
          <p:nvPr userDrawn="1"/>
        </p:nvSpPr>
        <p:spPr>
          <a:xfrm>
            <a:off x="0" y="0"/>
            <a:ext cx="6235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icture Placeholder 10">
            <a:extLst>
              <a:ext uri="{FF2B5EF4-FFF2-40B4-BE49-F238E27FC236}">
                <a16:creationId xmlns:a16="http://schemas.microsoft.com/office/drawing/2014/main" id="{3D428550-8EB3-3D9B-3ADB-A7C76318C53C}"/>
              </a:ext>
            </a:extLst>
          </p:cNvPr>
          <p:cNvSpPr>
            <a:spLocks noGrp="1"/>
          </p:cNvSpPr>
          <p:nvPr>
            <p:ph type="pic" sz="quarter" idx="12" hasCustomPrompt="1"/>
          </p:nvPr>
        </p:nvSpPr>
        <p:spPr>
          <a:xfrm>
            <a:off x="6235700" y="0"/>
            <a:ext cx="5956300" cy="6858000"/>
          </a:xfrm>
          <a:noFill/>
        </p:spPr>
        <p:txBody>
          <a:bodyPr bIns="576000" anchor="ctr" anchorCtr="0"/>
          <a:lstStyle>
            <a:lvl1pPr marL="0" indent="0" algn="ctr">
              <a:buNone/>
              <a:defRPr>
                <a:solidFill>
                  <a:schemeClr val="tx1"/>
                </a:solidFill>
              </a:defRPr>
            </a:lvl1pPr>
          </a:lstStyle>
          <a:p>
            <a:r>
              <a:rPr lang="da-DK" dirty="0"/>
              <a:t>Indsæt billede</a:t>
            </a:r>
          </a:p>
        </p:txBody>
      </p:sp>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a:xfrm>
            <a:off x="571500" y="836613"/>
            <a:ext cx="5384800" cy="1046440"/>
          </a:xfrm>
        </p:spPr>
        <p:txBody>
          <a:bodyPr/>
          <a:lstStyle>
            <a:lvl1pPr>
              <a:defRPr/>
            </a:lvl1pPr>
          </a:lstStyle>
          <a:p>
            <a:r>
              <a:rPr lang="da-DK" noProof="0" dirty="0"/>
              <a:t>Overskrift i en til      to linjer med billede</a:t>
            </a:r>
          </a:p>
        </p:txBody>
      </p:sp>
      <p:sp>
        <p:nvSpPr>
          <p:cNvPr id="3" name="Content Placeholder 3">
            <a:extLst>
              <a:ext uri="{FF2B5EF4-FFF2-40B4-BE49-F238E27FC236}">
                <a16:creationId xmlns:a16="http://schemas.microsoft.com/office/drawing/2014/main" id="{E4C5F4C0-5FA8-089B-EEB3-C56C5B035159}"/>
              </a:ext>
            </a:extLst>
          </p:cNvPr>
          <p:cNvSpPr>
            <a:spLocks noGrp="1"/>
          </p:cNvSpPr>
          <p:nvPr>
            <p:ph sz="quarter" idx="13" hasCustomPrompt="1"/>
          </p:nvPr>
        </p:nvSpPr>
        <p:spPr>
          <a:xfrm>
            <a:off x="571500" y="2276475"/>
            <a:ext cx="5384800"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6" name="Text Placeholder 4">
            <a:extLst>
              <a:ext uri="{FF2B5EF4-FFF2-40B4-BE49-F238E27FC236}">
                <a16:creationId xmlns:a16="http://schemas.microsoft.com/office/drawing/2014/main" id="{850573D3-3E90-122C-114F-E41BFE1C84C7}"/>
              </a:ext>
            </a:extLst>
          </p:cNvPr>
          <p:cNvSpPr>
            <a:spLocks noGrp="1" noRot="1" noMove="1" noResize="1" noEditPoints="1" noAdjustHandles="1" noChangeArrowheads="1" noChangeShapeType="1"/>
          </p:cNvSpPr>
          <p:nvPr>
            <p:ph type="body" sz="quarter" idx="11" hasCustomPrompt="1"/>
          </p:nvPr>
        </p:nvSpPr>
        <p:spPr>
          <a:xfrm>
            <a:off x="10857360" y="5991228"/>
            <a:ext cx="763139" cy="43378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4094140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kst 1/2 - Indhold 1/2 Farve">
    <p:bg>
      <p:bgPr>
        <a:solidFill>
          <a:schemeClr val="accent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C87488-358D-5B5B-58D6-CB16248F444A}"/>
              </a:ext>
            </a:extLst>
          </p:cNvPr>
          <p:cNvSpPr/>
          <p:nvPr userDrawn="1"/>
        </p:nvSpPr>
        <p:spPr>
          <a:xfrm>
            <a:off x="0" y="0"/>
            <a:ext cx="6235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ctangle 2">
            <a:extLst>
              <a:ext uri="{FF2B5EF4-FFF2-40B4-BE49-F238E27FC236}">
                <a16:creationId xmlns:a16="http://schemas.microsoft.com/office/drawing/2014/main" id="{F7397C8D-9753-89A0-4BEF-604AF812F233}"/>
              </a:ext>
            </a:extLst>
          </p:cNvPr>
          <p:cNvSpPr/>
          <p:nvPr userDrawn="1"/>
        </p:nvSpPr>
        <p:spPr>
          <a:xfrm>
            <a:off x="6235700" y="0"/>
            <a:ext cx="59563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Content Placeholder 7">
            <a:extLst>
              <a:ext uri="{FF2B5EF4-FFF2-40B4-BE49-F238E27FC236}">
                <a16:creationId xmlns:a16="http://schemas.microsoft.com/office/drawing/2014/main" id="{2E142C2B-7F87-97B0-8E08-BEED3C05DF55}"/>
              </a:ext>
            </a:extLst>
          </p:cNvPr>
          <p:cNvSpPr>
            <a:spLocks noGrp="1"/>
          </p:cNvSpPr>
          <p:nvPr>
            <p:ph sz="quarter" idx="11" hasCustomPrompt="1"/>
          </p:nvPr>
        </p:nvSpPr>
        <p:spPr>
          <a:xfrm>
            <a:off x="6772275" y="1125538"/>
            <a:ext cx="4848225" cy="4652962"/>
          </a:xfrm>
        </p:spPr>
        <p:txBody>
          <a:bodyPr bIns="1260000" anchor="ctr" anchorCtr="0"/>
          <a:lstStyle>
            <a:lvl1pPr marL="0" indent="0" algn="ctr">
              <a:buNone/>
              <a:defRPr/>
            </a:lvl1pPr>
          </a:lstStyle>
          <a:p>
            <a:pPr lvl="0"/>
            <a:r>
              <a:rPr lang="en-US" dirty="0" err="1"/>
              <a:t>Indsæt</a:t>
            </a:r>
            <a:r>
              <a:rPr lang="en-US" dirty="0"/>
              <a:t> </a:t>
            </a:r>
            <a:r>
              <a:rPr lang="en-US" dirty="0" err="1"/>
              <a:t>indhold</a:t>
            </a:r>
            <a:r>
              <a:rPr lang="en-US" dirty="0"/>
              <a:t> her</a:t>
            </a:r>
            <a:endParaRPr lang="da-DK" dirty="0"/>
          </a:p>
        </p:txBody>
      </p:sp>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a:xfrm>
            <a:off x="571500" y="836613"/>
            <a:ext cx="5384800" cy="1046440"/>
          </a:xfrm>
        </p:spPr>
        <p:txBody>
          <a:bodyPr/>
          <a:lstStyle>
            <a:lvl1pPr>
              <a:defRPr/>
            </a:lvl1pPr>
          </a:lstStyle>
          <a:p>
            <a:r>
              <a:rPr lang="da-DK" noProof="0" dirty="0"/>
              <a:t>Overskrift i en til      to linjer med billede</a:t>
            </a:r>
          </a:p>
        </p:txBody>
      </p:sp>
      <p:sp>
        <p:nvSpPr>
          <p:cNvPr id="10" name="Text Placeholder 9">
            <a:extLst>
              <a:ext uri="{FF2B5EF4-FFF2-40B4-BE49-F238E27FC236}">
                <a16:creationId xmlns:a16="http://schemas.microsoft.com/office/drawing/2014/main" id="{35757119-3609-ECD3-512C-BB419E88E6BC}"/>
              </a:ext>
            </a:extLst>
          </p:cNvPr>
          <p:cNvSpPr>
            <a:spLocks noGrp="1"/>
          </p:cNvSpPr>
          <p:nvPr>
            <p:ph type="body" sz="quarter" idx="12" hasCustomPrompt="1"/>
          </p:nvPr>
        </p:nvSpPr>
        <p:spPr>
          <a:xfrm>
            <a:off x="10491791" y="1328744"/>
            <a:ext cx="1128708" cy="523220"/>
          </a:xfrm>
        </p:spPr>
        <p:txBody>
          <a:bodyPr>
            <a:noAutofit/>
          </a:bodyPr>
          <a:lstStyle>
            <a:lvl1pPr marL="0" indent="0">
              <a:lnSpc>
                <a:spcPct val="85000"/>
              </a:lnSpc>
              <a:spcAft>
                <a:spcPts val="0"/>
              </a:spcAft>
              <a:buNone/>
              <a:defRPr sz="4000">
                <a:solidFill>
                  <a:schemeClr val="tx2"/>
                </a:solidFill>
                <a:latin typeface="+mj-lt"/>
              </a:defRPr>
            </a:lvl1pPr>
            <a:lvl6pPr>
              <a:defRPr/>
            </a:lvl6pPr>
          </a:lstStyle>
          <a:p>
            <a:pPr lvl="0"/>
            <a:r>
              <a:rPr lang="en-US" dirty="0"/>
              <a:t>xx%</a:t>
            </a:r>
            <a:endParaRPr lang="da-DK" dirty="0"/>
          </a:p>
        </p:txBody>
      </p:sp>
      <p:sp>
        <p:nvSpPr>
          <p:cNvPr id="12" name="Text Placeholder 9">
            <a:extLst>
              <a:ext uri="{FF2B5EF4-FFF2-40B4-BE49-F238E27FC236}">
                <a16:creationId xmlns:a16="http://schemas.microsoft.com/office/drawing/2014/main" id="{6A996AC7-06DB-29FF-0EC5-CE60C95BA991}"/>
              </a:ext>
            </a:extLst>
          </p:cNvPr>
          <p:cNvSpPr>
            <a:spLocks noGrp="1"/>
          </p:cNvSpPr>
          <p:nvPr>
            <p:ph type="body" sz="quarter" idx="13" hasCustomPrompt="1"/>
          </p:nvPr>
        </p:nvSpPr>
        <p:spPr>
          <a:xfrm>
            <a:off x="10491791" y="1868494"/>
            <a:ext cx="1128708" cy="523220"/>
          </a:xfrm>
        </p:spPr>
        <p:txBody>
          <a:bodyPr>
            <a:noAutofit/>
          </a:bodyPr>
          <a:lstStyle>
            <a:lvl1pPr marL="0" indent="0">
              <a:lnSpc>
                <a:spcPct val="95000"/>
              </a:lnSpc>
              <a:spcAft>
                <a:spcPts val="0"/>
              </a:spcAft>
              <a:buNone/>
              <a:defRPr sz="1200">
                <a:solidFill>
                  <a:schemeClr val="tx2"/>
                </a:solidFill>
              </a:defRPr>
            </a:lvl1pPr>
            <a:lvl6pPr>
              <a:defRPr/>
            </a:lvl6pPr>
          </a:lstStyle>
          <a:p>
            <a:pPr lvl="0"/>
            <a:r>
              <a:rPr lang="en-US" dirty="0" err="1"/>
              <a:t>Indsæt</a:t>
            </a:r>
            <a:r>
              <a:rPr lang="en-US" dirty="0"/>
              <a:t> </a:t>
            </a:r>
            <a:r>
              <a:rPr lang="en-US" dirty="0" err="1"/>
              <a:t>tekst</a:t>
            </a:r>
            <a:r>
              <a:rPr lang="en-US" dirty="0"/>
              <a:t> her</a:t>
            </a:r>
            <a:endParaRPr lang="da-DK" dirty="0"/>
          </a:p>
        </p:txBody>
      </p:sp>
      <p:sp>
        <p:nvSpPr>
          <p:cNvPr id="6" name="Content Placeholder 3">
            <a:extLst>
              <a:ext uri="{FF2B5EF4-FFF2-40B4-BE49-F238E27FC236}">
                <a16:creationId xmlns:a16="http://schemas.microsoft.com/office/drawing/2014/main" id="{DCFD11CF-7A5C-9525-5ED1-3493C86EBCCB}"/>
              </a:ext>
            </a:extLst>
          </p:cNvPr>
          <p:cNvSpPr>
            <a:spLocks noGrp="1"/>
          </p:cNvSpPr>
          <p:nvPr>
            <p:ph sz="quarter" idx="14" hasCustomPrompt="1"/>
          </p:nvPr>
        </p:nvSpPr>
        <p:spPr>
          <a:xfrm>
            <a:off x="571500" y="2276475"/>
            <a:ext cx="5384800"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grpSp>
        <p:nvGrpSpPr>
          <p:cNvPr id="5" name="Group 4">
            <a:extLst>
              <a:ext uri="{FF2B5EF4-FFF2-40B4-BE49-F238E27FC236}">
                <a16:creationId xmlns:a16="http://schemas.microsoft.com/office/drawing/2014/main" id="{C3709BFD-5456-F0F1-56FB-8F95F7F189D4}"/>
              </a:ext>
            </a:extLst>
          </p:cNvPr>
          <p:cNvGrpSpPr/>
          <p:nvPr userDrawn="1"/>
        </p:nvGrpSpPr>
        <p:grpSpPr>
          <a:xfrm>
            <a:off x="10857361" y="5991228"/>
            <a:ext cx="762848" cy="433398"/>
            <a:chOff x="10857361" y="5991228"/>
            <a:chExt cx="762848" cy="433398"/>
          </a:xfrm>
        </p:grpSpPr>
        <p:sp>
          <p:nvSpPr>
            <p:cNvPr id="7" name="Freeform: Shape 6">
              <a:extLst>
                <a:ext uri="{FF2B5EF4-FFF2-40B4-BE49-F238E27FC236}">
                  <a16:creationId xmlns:a16="http://schemas.microsoft.com/office/drawing/2014/main" id="{F2252D3A-3688-B5EB-4D56-894C05967CBA}"/>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9" name="Freeform: Shape 8">
              <a:extLst>
                <a:ext uri="{FF2B5EF4-FFF2-40B4-BE49-F238E27FC236}">
                  <a16:creationId xmlns:a16="http://schemas.microsoft.com/office/drawing/2014/main" id="{C1AB170C-D21A-1E58-6157-0ED5A81CDFC2}"/>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1572787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x Indhold + Tekst - Farve">
    <p:bg>
      <p:bgPr>
        <a:solidFill>
          <a:schemeClr val="accent6"/>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A57EBC-EE60-6F4E-B531-75668AF67353}"/>
              </a:ext>
            </a:extLst>
          </p:cNvPr>
          <p:cNvSpPr/>
          <p:nvPr userDrawn="1"/>
        </p:nvSpPr>
        <p:spPr>
          <a:xfrm>
            <a:off x="0"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2B59E036-9A2C-F22F-CE59-9F7F95505309}"/>
              </a:ext>
            </a:extLst>
          </p:cNvPr>
          <p:cNvSpPr/>
          <p:nvPr userDrawn="1"/>
        </p:nvSpPr>
        <p:spPr>
          <a:xfrm>
            <a:off x="6096000" y="0"/>
            <a:ext cx="6096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a:xfrm>
            <a:off x="571500" y="836613"/>
            <a:ext cx="11049000" cy="523220"/>
          </a:xfrm>
        </p:spPr>
        <p:txBody>
          <a:bodyPr>
            <a:noAutofit/>
          </a:bodyPr>
          <a:lstStyle>
            <a:lvl1pPr>
              <a:defRPr/>
            </a:lvl1pPr>
          </a:lstStyle>
          <a:p>
            <a:r>
              <a:rPr lang="da-DK" noProof="0" dirty="0"/>
              <a:t>Kort overskrift i en linje . . . !</a:t>
            </a:r>
          </a:p>
        </p:txBody>
      </p:sp>
      <p:sp>
        <p:nvSpPr>
          <p:cNvPr id="7" name="Text Placeholder 6">
            <a:extLst>
              <a:ext uri="{FF2B5EF4-FFF2-40B4-BE49-F238E27FC236}">
                <a16:creationId xmlns:a16="http://schemas.microsoft.com/office/drawing/2014/main" id="{C459787C-EEB6-72BA-A1FD-873E55C4AFFD}"/>
              </a:ext>
            </a:extLst>
          </p:cNvPr>
          <p:cNvSpPr>
            <a:spLocks noGrp="1"/>
          </p:cNvSpPr>
          <p:nvPr>
            <p:ph type="body" sz="quarter" idx="10" hasCustomPrompt="1"/>
          </p:nvPr>
        </p:nvSpPr>
        <p:spPr>
          <a:xfrm>
            <a:off x="571500" y="4823137"/>
            <a:ext cx="4950316" cy="1043875"/>
          </a:xfrm>
        </p:spPr>
        <p:txBody>
          <a:bodyPr>
            <a:noAutofit/>
          </a:bodyPr>
          <a:lstStyle>
            <a:lvl1pPr>
              <a:defRPr/>
            </a:lvl1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Text Placeholder 6">
            <a:extLst>
              <a:ext uri="{FF2B5EF4-FFF2-40B4-BE49-F238E27FC236}">
                <a16:creationId xmlns:a16="http://schemas.microsoft.com/office/drawing/2014/main" id="{9152D2A9-9C5C-788A-5ECC-AFF45617B74E}"/>
              </a:ext>
            </a:extLst>
          </p:cNvPr>
          <p:cNvSpPr>
            <a:spLocks noGrp="1"/>
          </p:cNvSpPr>
          <p:nvPr>
            <p:ph type="body" sz="quarter" idx="14" hasCustomPrompt="1"/>
          </p:nvPr>
        </p:nvSpPr>
        <p:spPr>
          <a:xfrm>
            <a:off x="6670185" y="4823137"/>
            <a:ext cx="4950316" cy="1043875"/>
          </a:xfrm>
        </p:spPr>
        <p:txBody>
          <a:bodyPr>
            <a:noAutofit/>
          </a:bodyPr>
          <a:lstStyle>
            <a:lvl1pPr>
              <a:defRPr/>
            </a:lvl1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Content Placeholder 9">
            <a:extLst>
              <a:ext uri="{FF2B5EF4-FFF2-40B4-BE49-F238E27FC236}">
                <a16:creationId xmlns:a16="http://schemas.microsoft.com/office/drawing/2014/main" id="{A94CAA09-6A38-D9BD-CBE1-9D35E2DCF743}"/>
              </a:ext>
            </a:extLst>
          </p:cNvPr>
          <p:cNvSpPr>
            <a:spLocks noGrp="1"/>
          </p:cNvSpPr>
          <p:nvPr>
            <p:ph sz="quarter" idx="15" hasCustomPrompt="1"/>
          </p:nvPr>
        </p:nvSpPr>
        <p:spPr>
          <a:xfrm>
            <a:off x="571500" y="1754746"/>
            <a:ext cx="4950317" cy="2723882"/>
          </a:xfrm>
        </p:spPr>
        <p:txBody>
          <a:bodyPr bIns="1152000" anchor="ctr" anchorCtr="0"/>
          <a:lstStyle>
            <a:lvl1pPr marL="0" indent="0" algn="ctr">
              <a:buNone/>
              <a:defRPr/>
            </a:lvl1pPr>
            <a:lvl2pPr marL="288000" indent="0">
              <a:buNone/>
              <a:defRPr/>
            </a:lvl2pPr>
          </a:lstStyle>
          <a:p>
            <a:pPr lvl="0"/>
            <a:r>
              <a:rPr lang="en-US" dirty="0" err="1"/>
              <a:t>Indsæt</a:t>
            </a:r>
            <a:r>
              <a:rPr lang="en-US" dirty="0"/>
              <a:t> </a:t>
            </a:r>
            <a:r>
              <a:rPr lang="en-US" dirty="0" err="1"/>
              <a:t>indhold</a:t>
            </a:r>
            <a:endParaRPr lang="en-US" dirty="0"/>
          </a:p>
        </p:txBody>
      </p:sp>
      <p:sp>
        <p:nvSpPr>
          <p:cNvPr id="12" name="Content Placeholder 9">
            <a:extLst>
              <a:ext uri="{FF2B5EF4-FFF2-40B4-BE49-F238E27FC236}">
                <a16:creationId xmlns:a16="http://schemas.microsoft.com/office/drawing/2014/main" id="{9B18901D-2A1F-5419-6F99-9E0F744D2DB1}"/>
              </a:ext>
            </a:extLst>
          </p:cNvPr>
          <p:cNvSpPr>
            <a:spLocks noGrp="1"/>
          </p:cNvSpPr>
          <p:nvPr>
            <p:ph sz="quarter" idx="16" hasCustomPrompt="1"/>
          </p:nvPr>
        </p:nvSpPr>
        <p:spPr>
          <a:xfrm>
            <a:off x="6668841" y="1754746"/>
            <a:ext cx="4950317" cy="2723882"/>
          </a:xfrm>
        </p:spPr>
        <p:txBody>
          <a:bodyPr bIns="1152000" anchor="ctr" anchorCtr="0"/>
          <a:lstStyle>
            <a:lvl1pPr marL="0" indent="0" algn="ctr">
              <a:buNone/>
              <a:defRPr/>
            </a:lvl1pPr>
            <a:lvl2pPr marL="288000" indent="0">
              <a:buNone/>
              <a:defRPr/>
            </a:lvl2pPr>
          </a:lstStyle>
          <a:p>
            <a:pPr lvl="0"/>
            <a:r>
              <a:rPr lang="en-US" dirty="0" err="1"/>
              <a:t>Indsæt</a:t>
            </a:r>
            <a:r>
              <a:rPr lang="en-US" dirty="0"/>
              <a:t> </a:t>
            </a:r>
            <a:r>
              <a:rPr lang="en-US" dirty="0" err="1"/>
              <a:t>indhold</a:t>
            </a:r>
            <a:endParaRPr lang="en-US" dirty="0"/>
          </a:p>
        </p:txBody>
      </p:sp>
      <p:grpSp>
        <p:nvGrpSpPr>
          <p:cNvPr id="3" name="Group 2">
            <a:extLst>
              <a:ext uri="{FF2B5EF4-FFF2-40B4-BE49-F238E27FC236}">
                <a16:creationId xmlns:a16="http://schemas.microsoft.com/office/drawing/2014/main" id="{59A2D0E5-0BB9-A8C1-422C-5520F7BA2CFF}"/>
              </a:ext>
            </a:extLst>
          </p:cNvPr>
          <p:cNvGrpSpPr/>
          <p:nvPr userDrawn="1"/>
        </p:nvGrpSpPr>
        <p:grpSpPr>
          <a:xfrm>
            <a:off x="10857361" y="5991228"/>
            <a:ext cx="762848" cy="433398"/>
            <a:chOff x="10857361" y="5991228"/>
            <a:chExt cx="762848" cy="433398"/>
          </a:xfrm>
        </p:grpSpPr>
        <p:sp>
          <p:nvSpPr>
            <p:cNvPr id="6" name="Freeform: Shape 5">
              <a:extLst>
                <a:ext uri="{FF2B5EF4-FFF2-40B4-BE49-F238E27FC236}">
                  <a16:creationId xmlns:a16="http://schemas.microsoft.com/office/drawing/2014/main" id="{165C368C-262D-AADE-DE55-5849FB1B67F0}"/>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9" name="Freeform: Shape 8">
              <a:extLst>
                <a:ext uri="{FF2B5EF4-FFF2-40B4-BE49-F238E27FC236}">
                  <a16:creationId xmlns:a16="http://schemas.microsoft.com/office/drawing/2014/main" id="{EFAA5679-7593-E0D0-3C38-0A646D0FF5C9}"/>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1481235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 x Indhold + Tekst - Grå">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5C94B9-94F3-BBEB-F0BD-0AD713EF2376}"/>
              </a:ext>
            </a:extLst>
          </p:cNvPr>
          <p:cNvSpPr/>
          <p:nvPr userDrawn="1"/>
        </p:nvSpPr>
        <p:spPr>
          <a:xfrm>
            <a:off x="8123239" y="0"/>
            <a:ext cx="406876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2B59E036-9A2C-F22F-CE59-9F7F95505309}"/>
              </a:ext>
            </a:extLst>
          </p:cNvPr>
          <p:cNvSpPr/>
          <p:nvPr userDrawn="1"/>
        </p:nvSpPr>
        <p:spPr>
          <a:xfrm>
            <a:off x="4067175" y="0"/>
            <a:ext cx="405606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a:xfrm>
            <a:off x="571500" y="836613"/>
            <a:ext cx="11049000" cy="523220"/>
          </a:xfrm>
        </p:spPr>
        <p:txBody>
          <a:bodyPr>
            <a:noAutofit/>
          </a:bodyPr>
          <a:lstStyle>
            <a:lvl1pPr>
              <a:defRPr/>
            </a:lvl1pPr>
          </a:lstStyle>
          <a:p>
            <a:r>
              <a:rPr lang="da-DK" noProof="0" dirty="0"/>
              <a:t>Kort overskrift i en linje . . . !</a:t>
            </a:r>
          </a:p>
        </p:txBody>
      </p:sp>
      <p:sp>
        <p:nvSpPr>
          <p:cNvPr id="7" name="Text Placeholder 6">
            <a:extLst>
              <a:ext uri="{FF2B5EF4-FFF2-40B4-BE49-F238E27FC236}">
                <a16:creationId xmlns:a16="http://schemas.microsoft.com/office/drawing/2014/main" id="{C459787C-EEB6-72BA-A1FD-873E55C4AFFD}"/>
              </a:ext>
            </a:extLst>
          </p:cNvPr>
          <p:cNvSpPr>
            <a:spLocks noGrp="1"/>
          </p:cNvSpPr>
          <p:nvPr>
            <p:ph type="body" sz="quarter" idx="10" hasCustomPrompt="1"/>
          </p:nvPr>
        </p:nvSpPr>
        <p:spPr>
          <a:xfrm>
            <a:off x="571500" y="4320147"/>
            <a:ext cx="2912121" cy="1043875"/>
          </a:xfrm>
        </p:spPr>
        <p:txBody>
          <a:bodyPr>
            <a:noAutofit/>
          </a:bodyPr>
          <a:lstStyle>
            <a:lvl1pPr>
              <a:defRPr/>
            </a:lvl1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Text Placeholder 6">
            <a:extLst>
              <a:ext uri="{FF2B5EF4-FFF2-40B4-BE49-F238E27FC236}">
                <a16:creationId xmlns:a16="http://schemas.microsoft.com/office/drawing/2014/main" id="{1B02B7F6-6399-2BF4-12D7-A105E51F5D96}"/>
              </a:ext>
            </a:extLst>
          </p:cNvPr>
          <p:cNvSpPr>
            <a:spLocks noGrp="1"/>
          </p:cNvSpPr>
          <p:nvPr>
            <p:ph type="body" sz="quarter" idx="14" hasCustomPrompt="1"/>
          </p:nvPr>
        </p:nvSpPr>
        <p:spPr>
          <a:xfrm>
            <a:off x="4639939" y="4320147"/>
            <a:ext cx="2912121" cy="1043875"/>
          </a:xfrm>
        </p:spPr>
        <p:txBody>
          <a:bodyPr>
            <a:noAutofit/>
          </a:bodyPr>
          <a:lstStyle>
            <a:lvl1pPr>
              <a:defRPr/>
            </a:lvl1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3" name="Text Placeholder 6">
            <a:extLst>
              <a:ext uri="{FF2B5EF4-FFF2-40B4-BE49-F238E27FC236}">
                <a16:creationId xmlns:a16="http://schemas.microsoft.com/office/drawing/2014/main" id="{FDB4ABCB-9BE3-10BD-6884-61BA4261303E}"/>
              </a:ext>
            </a:extLst>
          </p:cNvPr>
          <p:cNvSpPr>
            <a:spLocks noGrp="1"/>
          </p:cNvSpPr>
          <p:nvPr>
            <p:ph type="body" sz="quarter" idx="16" hasCustomPrompt="1"/>
          </p:nvPr>
        </p:nvSpPr>
        <p:spPr>
          <a:xfrm>
            <a:off x="8708379" y="4320147"/>
            <a:ext cx="2912121" cy="1043875"/>
          </a:xfrm>
        </p:spPr>
        <p:txBody>
          <a:bodyPr>
            <a:noAutofit/>
          </a:bodyPr>
          <a:lstStyle>
            <a:lvl1pPr>
              <a:defRPr/>
            </a:lvl1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Content Placeholder 14">
            <a:extLst>
              <a:ext uri="{FF2B5EF4-FFF2-40B4-BE49-F238E27FC236}">
                <a16:creationId xmlns:a16="http://schemas.microsoft.com/office/drawing/2014/main" id="{0BBD8A76-32BB-816D-301A-8C1D36226AC1}"/>
              </a:ext>
            </a:extLst>
          </p:cNvPr>
          <p:cNvSpPr>
            <a:spLocks noGrp="1"/>
          </p:cNvSpPr>
          <p:nvPr>
            <p:ph sz="quarter" idx="17" hasCustomPrompt="1"/>
          </p:nvPr>
        </p:nvSpPr>
        <p:spPr>
          <a:xfrm>
            <a:off x="571500" y="1754746"/>
            <a:ext cx="2912121" cy="2214397"/>
          </a:xfrm>
        </p:spPr>
        <p:txBody>
          <a:bodyPr bIns="1116000" anchor="ctr" anchorCtr="0"/>
          <a:lstStyle>
            <a:lvl1pPr marL="0" indent="0" algn="ctr">
              <a:buNone/>
              <a:defRPr/>
            </a:lvl1pPr>
          </a:lstStyle>
          <a:p>
            <a:pPr lvl="0"/>
            <a:r>
              <a:rPr lang="en-US" dirty="0" err="1"/>
              <a:t>Indsæt</a:t>
            </a:r>
            <a:r>
              <a:rPr lang="en-US" dirty="0"/>
              <a:t> </a:t>
            </a:r>
            <a:r>
              <a:rPr lang="en-US" dirty="0" err="1"/>
              <a:t>indhold</a:t>
            </a:r>
            <a:endParaRPr lang="da-DK" dirty="0"/>
          </a:p>
        </p:txBody>
      </p:sp>
      <p:sp>
        <p:nvSpPr>
          <p:cNvPr id="16" name="Content Placeholder 14">
            <a:extLst>
              <a:ext uri="{FF2B5EF4-FFF2-40B4-BE49-F238E27FC236}">
                <a16:creationId xmlns:a16="http://schemas.microsoft.com/office/drawing/2014/main" id="{C67424DA-37FD-DD41-38E0-E72ECB7E94BC}"/>
              </a:ext>
            </a:extLst>
          </p:cNvPr>
          <p:cNvSpPr>
            <a:spLocks noGrp="1"/>
          </p:cNvSpPr>
          <p:nvPr>
            <p:ph sz="quarter" idx="18" hasCustomPrompt="1"/>
          </p:nvPr>
        </p:nvSpPr>
        <p:spPr>
          <a:xfrm>
            <a:off x="4639146" y="1754746"/>
            <a:ext cx="2912121" cy="2214397"/>
          </a:xfrm>
        </p:spPr>
        <p:txBody>
          <a:bodyPr bIns="1116000" anchor="ctr" anchorCtr="0"/>
          <a:lstStyle>
            <a:lvl1pPr marL="0" indent="0" algn="ctr">
              <a:buNone/>
              <a:defRPr/>
            </a:lvl1pPr>
          </a:lstStyle>
          <a:p>
            <a:pPr lvl="0"/>
            <a:r>
              <a:rPr lang="en-US" dirty="0" err="1"/>
              <a:t>Indsæt</a:t>
            </a:r>
            <a:r>
              <a:rPr lang="en-US" dirty="0"/>
              <a:t> </a:t>
            </a:r>
            <a:r>
              <a:rPr lang="en-US" dirty="0" err="1"/>
              <a:t>indhold</a:t>
            </a:r>
            <a:endParaRPr lang="da-DK" dirty="0"/>
          </a:p>
        </p:txBody>
      </p:sp>
      <p:sp>
        <p:nvSpPr>
          <p:cNvPr id="17" name="Content Placeholder 14">
            <a:extLst>
              <a:ext uri="{FF2B5EF4-FFF2-40B4-BE49-F238E27FC236}">
                <a16:creationId xmlns:a16="http://schemas.microsoft.com/office/drawing/2014/main" id="{318BC00B-950D-D262-2D92-6AA1528E8F62}"/>
              </a:ext>
            </a:extLst>
          </p:cNvPr>
          <p:cNvSpPr>
            <a:spLocks noGrp="1"/>
          </p:cNvSpPr>
          <p:nvPr>
            <p:ph sz="quarter" idx="19" hasCustomPrompt="1"/>
          </p:nvPr>
        </p:nvSpPr>
        <p:spPr>
          <a:xfrm>
            <a:off x="8694418" y="1754746"/>
            <a:ext cx="2912121" cy="2214397"/>
          </a:xfrm>
        </p:spPr>
        <p:txBody>
          <a:bodyPr bIns="1116000" anchor="ctr" anchorCtr="0"/>
          <a:lstStyle>
            <a:lvl1pPr marL="0" indent="0" algn="ctr">
              <a:buNone/>
              <a:defRPr/>
            </a:lvl1pPr>
          </a:lstStyle>
          <a:p>
            <a:pPr lvl="0"/>
            <a:r>
              <a:rPr lang="en-US" dirty="0" err="1"/>
              <a:t>Indsæt</a:t>
            </a:r>
            <a:r>
              <a:rPr lang="en-US" dirty="0"/>
              <a:t> </a:t>
            </a:r>
            <a:r>
              <a:rPr lang="en-US" dirty="0" err="1"/>
              <a:t>indhold</a:t>
            </a:r>
            <a:endParaRPr lang="da-DK" dirty="0"/>
          </a:p>
        </p:txBody>
      </p:sp>
      <p:grpSp>
        <p:nvGrpSpPr>
          <p:cNvPr id="3" name="Group 2">
            <a:extLst>
              <a:ext uri="{FF2B5EF4-FFF2-40B4-BE49-F238E27FC236}">
                <a16:creationId xmlns:a16="http://schemas.microsoft.com/office/drawing/2014/main" id="{C39EFC05-EFA8-D066-78AB-22F21CF57C1F}"/>
              </a:ext>
            </a:extLst>
          </p:cNvPr>
          <p:cNvGrpSpPr/>
          <p:nvPr userDrawn="1"/>
        </p:nvGrpSpPr>
        <p:grpSpPr>
          <a:xfrm>
            <a:off x="10857361" y="5991228"/>
            <a:ext cx="762848" cy="433398"/>
            <a:chOff x="10857361" y="5991228"/>
            <a:chExt cx="762848" cy="433398"/>
          </a:xfrm>
        </p:grpSpPr>
        <p:sp>
          <p:nvSpPr>
            <p:cNvPr id="4" name="Freeform: Shape 3">
              <a:extLst>
                <a:ext uri="{FF2B5EF4-FFF2-40B4-BE49-F238E27FC236}">
                  <a16:creationId xmlns:a16="http://schemas.microsoft.com/office/drawing/2014/main" id="{A5D07218-9AAC-36EF-E5DE-1D9360C0BCFE}"/>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9" name="Freeform: Shape 8">
              <a:extLst>
                <a:ext uri="{FF2B5EF4-FFF2-40B4-BE49-F238E27FC236}">
                  <a16:creationId xmlns:a16="http://schemas.microsoft.com/office/drawing/2014/main" id="{9C037C35-F63E-67F4-BA64-85FDE37221CE}"/>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1064143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 x Indhold + Tekst - Grø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5C94B9-94F3-BBEB-F0BD-0AD713EF2376}"/>
              </a:ext>
            </a:extLst>
          </p:cNvPr>
          <p:cNvSpPr/>
          <p:nvPr userDrawn="1"/>
        </p:nvSpPr>
        <p:spPr>
          <a:xfrm>
            <a:off x="8123239" y="0"/>
            <a:ext cx="4068762" cy="6858000"/>
          </a:xfrm>
          <a:prstGeom prst="rect">
            <a:avLst/>
          </a:prstGeom>
          <a:solidFill>
            <a:srgbClr val="669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2B59E036-9A2C-F22F-CE59-9F7F95505309}"/>
              </a:ext>
            </a:extLst>
          </p:cNvPr>
          <p:cNvSpPr/>
          <p:nvPr userDrawn="1"/>
        </p:nvSpPr>
        <p:spPr>
          <a:xfrm>
            <a:off x="4067175" y="0"/>
            <a:ext cx="4056064" cy="6858000"/>
          </a:xfrm>
          <a:prstGeom prst="rect">
            <a:avLst/>
          </a:prstGeom>
          <a:solidFill>
            <a:srgbClr val="B3C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a:xfrm>
            <a:off x="571500" y="836613"/>
            <a:ext cx="11049000" cy="523220"/>
          </a:xfrm>
        </p:spPr>
        <p:txBody>
          <a:bodyPr>
            <a:noAutofit/>
          </a:bodyPr>
          <a:lstStyle>
            <a:lvl1pPr>
              <a:defRPr/>
            </a:lvl1pPr>
          </a:lstStyle>
          <a:p>
            <a:r>
              <a:rPr lang="da-DK" noProof="0" dirty="0"/>
              <a:t>Kort overskrift i en linje . . . !</a:t>
            </a:r>
          </a:p>
        </p:txBody>
      </p:sp>
      <p:sp>
        <p:nvSpPr>
          <p:cNvPr id="7" name="Text Placeholder 6">
            <a:extLst>
              <a:ext uri="{FF2B5EF4-FFF2-40B4-BE49-F238E27FC236}">
                <a16:creationId xmlns:a16="http://schemas.microsoft.com/office/drawing/2014/main" id="{C459787C-EEB6-72BA-A1FD-873E55C4AFFD}"/>
              </a:ext>
            </a:extLst>
          </p:cNvPr>
          <p:cNvSpPr>
            <a:spLocks noGrp="1"/>
          </p:cNvSpPr>
          <p:nvPr>
            <p:ph type="body" sz="quarter" idx="10" hasCustomPrompt="1"/>
          </p:nvPr>
        </p:nvSpPr>
        <p:spPr>
          <a:xfrm>
            <a:off x="571500" y="4320147"/>
            <a:ext cx="2912121" cy="1043875"/>
          </a:xfrm>
        </p:spPr>
        <p:txBody>
          <a:bodyPr>
            <a:noAutofit/>
          </a:bodyPr>
          <a:lstStyle>
            <a:lvl1pPr>
              <a:defRPr/>
            </a:lvl1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Text Placeholder 6">
            <a:extLst>
              <a:ext uri="{FF2B5EF4-FFF2-40B4-BE49-F238E27FC236}">
                <a16:creationId xmlns:a16="http://schemas.microsoft.com/office/drawing/2014/main" id="{1B02B7F6-6399-2BF4-12D7-A105E51F5D96}"/>
              </a:ext>
            </a:extLst>
          </p:cNvPr>
          <p:cNvSpPr>
            <a:spLocks noGrp="1"/>
          </p:cNvSpPr>
          <p:nvPr>
            <p:ph type="body" sz="quarter" idx="14" hasCustomPrompt="1"/>
          </p:nvPr>
        </p:nvSpPr>
        <p:spPr>
          <a:xfrm>
            <a:off x="4639939" y="4320147"/>
            <a:ext cx="2912121" cy="1043875"/>
          </a:xfrm>
        </p:spPr>
        <p:txBody>
          <a:bodyPr>
            <a:noAutofit/>
          </a:bodyPr>
          <a:lstStyle>
            <a:lvl1pPr>
              <a:defRPr/>
            </a:lvl1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3" name="Text Placeholder 6">
            <a:extLst>
              <a:ext uri="{FF2B5EF4-FFF2-40B4-BE49-F238E27FC236}">
                <a16:creationId xmlns:a16="http://schemas.microsoft.com/office/drawing/2014/main" id="{FDB4ABCB-9BE3-10BD-6884-61BA4261303E}"/>
              </a:ext>
            </a:extLst>
          </p:cNvPr>
          <p:cNvSpPr>
            <a:spLocks noGrp="1"/>
          </p:cNvSpPr>
          <p:nvPr>
            <p:ph type="body" sz="quarter" idx="16" hasCustomPrompt="1"/>
          </p:nvPr>
        </p:nvSpPr>
        <p:spPr>
          <a:xfrm>
            <a:off x="8708379" y="4320147"/>
            <a:ext cx="2912121" cy="1043875"/>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Content Placeholder 14">
            <a:extLst>
              <a:ext uri="{FF2B5EF4-FFF2-40B4-BE49-F238E27FC236}">
                <a16:creationId xmlns:a16="http://schemas.microsoft.com/office/drawing/2014/main" id="{0BBD8A76-32BB-816D-301A-8C1D36226AC1}"/>
              </a:ext>
            </a:extLst>
          </p:cNvPr>
          <p:cNvSpPr>
            <a:spLocks noGrp="1"/>
          </p:cNvSpPr>
          <p:nvPr>
            <p:ph sz="quarter" idx="17" hasCustomPrompt="1"/>
          </p:nvPr>
        </p:nvSpPr>
        <p:spPr>
          <a:xfrm>
            <a:off x="571500" y="1754746"/>
            <a:ext cx="2912121" cy="2214397"/>
          </a:xfrm>
        </p:spPr>
        <p:txBody>
          <a:bodyPr bIns="1116000" anchor="ctr" anchorCtr="0"/>
          <a:lstStyle>
            <a:lvl1pPr marL="0" indent="0" algn="ctr">
              <a:buNone/>
              <a:defRPr/>
            </a:lvl1pPr>
          </a:lstStyle>
          <a:p>
            <a:pPr lvl="0"/>
            <a:r>
              <a:rPr lang="en-US" dirty="0" err="1"/>
              <a:t>Indsæt</a:t>
            </a:r>
            <a:r>
              <a:rPr lang="en-US" dirty="0"/>
              <a:t> </a:t>
            </a:r>
            <a:r>
              <a:rPr lang="en-US" dirty="0" err="1"/>
              <a:t>indhold</a:t>
            </a:r>
            <a:endParaRPr lang="da-DK" dirty="0"/>
          </a:p>
        </p:txBody>
      </p:sp>
      <p:sp>
        <p:nvSpPr>
          <p:cNvPr id="16" name="Content Placeholder 14">
            <a:extLst>
              <a:ext uri="{FF2B5EF4-FFF2-40B4-BE49-F238E27FC236}">
                <a16:creationId xmlns:a16="http://schemas.microsoft.com/office/drawing/2014/main" id="{C67424DA-37FD-DD41-38E0-E72ECB7E94BC}"/>
              </a:ext>
            </a:extLst>
          </p:cNvPr>
          <p:cNvSpPr>
            <a:spLocks noGrp="1"/>
          </p:cNvSpPr>
          <p:nvPr>
            <p:ph sz="quarter" idx="18" hasCustomPrompt="1"/>
          </p:nvPr>
        </p:nvSpPr>
        <p:spPr>
          <a:xfrm>
            <a:off x="4639146" y="1754746"/>
            <a:ext cx="2912121" cy="2214397"/>
          </a:xfrm>
        </p:spPr>
        <p:txBody>
          <a:bodyPr bIns="1116000" anchor="ctr" anchorCtr="0"/>
          <a:lstStyle>
            <a:lvl1pPr marL="0" indent="0" algn="ctr">
              <a:buNone/>
              <a:defRPr/>
            </a:lvl1pPr>
          </a:lstStyle>
          <a:p>
            <a:pPr lvl="0"/>
            <a:r>
              <a:rPr lang="en-US" dirty="0" err="1"/>
              <a:t>Indsæt</a:t>
            </a:r>
            <a:r>
              <a:rPr lang="en-US" dirty="0"/>
              <a:t> </a:t>
            </a:r>
            <a:r>
              <a:rPr lang="en-US" dirty="0" err="1"/>
              <a:t>indhold</a:t>
            </a:r>
            <a:endParaRPr lang="da-DK" dirty="0"/>
          </a:p>
        </p:txBody>
      </p:sp>
      <p:sp>
        <p:nvSpPr>
          <p:cNvPr id="17" name="Content Placeholder 14">
            <a:extLst>
              <a:ext uri="{FF2B5EF4-FFF2-40B4-BE49-F238E27FC236}">
                <a16:creationId xmlns:a16="http://schemas.microsoft.com/office/drawing/2014/main" id="{318BC00B-950D-D262-2D92-6AA1528E8F62}"/>
              </a:ext>
            </a:extLst>
          </p:cNvPr>
          <p:cNvSpPr>
            <a:spLocks noGrp="1"/>
          </p:cNvSpPr>
          <p:nvPr>
            <p:ph sz="quarter" idx="19" hasCustomPrompt="1"/>
          </p:nvPr>
        </p:nvSpPr>
        <p:spPr>
          <a:xfrm>
            <a:off x="8694418" y="1754746"/>
            <a:ext cx="2912121" cy="2214397"/>
          </a:xfrm>
        </p:spPr>
        <p:txBody>
          <a:bodyPr bIns="1116000" anchor="ctr" anchorCtr="0"/>
          <a:lstStyle>
            <a:lvl1pPr marL="0" indent="0" algn="ctr">
              <a:buNone/>
              <a:defRPr/>
            </a:lvl1pPr>
          </a:lstStyle>
          <a:p>
            <a:pPr lvl="0"/>
            <a:r>
              <a:rPr lang="en-US" dirty="0" err="1"/>
              <a:t>Indsæt</a:t>
            </a:r>
            <a:r>
              <a:rPr lang="en-US" dirty="0"/>
              <a:t> </a:t>
            </a:r>
            <a:r>
              <a:rPr lang="en-US" dirty="0" err="1"/>
              <a:t>indhold</a:t>
            </a:r>
            <a:endParaRPr lang="da-DK" dirty="0"/>
          </a:p>
        </p:txBody>
      </p:sp>
      <p:grpSp>
        <p:nvGrpSpPr>
          <p:cNvPr id="3" name="Group 2">
            <a:extLst>
              <a:ext uri="{FF2B5EF4-FFF2-40B4-BE49-F238E27FC236}">
                <a16:creationId xmlns:a16="http://schemas.microsoft.com/office/drawing/2014/main" id="{C39EFC05-EFA8-D066-78AB-22F21CF57C1F}"/>
              </a:ext>
            </a:extLst>
          </p:cNvPr>
          <p:cNvGrpSpPr/>
          <p:nvPr userDrawn="1"/>
        </p:nvGrpSpPr>
        <p:grpSpPr>
          <a:xfrm>
            <a:off x="10857361" y="5991228"/>
            <a:ext cx="762848" cy="433398"/>
            <a:chOff x="10857361" y="5991228"/>
            <a:chExt cx="762848" cy="433398"/>
          </a:xfrm>
        </p:grpSpPr>
        <p:sp>
          <p:nvSpPr>
            <p:cNvPr id="4" name="Freeform: Shape 3">
              <a:extLst>
                <a:ext uri="{FF2B5EF4-FFF2-40B4-BE49-F238E27FC236}">
                  <a16:creationId xmlns:a16="http://schemas.microsoft.com/office/drawing/2014/main" id="{A5D07218-9AAC-36EF-E5DE-1D9360C0BCFE}"/>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9" name="Freeform: Shape 8">
              <a:extLst>
                <a:ext uri="{FF2B5EF4-FFF2-40B4-BE49-F238E27FC236}">
                  <a16:creationId xmlns:a16="http://schemas.microsoft.com/office/drawing/2014/main" id="{9C037C35-F63E-67F4-BA64-85FDE37221CE}"/>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3550130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 x Indhold - Collage">
    <p:bg>
      <p:bgPr>
        <a:solidFill>
          <a:schemeClr val="accent6"/>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26D558-32A7-E390-B1A1-6250A781F19D}"/>
              </a:ext>
            </a:extLst>
          </p:cNvPr>
          <p:cNvSpPr/>
          <p:nvPr userDrawn="1"/>
        </p:nvSpPr>
        <p:spPr>
          <a:xfrm>
            <a:off x="0" y="342900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4">
            <a:extLst>
              <a:ext uri="{FF2B5EF4-FFF2-40B4-BE49-F238E27FC236}">
                <a16:creationId xmlns:a16="http://schemas.microsoft.com/office/drawing/2014/main" id="{7ABE6E29-362C-F9A4-8868-C4DFC072CADA}"/>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Content Placeholder 6">
            <a:extLst>
              <a:ext uri="{FF2B5EF4-FFF2-40B4-BE49-F238E27FC236}">
                <a16:creationId xmlns:a16="http://schemas.microsoft.com/office/drawing/2014/main" id="{9EA9F677-00FF-52F0-050A-07B082154EAE}"/>
              </a:ext>
            </a:extLst>
          </p:cNvPr>
          <p:cNvSpPr>
            <a:spLocks noGrp="1"/>
          </p:cNvSpPr>
          <p:nvPr>
            <p:ph sz="quarter" idx="10" hasCustomPrompt="1"/>
          </p:nvPr>
        </p:nvSpPr>
        <p:spPr>
          <a:xfrm>
            <a:off x="571500" y="441324"/>
            <a:ext cx="4963538" cy="2564523"/>
          </a:xfrm>
        </p:spPr>
        <p:txBody>
          <a:bodyPr bIns="0" anchor="ctr" anchorCtr="0"/>
          <a:lstStyle>
            <a:lvl1pPr marL="0" indent="0" algn="ctr">
              <a:lnSpc>
                <a:spcPct val="95000"/>
              </a:lnSpc>
              <a:spcAft>
                <a:spcPts val="0"/>
              </a:spcAft>
              <a:buNone/>
              <a:defRPr sz="1800">
                <a:solidFill>
                  <a:schemeClr val="tx2"/>
                </a:solidFill>
                <a:latin typeface="LFPressSerifOffc" panose="020B0604020202020204" charset="0"/>
              </a:defRPr>
            </a:lvl1pPr>
            <a:lvl2pPr marL="288000" indent="0">
              <a:buNone/>
              <a:defRPr/>
            </a:lvl2pPr>
          </a:lstStyle>
          <a:p>
            <a:pPr lvl="0"/>
            <a:r>
              <a:rPr lang="en-US" dirty="0" err="1"/>
              <a:t>Indsæt</a:t>
            </a:r>
            <a:r>
              <a:rPr lang="en-US" dirty="0"/>
              <a:t> </a:t>
            </a:r>
            <a:r>
              <a:rPr lang="en-US" dirty="0" err="1"/>
              <a:t>indhold</a:t>
            </a:r>
            <a:endParaRPr lang="en-US" dirty="0"/>
          </a:p>
        </p:txBody>
      </p:sp>
      <p:sp>
        <p:nvSpPr>
          <p:cNvPr id="9" name="Content Placeholder 8">
            <a:extLst>
              <a:ext uri="{FF2B5EF4-FFF2-40B4-BE49-F238E27FC236}">
                <a16:creationId xmlns:a16="http://schemas.microsoft.com/office/drawing/2014/main" id="{58B0D7DA-A290-8A26-D0EE-DFF49DB94319}"/>
              </a:ext>
            </a:extLst>
          </p:cNvPr>
          <p:cNvSpPr>
            <a:spLocks noGrp="1"/>
          </p:cNvSpPr>
          <p:nvPr>
            <p:ph sz="quarter" idx="11" hasCustomPrompt="1"/>
          </p:nvPr>
        </p:nvSpPr>
        <p:spPr>
          <a:xfrm>
            <a:off x="571500" y="3852153"/>
            <a:ext cx="4963538" cy="2564522"/>
          </a:xfrm>
          <a:noFill/>
        </p:spPr>
        <p:txBody>
          <a:bodyPr bIns="972000" anchor="ctr" anchorCtr="0"/>
          <a:lstStyle>
            <a:lvl1pPr marL="0" indent="0" algn="ctr">
              <a:buNone/>
              <a:defRPr/>
            </a:lvl1pPr>
            <a:lvl2pPr marL="288000" indent="0">
              <a:buNone/>
              <a:defRPr/>
            </a:lvl2pPr>
          </a:lstStyle>
          <a:p>
            <a:pPr lvl="0"/>
            <a:r>
              <a:rPr lang="en-US" dirty="0" err="1"/>
              <a:t>Indsæt</a:t>
            </a:r>
            <a:r>
              <a:rPr lang="en-US" dirty="0"/>
              <a:t> </a:t>
            </a:r>
            <a:r>
              <a:rPr lang="en-US" dirty="0" err="1"/>
              <a:t>indhold</a:t>
            </a:r>
            <a:endParaRPr lang="en-US" dirty="0"/>
          </a:p>
        </p:txBody>
      </p:sp>
      <p:sp>
        <p:nvSpPr>
          <p:cNvPr id="11" name="Content Placeholder 10">
            <a:extLst>
              <a:ext uri="{FF2B5EF4-FFF2-40B4-BE49-F238E27FC236}">
                <a16:creationId xmlns:a16="http://schemas.microsoft.com/office/drawing/2014/main" id="{A1CBF3D0-24B4-9DC2-BBC7-4AE56D3B1865}"/>
              </a:ext>
            </a:extLst>
          </p:cNvPr>
          <p:cNvSpPr>
            <a:spLocks noGrp="1"/>
          </p:cNvSpPr>
          <p:nvPr>
            <p:ph sz="quarter" idx="12" hasCustomPrompt="1"/>
          </p:nvPr>
        </p:nvSpPr>
        <p:spPr>
          <a:xfrm>
            <a:off x="6600217" y="441324"/>
            <a:ext cx="5020283" cy="3410829"/>
          </a:xfrm>
          <a:noFill/>
        </p:spPr>
        <p:txBody>
          <a:bodyPr bIns="972000" anchor="ctr" anchorCtr="0"/>
          <a:lstStyle>
            <a:lvl1pPr marL="0" indent="0" algn="ctr">
              <a:buNone/>
              <a:defRPr/>
            </a:lvl1pPr>
          </a:lstStyle>
          <a:p>
            <a:pPr lvl="0"/>
            <a:r>
              <a:rPr lang="en-US" dirty="0" err="1"/>
              <a:t>Indsæt</a:t>
            </a:r>
            <a:r>
              <a:rPr lang="en-US" dirty="0"/>
              <a:t> </a:t>
            </a:r>
            <a:r>
              <a:rPr lang="en-US" dirty="0" err="1"/>
              <a:t>indhold</a:t>
            </a:r>
            <a:endParaRPr lang="en-US" dirty="0"/>
          </a:p>
        </p:txBody>
      </p:sp>
      <p:sp>
        <p:nvSpPr>
          <p:cNvPr id="13" name="Text Placeholder 12">
            <a:extLst>
              <a:ext uri="{FF2B5EF4-FFF2-40B4-BE49-F238E27FC236}">
                <a16:creationId xmlns:a16="http://schemas.microsoft.com/office/drawing/2014/main" id="{11C50BE5-FC2F-B94C-ABC3-E23FC99486C0}"/>
              </a:ext>
            </a:extLst>
          </p:cNvPr>
          <p:cNvSpPr>
            <a:spLocks noGrp="1"/>
          </p:cNvSpPr>
          <p:nvPr>
            <p:ph type="body" sz="quarter" idx="13" hasCustomPrompt="1"/>
          </p:nvPr>
        </p:nvSpPr>
        <p:spPr>
          <a:xfrm>
            <a:off x="7286626" y="4037013"/>
            <a:ext cx="3686174" cy="564170"/>
          </a:xfrm>
        </p:spPr>
        <p:txBody>
          <a:bodyPr anchor="b" anchorCtr="0"/>
          <a:lstStyle>
            <a:lvl1pPr marL="0" indent="0" algn="ctr">
              <a:lnSpc>
                <a:spcPct val="95000"/>
              </a:lnSpc>
              <a:spcAft>
                <a:spcPts val="0"/>
              </a:spcAft>
              <a:buNone/>
              <a:defRPr sz="1800">
                <a:solidFill>
                  <a:schemeClr val="tx2"/>
                </a:solidFill>
                <a:latin typeface="+mj-lt"/>
              </a:defRPr>
            </a:lvl1pPr>
            <a:lvl2pPr marL="288000" indent="0">
              <a:buNone/>
              <a:defRPr/>
            </a:lvl2pPr>
          </a:lstStyle>
          <a:p>
            <a:pPr lvl="0"/>
            <a:r>
              <a:rPr lang="en-US" dirty="0" err="1"/>
              <a:t>Indsæt</a:t>
            </a:r>
            <a:r>
              <a:rPr lang="en-US" dirty="0"/>
              <a:t> </a:t>
            </a:r>
            <a:r>
              <a:rPr lang="en-US" dirty="0" err="1"/>
              <a:t>overskrift</a:t>
            </a:r>
            <a:endParaRPr lang="en-US" dirty="0"/>
          </a:p>
        </p:txBody>
      </p:sp>
      <p:sp>
        <p:nvSpPr>
          <p:cNvPr id="14" name="Text Placeholder 12">
            <a:extLst>
              <a:ext uri="{FF2B5EF4-FFF2-40B4-BE49-F238E27FC236}">
                <a16:creationId xmlns:a16="http://schemas.microsoft.com/office/drawing/2014/main" id="{E6B93523-CC0F-E8AC-F284-D6DA323BDD92}"/>
              </a:ext>
            </a:extLst>
          </p:cNvPr>
          <p:cNvSpPr>
            <a:spLocks noGrp="1"/>
          </p:cNvSpPr>
          <p:nvPr>
            <p:ph type="body" sz="quarter" idx="14" hasCustomPrompt="1"/>
          </p:nvPr>
        </p:nvSpPr>
        <p:spPr>
          <a:xfrm>
            <a:off x="7286626" y="4800635"/>
            <a:ext cx="3686174" cy="1035961"/>
          </a:xfrm>
        </p:spPr>
        <p:txBody>
          <a:bodyPr anchor="t" anchorCtr="0"/>
          <a:lstStyle>
            <a:lvl1pPr marL="0" indent="0" algn="ctr">
              <a:lnSpc>
                <a:spcPct val="95000"/>
              </a:lnSpc>
              <a:spcAft>
                <a:spcPts val="0"/>
              </a:spcAft>
              <a:buNone/>
              <a:defRPr sz="1400">
                <a:solidFill>
                  <a:schemeClr val="tx2"/>
                </a:solidFill>
                <a:latin typeface="+mn-lt"/>
              </a:defRPr>
            </a:lvl1pPr>
            <a:lvl2pPr marL="288000" indent="0">
              <a:buNone/>
              <a:defRPr/>
            </a:lvl2pPr>
          </a:lstStyle>
          <a:p>
            <a:pPr lvl="0"/>
            <a:r>
              <a:rPr lang="en-US" dirty="0" err="1"/>
              <a:t>Indsæt</a:t>
            </a:r>
            <a:r>
              <a:rPr lang="en-US" dirty="0"/>
              <a:t> </a:t>
            </a:r>
            <a:r>
              <a:rPr lang="en-US" dirty="0" err="1"/>
              <a:t>tekst</a:t>
            </a:r>
            <a:r>
              <a:rPr lang="en-US" dirty="0"/>
              <a:t> – max. </a:t>
            </a:r>
            <a:r>
              <a:rPr lang="en-US" dirty="0" err="1"/>
              <a:t>frm</a:t>
            </a:r>
            <a:r>
              <a:rPr lang="en-US" dirty="0"/>
              <a:t> </a:t>
            </a:r>
            <a:r>
              <a:rPr lang="en-US" dirty="0" err="1"/>
              <a:t>linjer</a:t>
            </a:r>
            <a:endParaRPr lang="en-US" dirty="0"/>
          </a:p>
        </p:txBody>
      </p:sp>
    </p:spTree>
    <p:extLst>
      <p:ext uri="{BB962C8B-B14F-4D97-AF65-F5344CB8AC3E}">
        <p14:creationId xmlns:p14="http://schemas.microsoft.com/office/powerpoint/2010/main" val="195395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 x Indhold - Collage - AL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26D558-32A7-E390-B1A1-6250A781F19D}"/>
              </a:ext>
            </a:extLst>
          </p:cNvPr>
          <p:cNvSpPr/>
          <p:nvPr userDrawn="1"/>
        </p:nvSpPr>
        <p:spPr>
          <a:xfrm>
            <a:off x="0" y="342900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4">
            <a:extLst>
              <a:ext uri="{FF2B5EF4-FFF2-40B4-BE49-F238E27FC236}">
                <a16:creationId xmlns:a16="http://schemas.microsoft.com/office/drawing/2014/main" id="{7ABE6E29-362C-F9A4-8868-C4DFC072CADA}"/>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Content Placeholder 8">
            <a:extLst>
              <a:ext uri="{FF2B5EF4-FFF2-40B4-BE49-F238E27FC236}">
                <a16:creationId xmlns:a16="http://schemas.microsoft.com/office/drawing/2014/main" id="{58B0D7DA-A290-8A26-D0EE-DFF49DB94319}"/>
              </a:ext>
            </a:extLst>
          </p:cNvPr>
          <p:cNvSpPr>
            <a:spLocks noGrp="1"/>
          </p:cNvSpPr>
          <p:nvPr>
            <p:ph sz="quarter" idx="11" hasCustomPrompt="1"/>
          </p:nvPr>
        </p:nvSpPr>
        <p:spPr>
          <a:xfrm>
            <a:off x="571500" y="3852153"/>
            <a:ext cx="4963538" cy="2564522"/>
          </a:xfrm>
          <a:noFill/>
        </p:spPr>
        <p:txBody>
          <a:bodyPr bIns="972000" anchor="ctr" anchorCtr="0"/>
          <a:lstStyle>
            <a:lvl1pPr marL="0" indent="0" algn="ctr">
              <a:buNone/>
              <a:defRPr/>
            </a:lvl1pPr>
            <a:lvl2pPr marL="288000" indent="0">
              <a:buNone/>
              <a:defRPr/>
            </a:lvl2pPr>
          </a:lstStyle>
          <a:p>
            <a:pPr lvl="0"/>
            <a:r>
              <a:rPr lang="en-US" dirty="0" err="1"/>
              <a:t>Indsæt</a:t>
            </a:r>
            <a:r>
              <a:rPr lang="en-US" dirty="0"/>
              <a:t> </a:t>
            </a:r>
            <a:r>
              <a:rPr lang="en-US" dirty="0" err="1"/>
              <a:t>indhold</a:t>
            </a:r>
            <a:endParaRPr lang="en-US" dirty="0"/>
          </a:p>
        </p:txBody>
      </p:sp>
      <p:sp>
        <p:nvSpPr>
          <p:cNvPr id="4" name="Picture Placeholder 3">
            <a:extLst>
              <a:ext uri="{FF2B5EF4-FFF2-40B4-BE49-F238E27FC236}">
                <a16:creationId xmlns:a16="http://schemas.microsoft.com/office/drawing/2014/main" id="{F387FA62-EFB8-8B6E-F223-1C15673D19EE}"/>
              </a:ext>
            </a:extLst>
          </p:cNvPr>
          <p:cNvSpPr>
            <a:spLocks noGrp="1"/>
          </p:cNvSpPr>
          <p:nvPr>
            <p:ph type="pic" sz="quarter" idx="16" hasCustomPrompt="1"/>
          </p:nvPr>
        </p:nvSpPr>
        <p:spPr>
          <a:xfrm>
            <a:off x="6096000" y="0"/>
            <a:ext cx="6096000" cy="6858000"/>
          </a:xfrm>
          <a:solidFill>
            <a:schemeClr val="accent6"/>
          </a:solidFill>
        </p:spPr>
        <p:txBody>
          <a:bodyPr bIns="612000" anchor="ctr" anchorCtr="0"/>
          <a:lstStyle>
            <a:lvl1pPr marL="0" indent="0" algn="ctr">
              <a:buNone/>
              <a:defRPr/>
            </a:lvl1pPr>
          </a:lstStyle>
          <a:p>
            <a:r>
              <a:rPr lang="da-DK" dirty="0"/>
              <a:t>Indsæt billede</a:t>
            </a:r>
          </a:p>
        </p:txBody>
      </p:sp>
      <p:sp>
        <p:nvSpPr>
          <p:cNvPr id="3" name="Content Placeholder 6">
            <a:extLst>
              <a:ext uri="{FF2B5EF4-FFF2-40B4-BE49-F238E27FC236}">
                <a16:creationId xmlns:a16="http://schemas.microsoft.com/office/drawing/2014/main" id="{DFE470D8-07EA-8DF1-F220-FBA2F8977AED}"/>
              </a:ext>
            </a:extLst>
          </p:cNvPr>
          <p:cNvSpPr>
            <a:spLocks noGrp="1"/>
          </p:cNvSpPr>
          <p:nvPr>
            <p:ph sz="quarter" idx="10" hasCustomPrompt="1"/>
          </p:nvPr>
        </p:nvSpPr>
        <p:spPr>
          <a:xfrm>
            <a:off x="571500" y="441324"/>
            <a:ext cx="4963538" cy="2564523"/>
          </a:xfrm>
        </p:spPr>
        <p:txBody>
          <a:bodyPr bIns="0" anchor="ctr" anchorCtr="0"/>
          <a:lstStyle>
            <a:lvl1pPr marL="0" indent="0" algn="ctr">
              <a:lnSpc>
                <a:spcPct val="95000"/>
              </a:lnSpc>
              <a:spcAft>
                <a:spcPts val="0"/>
              </a:spcAft>
              <a:buNone/>
              <a:defRPr sz="1800">
                <a:solidFill>
                  <a:schemeClr val="tx2"/>
                </a:solidFill>
                <a:latin typeface="LFPressSerifOffc" panose="020B0604020202020204" charset="0"/>
              </a:defRPr>
            </a:lvl1pPr>
            <a:lvl2pPr marL="288000" indent="0">
              <a:buNone/>
              <a:defRPr/>
            </a:lvl2pPr>
          </a:lstStyle>
          <a:p>
            <a:pPr lvl="0"/>
            <a:r>
              <a:rPr lang="en-US" dirty="0" err="1"/>
              <a:t>Indsæt</a:t>
            </a:r>
            <a:r>
              <a:rPr lang="en-US" dirty="0"/>
              <a:t> </a:t>
            </a:r>
            <a:r>
              <a:rPr lang="en-US" dirty="0" err="1"/>
              <a:t>indhold</a:t>
            </a:r>
            <a:endParaRPr lang="en-US" dirty="0"/>
          </a:p>
        </p:txBody>
      </p:sp>
    </p:spTree>
    <p:extLst>
      <p:ext uri="{BB962C8B-B14F-4D97-AF65-F5344CB8AC3E}">
        <p14:creationId xmlns:p14="http://schemas.microsoft.com/office/powerpoint/2010/main" val="190625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A - Mørkegrøn baggr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2354491"/>
          </a:xfrm>
        </p:spPr>
        <p:txBody>
          <a:bodyPr>
            <a:noAutofit/>
          </a:bodyPr>
          <a:lstStyle>
            <a:lvl1pPr>
              <a:defRPr sz="9000">
                <a:solidFill>
                  <a:schemeClr val="bg1"/>
                </a:solidFill>
              </a:defRPr>
            </a:lvl1pPr>
          </a:lstStyle>
          <a:p>
            <a:r>
              <a:rPr lang="da-DK" noProof="0" dirty="0"/>
              <a:t>Kort overskrift          i to linjer</a:t>
            </a:r>
          </a:p>
        </p:txBody>
      </p:sp>
      <p:sp>
        <p:nvSpPr>
          <p:cNvPr id="11" name="Text Placeholder 10">
            <a:extLst>
              <a:ext uri="{FF2B5EF4-FFF2-40B4-BE49-F238E27FC236}">
                <a16:creationId xmlns:a16="http://schemas.microsoft.com/office/drawing/2014/main" id="{B19DFCA9-41BE-4525-BBE4-E13E96AB1A3E}"/>
              </a:ext>
            </a:extLst>
          </p:cNvPr>
          <p:cNvSpPr>
            <a:spLocks noGrp="1"/>
          </p:cNvSpPr>
          <p:nvPr>
            <p:ph type="body" sz="quarter" idx="10" hasCustomPrompt="1"/>
          </p:nvPr>
        </p:nvSpPr>
        <p:spPr>
          <a:xfrm>
            <a:off x="571500" y="3755664"/>
            <a:ext cx="5384800" cy="756617"/>
          </a:xfrm>
        </p:spPr>
        <p:txBody>
          <a:bodyPr>
            <a:noAutofit/>
          </a:bodyPr>
          <a:lstStyle>
            <a:lvl1pPr marL="0" indent="0">
              <a:spcAft>
                <a:spcPts val="0"/>
              </a:spcAft>
              <a:buNone/>
              <a:defRPr>
                <a:solidFill>
                  <a:schemeClr val="bg1"/>
                </a:solidFill>
              </a:defRPr>
            </a:lvl1pPr>
            <a:lvl2pPr marL="288000" indent="0">
              <a:buNone/>
              <a:defRPr/>
            </a:lvl2pPr>
          </a:lstStyle>
          <a:p>
            <a:pPr lvl="0"/>
            <a:r>
              <a:rPr lang="da-DK" noProof="0" dirty="0"/>
              <a:t>Manchet i </a:t>
            </a:r>
            <a:r>
              <a:rPr lang="da-DK" noProof="0" dirty="0" err="1"/>
              <a:t>maks</a:t>
            </a:r>
            <a:r>
              <a:rPr lang="da-DK" noProof="0" dirty="0"/>
              <a:t> tre linjer </a:t>
            </a:r>
            <a:r>
              <a:rPr lang="da-DK" noProof="0" dirty="0" err="1"/>
              <a:t>nostrum</a:t>
            </a:r>
            <a:r>
              <a:rPr lang="da-DK" noProof="0" dirty="0"/>
              <a:t> </a:t>
            </a:r>
            <a:r>
              <a:rPr lang="da-DK" noProof="0" dirty="0" err="1"/>
              <a:t>que</a:t>
            </a:r>
            <a:r>
              <a:rPr lang="da-DK" noProof="0" dirty="0"/>
              <a:t> </a:t>
            </a:r>
            <a:r>
              <a:rPr lang="da-DK" noProof="0" dirty="0" err="1"/>
              <a:t>veria</a:t>
            </a:r>
            <a:r>
              <a:rPr lang="da-DK" noProof="0" dirty="0"/>
              <a:t> </a:t>
            </a:r>
            <a:r>
              <a:rPr lang="da-DK" noProof="0" dirty="0" err="1"/>
              <a:t>velessus</a:t>
            </a:r>
            <a:r>
              <a:rPr lang="da-DK" noProof="0" dirty="0"/>
              <a:t> assimil </a:t>
            </a:r>
            <a:r>
              <a:rPr lang="da-DK" noProof="0" dirty="0" err="1"/>
              <a:t>imeni</a:t>
            </a:r>
            <a:r>
              <a:rPr lang="da-DK" noProof="0" dirty="0"/>
              <a:t> </a:t>
            </a:r>
            <a:r>
              <a:rPr lang="da-DK" noProof="0" dirty="0" err="1"/>
              <a:t>ilibus</a:t>
            </a:r>
            <a:r>
              <a:rPr lang="da-DK" noProof="0" dirty="0"/>
              <a:t> as </a:t>
            </a:r>
            <a:r>
              <a:rPr lang="da-DK" noProof="0" dirty="0" err="1"/>
              <a:t>ressum</a:t>
            </a:r>
            <a:r>
              <a:rPr lang="da-DK" noProof="0" dirty="0"/>
              <a:t> </a:t>
            </a:r>
            <a:r>
              <a:rPr lang="da-DK" noProof="0" dirty="0" err="1"/>
              <a:t>que</a:t>
            </a:r>
            <a:r>
              <a:rPr lang="da-DK" noProof="0" dirty="0"/>
              <a:t> </a:t>
            </a:r>
            <a:r>
              <a:rPr lang="da-DK" noProof="0" dirty="0" err="1"/>
              <a:t>repella</a:t>
            </a:r>
            <a:r>
              <a:rPr lang="da-DK" noProof="0" dirty="0"/>
              <a:t> </a:t>
            </a:r>
            <a:r>
              <a:rPr lang="da-DK" noProof="0" dirty="0" err="1"/>
              <a:t>borume</a:t>
            </a:r>
            <a:r>
              <a:rPr lang="da-DK" noProof="0" dirty="0"/>
              <a:t> </a:t>
            </a:r>
            <a:r>
              <a:rPr lang="da-DK" noProof="0" dirty="0" err="1"/>
              <a:t>exceperum</a:t>
            </a:r>
            <a:r>
              <a:rPr lang="da-DK" noProof="0" dirty="0"/>
              <a:t> </a:t>
            </a:r>
            <a:r>
              <a:rPr lang="da-DK" noProof="0" dirty="0" err="1"/>
              <a:t>quenim</a:t>
            </a:r>
            <a:r>
              <a:rPr lang="da-DK" noProof="0" dirty="0"/>
              <a:t> </a:t>
            </a:r>
            <a:r>
              <a:rPr lang="da-DK" noProof="0" dirty="0" err="1"/>
              <a:t>us</a:t>
            </a:r>
            <a:r>
              <a:rPr lang="da-DK" noProof="0" dirty="0"/>
              <a:t> </a:t>
            </a:r>
            <a:r>
              <a:rPr lang="da-DK" noProof="0" dirty="0" err="1"/>
              <a:t>dolupta</a:t>
            </a:r>
            <a:r>
              <a:rPr lang="da-DK" noProof="0" dirty="0"/>
              <a:t> </a:t>
            </a:r>
            <a:r>
              <a:rPr lang="da-DK" noProof="0" dirty="0" err="1"/>
              <a:t>tquam</a:t>
            </a:r>
            <a:r>
              <a:rPr lang="da-DK" noProof="0" dirty="0"/>
              <a:t> </a:t>
            </a:r>
            <a:r>
              <a:rPr lang="da-DK" noProof="0" dirty="0" err="1"/>
              <a:t>nate</a:t>
            </a:r>
            <a:r>
              <a:rPr lang="da-DK" noProof="0" dirty="0"/>
              <a:t> </a:t>
            </a:r>
            <a:r>
              <a:rPr lang="da-DK" noProof="0" dirty="0" err="1"/>
              <a:t>niminciis</a:t>
            </a:r>
            <a:r>
              <a:rPr lang="da-DK" noProof="0" dirty="0"/>
              <a:t> </a:t>
            </a:r>
            <a:r>
              <a:rPr lang="da-DK" noProof="0" dirty="0" err="1"/>
              <a:t>accaeserum</a:t>
            </a:r>
            <a:r>
              <a:rPr lang="da-DK" noProof="0" dirty="0"/>
              <a:t>.</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6020186"/>
            <a:ext cx="2069584" cy="230832"/>
          </a:xfrm>
          <a:prstGeom prst="rect">
            <a:avLst/>
          </a:prstGeom>
          <a:noFill/>
        </p:spPr>
        <p:txBody>
          <a:bodyPr wrap="square" lIns="0" tIns="0" rIns="0" bIns="0" rtlCol="0">
            <a:spAutoFit/>
          </a:bodyPr>
          <a:lstStyle/>
          <a:p>
            <a:r>
              <a:rPr lang="da-DK" sz="1500" dirty="0">
                <a:solidFill>
                  <a:schemeClr val="bg1"/>
                </a:solidFill>
                <a:latin typeface="LFPressSansOffc dBold" panose="00000700000000000000" pitchFamily="2" charset="0"/>
              </a:rPr>
              <a:t>Landbrug &amp; Fødevarer</a:t>
            </a:r>
          </a:p>
        </p:txBody>
      </p:sp>
      <p:grpSp>
        <p:nvGrpSpPr>
          <p:cNvPr id="3" name="Group 2">
            <a:extLst>
              <a:ext uri="{FF2B5EF4-FFF2-40B4-BE49-F238E27FC236}">
                <a16:creationId xmlns:a16="http://schemas.microsoft.com/office/drawing/2014/main" id="{EDCA02AE-7C17-DB22-D934-6BF02DD10EA2}"/>
              </a:ext>
            </a:extLst>
          </p:cNvPr>
          <p:cNvGrpSpPr/>
          <p:nvPr userDrawn="1"/>
        </p:nvGrpSpPr>
        <p:grpSpPr>
          <a:xfrm>
            <a:off x="10857361" y="5991228"/>
            <a:ext cx="762848" cy="433398"/>
            <a:chOff x="10857361" y="5991228"/>
            <a:chExt cx="762848" cy="433398"/>
          </a:xfrm>
        </p:grpSpPr>
        <p:sp>
          <p:nvSpPr>
            <p:cNvPr id="4" name="Freeform: Shape 3">
              <a:extLst>
                <a:ext uri="{FF2B5EF4-FFF2-40B4-BE49-F238E27FC236}">
                  <a16:creationId xmlns:a16="http://schemas.microsoft.com/office/drawing/2014/main" id="{8F027DF3-F1EC-32CC-0A1C-6CEB40AF6B10}"/>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5" name="Freeform: Shape 4">
              <a:extLst>
                <a:ext uri="{FF2B5EF4-FFF2-40B4-BE49-F238E27FC236}">
                  <a16:creationId xmlns:a16="http://schemas.microsoft.com/office/drawing/2014/main" id="{031CE576-56B1-E824-7CD3-CD59D4B6E131}"/>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251847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 x Indhold - Coll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26D558-32A7-E390-B1A1-6250A781F19D}"/>
              </a:ext>
            </a:extLst>
          </p:cNvPr>
          <p:cNvSpPr/>
          <p:nvPr userDrawn="1"/>
        </p:nvSpPr>
        <p:spPr>
          <a:xfrm>
            <a:off x="0" y="342900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4">
            <a:extLst>
              <a:ext uri="{FF2B5EF4-FFF2-40B4-BE49-F238E27FC236}">
                <a16:creationId xmlns:a16="http://schemas.microsoft.com/office/drawing/2014/main" id="{7ABE6E29-362C-F9A4-8868-C4DFC072CADA}"/>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Content Placeholder 6">
            <a:extLst>
              <a:ext uri="{FF2B5EF4-FFF2-40B4-BE49-F238E27FC236}">
                <a16:creationId xmlns:a16="http://schemas.microsoft.com/office/drawing/2014/main" id="{9EA9F677-00FF-52F0-050A-07B082154EAE}"/>
              </a:ext>
            </a:extLst>
          </p:cNvPr>
          <p:cNvSpPr>
            <a:spLocks noGrp="1"/>
          </p:cNvSpPr>
          <p:nvPr>
            <p:ph sz="quarter" idx="10" hasCustomPrompt="1"/>
          </p:nvPr>
        </p:nvSpPr>
        <p:spPr>
          <a:xfrm>
            <a:off x="571500" y="441324"/>
            <a:ext cx="4963538" cy="2564523"/>
          </a:xfrm>
        </p:spPr>
        <p:txBody>
          <a:bodyPr bIns="0" anchor="ctr" anchorCtr="0"/>
          <a:lstStyle>
            <a:lvl1pPr marL="0" indent="0" algn="ctr">
              <a:lnSpc>
                <a:spcPct val="95000"/>
              </a:lnSpc>
              <a:spcAft>
                <a:spcPts val="0"/>
              </a:spcAft>
              <a:buNone/>
              <a:defRPr sz="1800">
                <a:solidFill>
                  <a:schemeClr val="tx2"/>
                </a:solidFill>
                <a:latin typeface="LFPressSerifOffc" panose="020B0604020202020204" charset="0"/>
              </a:defRPr>
            </a:lvl1pPr>
            <a:lvl2pPr marL="288000" indent="0">
              <a:buNone/>
              <a:defRPr/>
            </a:lvl2pPr>
          </a:lstStyle>
          <a:p>
            <a:pPr lvl="0"/>
            <a:r>
              <a:rPr lang="en-US" dirty="0" err="1"/>
              <a:t>Indsæt</a:t>
            </a:r>
            <a:r>
              <a:rPr lang="en-US" dirty="0"/>
              <a:t> </a:t>
            </a:r>
            <a:r>
              <a:rPr lang="en-US" dirty="0" err="1"/>
              <a:t>indhold</a:t>
            </a:r>
            <a:endParaRPr lang="en-US" dirty="0"/>
          </a:p>
        </p:txBody>
      </p:sp>
      <p:sp>
        <p:nvSpPr>
          <p:cNvPr id="9" name="Content Placeholder 8">
            <a:extLst>
              <a:ext uri="{FF2B5EF4-FFF2-40B4-BE49-F238E27FC236}">
                <a16:creationId xmlns:a16="http://schemas.microsoft.com/office/drawing/2014/main" id="{58B0D7DA-A290-8A26-D0EE-DFF49DB94319}"/>
              </a:ext>
            </a:extLst>
          </p:cNvPr>
          <p:cNvSpPr>
            <a:spLocks noGrp="1"/>
          </p:cNvSpPr>
          <p:nvPr>
            <p:ph sz="quarter" idx="11" hasCustomPrompt="1"/>
          </p:nvPr>
        </p:nvSpPr>
        <p:spPr>
          <a:xfrm>
            <a:off x="571500" y="3852153"/>
            <a:ext cx="4963538" cy="2564522"/>
          </a:xfrm>
          <a:noFill/>
        </p:spPr>
        <p:txBody>
          <a:bodyPr bIns="972000" anchor="ctr" anchorCtr="0"/>
          <a:lstStyle>
            <a:lvl1pPr marL="0" indent="0" algn="ctr">
              <a:buNone/>
              <a:defRPr/>
            </a:lvl1pPr>
            <a:lvl2pPr marL="288000" indent="0">
              <a:buNone/>
              <a:defRPr/>
            </a:lvl2pPr>
          </a:lstStyle>
          <a:p>
            <a:pPr lvl="0"/>
            <a:r>
              <a:rPr lang="en-US" dirty="0" err="1"/>
              <a:t>Indsæt</a:t>
            </a:r>
            <a:r>
              <a:rPr lang="en-US" dirty="0"/>
              <a:t> </a:t>
            </a:r>
            <a:r>
              <a:rPr lang="en-US" dirty="0" err="1"/>
              <a:t>indhold</a:t>
            </a:r>
            <a:endParaRPr lang="en-US" dirty="0"/>
          </a:p>
        </p:txBody>
      </p:sp>
      <p:sp>
        <p:nvSpPr>
          <p:cNvPr id="3" name="Picture Placeholder 2">
            <a:extLst>
              <a:ext uri="{FF2B5EF4-FFF2-40B4-BE49-F238E27FC236}">
                <a16:creationId xmlns:a16="http://schemas.microsoft.com/office/drawing/2014/main" id="{CDC24960-80F9-E329-EF1E-C46D904F5BFB}"/>
              </a:ext>
            </a:extLst>
          </p:cNvPr>
          <p:cNvSpPr>
            <a:spLocks noGrp="1"/>
          </p:cNvSpPr>
          <p:nvPr>
            <p:ph type="pic" sz="quarter" idx="15" hasCustomPrompt="1"/>
          </p:nvPr>
        </p:nvSpPr>
        <p:spPr>
          <a:xfrm>
            <a:off x="6096001" y="0"/>
            <a:ext cx="6096000" cy="3429000"/>
          </a:xfrm>
          <a:solidFill>
            <a:schemeClr val="bg1">
              <a:lumMod val="95000"/>
            </a:schemeClr>
          </a:solidFill>
        </p:spPr>
        <p:txBody>
          <a:bodyPr bIns="576000" anchor="ctr" anchorCtr="0"/>
          <a:lstStyle>
            <a:lvl1pPr marL="0" indent="0" algn="ctr">
              <a:buNone/>
              <a:defRPr/>
            </a:lvl1pPr>
          </a:lstStyle>
          <a:p>
            <a:r>
              <a:rPr lang="en-US" dirty="0" err="1"/>
              <a:t>Indsæt</a:t>
            </a:r>
            <a:r>
              <a:rPr lang="en-US" dirty="0"/>
              <a:t> </a:t>
            </a:r>
            <a:r>
              <a:rPr lang="en-US" dirty="0" err="1"/>
              <a:t>billede</a:t>
            </a:r>
            <a:endParaRPr lang="da-DK" dirty="0"/>
          </a:p>
        </p:txBody>
      </p:sp>
      <p:sp>
        <p:nvSpPr>
          <p:cNvPr id="2" name="Content Placeholder 6">
            <a:extLst>
              <a:ext uri="{FF2B5EF4-FFF2-40B4-BE49-F238E27FC236}">
                <a16:creationId xmlns:a16="http://schemas.microsoft.com/office/drawing/2014/main" id="{054E7A02-D897-BCD3-B44C-77F4CB36BB48}"/>
              </a:ext>
            </a:extLst>
          </p:cNvPr>
          <p:cNvSpPr>
            <a:spLocks noGrp="1"/>
          </p:cNvSpPr>
          <p:nvPr>
            <p:ph sz="quarter" idx="16" hasCustomPrompt="1"/>
          </p:nvPr>
        </p:nvSpPr>
        <p:spPr>
          <a:xfrm>
            <a:off x="6662232" y="3861238"/>
            <a:ext cx="4963538" cy="2564523"/>
          </a:xfrm>
        </p:spPr>
        <p:txBody>
          <a:bodyPr bIns="0" anchor="ctr" anchorCtr="0"/>
          <a:lstStyle>
            <a:lvl1pPr marL="0" indent="0" algn="ctr">
              <a:lnSpc>
                <a:spcPct val="95000"/>
              </a:lnSpc>
              <a:spcAft>
                <a:spcPts val="0"/>
              </a:spcAft>
              <a:buNone/>
              <a:defRPr sz="1800">
                <a:solidFill>
                  <a:schemeClr val="tx2"/>
                </a:solidFill>
                <a:latin typeface="LFPressSerifOffc" panose="020B0604020202020204" charset="0"/>
              </a:defRPr>
            </a:lvl1pPr>
            <a:lvl2pPr marL="288000" indent="0">
              <a:buNone/>
              <a:defRPr/>
            </a:lvl2pPr>
          </a:lstStyle>
          <a:p>
            <a:pPr lvl="0"/>
            <a:r>
              <a:rPr lang="en-US" dirty="0" err="1"/>
              <a:t>Indsæt</a:t>
            </a:r>
            <a:r>
              <a:rPr lang="en-US" dirty="0"/>
              <a:t> </a:t>
            </a:r>
            <a:r>
              <a:rPr lang="en-US" dirty="0" err="1"/>
              <a:t>indhold</a:t>
            </a:r>
            <a:endParaRPr lang="en-US" dirty="0"/>
          </a:p>
        </p:txBody>
      </p:sp>
    </p:spTree>
    <p:extLst>
      <p:ext uri="{BB962C8B-B14F-4D97-AF65-F5344CB8AC3E}">
        <p14:creationId xmlns:p14="http://schemas.microsoft.com/office/powerpoint/2010/main" val="2655838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 x Indhold - Collag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129C15-988A-86D4-8130-A4337C54AF87}"/>
              </a:ext>
            </a:extLst>
          </p:cNvPr>
          <p:cNvSpPr/>
          <p:nvPr userDrawn="1"/>
        </p:nvSpPr>
        <p:spPr>
          <a:xfrm>
            <a:off x="9158592" y="0"/>
            <a:ext cx="3033408"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ctangle 15">
            <a:extLst>
              <a:ext uri="{FF2B5EF4-FFF2-40B4-BE49-F238E27FC236}">
                <a16:creationId xmlns:a16="http://schemas.microsoft.com/office/drawing/2014/main" id="{8426D558-32A7-E390-B1A1-6250A781F19D}"/>
              </a:ext>
            </a:extLst>
          </p:cNvPr>
          <p:cNvSpPr/>
          <p:nvPr userDrawn="1"/>
        </p:nvSpPr>
        <p:spPr>
          <a:xfrm>
            <a:off x="0" y="342900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4">
            <a:extLst>
              <a:ext uri="{FF2B5EF4-FFF2-40B4-BE49-F238E27FC236}">
                <a16:creationId xmlns:a16="http://schemas.microsoft.com/office/drawing/2014/main" id="{7ABE6E29-362C-F9A4-8868-C4DFC072CADA}"/>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Content Placeholder 6">
            <a:extLst>
              <a:ext uri="{FF2B5EF4-FFF2-40B4-BE49-F238E27FC236}">
                <a16:creationId xmlns:a16="http://schemas.microsoft.com/office/drawing/2014/main" id="{9EA9F677-00FF-52F0-050A-07B082154EAE}"/>
              </a:ext>
            </a:extLst>
          </p:cNvPr>
          <p:cNvSpPr>
            <a:spLocks noGrp="1"/>
          </p:cNvSpPr>
          <p:nvPr>
            <p:ph sz="quarter" idx="10" hasCustomPrompt="1"/>
          </p:nvPr>
        </p:nvSpPr>
        <p:spPr>
          <a:xfrm>
            <a:off x="571500" y="441324"/>
            <a:ext cx="4963538" cy="2564523"/>
          </a:xfrm>
        </p:spPr>
        <p:txBody>
          <a:bodyPr bIns="0" anchor="ctr" anchorCtr="0"/>
          <a:lstStyle>
            <a:lvl1pPr marL="0" indent="0" algn="ctr">
              <a:buNone/>
              <a:defRPr sz="1800">
                <a:solidFill>
                  <a:schemeClr val="tx2"/>
                </a:solidFill>
                <a:latin typeface="LFPressSerifOffc" panose="020B0604020202020204" charset="0"/>
              </a:defRPr>
            </a:lvl1pPr>
            <a:lvl2pPr marL="288000" indent="0">
              <a:buNone/>
              <a:defRPr/>
            </a:lvl2pPr>
          </a:lstStyle>
          <a:p>
            <a:pPr lvl="0"/>
            <a:r>
              <a:rPr lang="en-US" dirty="0" err="1"/>
              <a:t>Indsæt</a:t>
            </a:r>
            <a:r>
              <a:rPr lang="en-US" dirty="0"/>
              <a:t> </a:t>
            </a:r>
            <a:r>
              <a:rPr lang="en-US" dirty="0" err="1"/>
              <a:t>indhold</a:t>
            </a:r>
            <a:endParaRPr lang="en-US" dirty="0"/>
          </a:p>
        </p:txBody>
      </p:sp>
      <p:sp>
        <p:nvSpPr>
          <p:cNvPr id="9" name="Content Placeholder 8">
            <a:extLst>
              <a:ext uri="{FF2B5EF4-FFF2-40B4-BE49-F238E27FC236}">
                <a16:creationId xmlns:a16="http://schemas.microsoft.com/office/drawing/2014/main" id="{58B0D7DA-A290-8A26-D0EE-DFF49DB94319}"/>
              </a:ext>
            </a:extLst>
          </p:cNvPr>
          <p:cNvSpPr>
            <a:spLocks noGrp="1"/>
          </p:cNvSpPr>
          <p:nvPr>
            <p:ph sz="quarter" idx="11" hasCustomPrompt="1"/>
          </p:nvPr>
        </p:nvSpPr>
        <p:spPr>
          <a:xfrm>
            <a:off x="571500" y="3852153"/>
            <a:ext cx="4963538" cy="2564522"/>
          </a:xfrm>
          <a:noFill/>
        </p:spPr>
        <p:txBody>
          <a:bodyPr bIns="972000" anchor="ctr" anchorCtr="0"/>
          <a:lstStyle>
            <a:lvl1pPr marL="0" indent="0" algn="ctr">
              <a:buNone/>
              <a:defRPr/>
            </a:lvl1pPr>
            <a:lvl2pPr marL="288000" indent="0">
              <a:buNone/>
              <a:defRPr/>
            </a:lvl2pPr>
          </a:lstStyle>
          <a:p>
            <a:pPr lvl="0"/>
            <a:r>
              <a:rPr lang="en-US" dirty="0" err="1"/>
              <a:t>Indsæt</a:t>
            </a:r>
            <a:r>
              <a:rPr lang="en-US" dirty="0"/>
              <a:t> </a:t>
            </a:r>
            <a:r>
              <a:rPr lang="en-US" dirty="0" err="1"/>
              <a:t>indhold</a:t>
            </a:r>
            <a:endParaRPr lang="en-US" dirty="0"/>
          </a:p>
        </p:txBody>
      </p:sp>
      <p:sp>
        <p:nvSpPr>
          <p:cNvPr id="3" name="Picture Placeholder 2">
            <a:extLst>
              <a:ext uri="{FF2B5EF4-FFF2-40B4-BE49-F238E27FC236}">
                <a16:creationId xmlns:a16="http://schemas.microsoft.com/office/drawing/2014/main" id="{CDC24960-80F9-E329-EF1E-C46D904F5BFB}"/>
              </a:ext>
            </a:extLst>
          </p:cNvPr>
          <p:cNvSpPr>
            <a:spLocks noGrp="1"/>
          </p:cNvSpPr>
          <p:nvPr>
            <p:ph type="pic" sz="quarter" idx="15" hasCustomPrompt="1"/>
          </p:nvPr>
        </p:nvSpPr>
        <p:spPr>
          <a:xfrm>
            <a:off x="6096000" y="0"/>
            <a:ext cx="3062592" cy="3429000"/>
          </a:xfrm>
          <a:solidFill>
            <a:schemeClr val="bg1">
              <a:lumMod val="95000"/>
            </a:schemeClr>
          </a:solidFill>
        </p:spPr>
        <p:txBody>
          <a:bodyPr bIns="576000" anchor="ctr" anchorCtr="0"/>
          <a:lstStyle>
            <a:lvl1pPr marL="0" indent="0" algn="ctr">
              <a:buNone/>
              <a:defRPr/>
            </a:lvl1pPr>
          </a:lstStyle>
          <a:p>
            <a:r>
              <a:rPr lang="en-US" dirty="0" err="1"/>
              <a:t>Indsæt</a:t>
            </a:r>
            <a:r>
              <a:rPr lang="en-US" dirty="0"/>
              <a:t> </a:t>
            </a:r>
            <a:r>
              <a:rPr lang="en-US" dirty="0" err="1"/>
              <a:t>billede</a:t>
            </a:r>
            <a:endParaRPr lang="da-DK" dirty="0"/>
          </a:p>
        </p:txBody>
      </p:sp>
      <p:sp>
        <p:nvSpPr>
          <p:cNvPr id="6" name="Text Placeholder 5">
            <a:extLst>
              <a:ext uri="{FF2B5EF4-FFF2-40B4-BE49-F238E27FC236}">
                <a16:creationId xmlns:a16="http://schemas.microsoft.com/office/drawing/2014/main" id="{B58237CD-21A2-A8F3-657E-33D66C90D492}"/>
              </a:ext>
            </a:extLst>
          </p:cNvPr>
          <p:cNvSpPr>
            <a:spLocks noGrp="1"/>
          </p:cNvSpPr>
          <p:nvPr>
            <p:ph type="body" sz="quarter" idx="17" hasCustomPrompt="1"/>
          </p:nvPr>
        </p:nvSpPr>
        <p:spPr>
          <a:xfrm>
            <a:off x="10010775" y="1133342"/>
            <a:ext cx="1326812" cy="695530"/>
          </a:xfrm>
        </p:spPr>
        <p:txBody>
          <a:bodyPr/>
          <a:lstStyle>
            <a:lvl1pPr marL="0" indent="0" algn="ctr">
              <a:lnSpc>
                <a:spcPct val="95000"/>
              </a:lnSpc>
              <a:spcAft>
                <a:spcPts val="0"/>
              </a:spcAft>
              <a:buNone/>
              <a:defRPr sz="5200">
                <a:solidFill>
                  <a:schemeClr val="tx2"/>
                </a:solidFill>
                <a:latin typeface="+mj-lt"/>
              </a:defRPr>
            </a:lvl1pPr>
          </a:lstStyle>
          <a:p>
            <a:pPr lvl="0"/>
            <a:r>
              <a:rPr lang="en-US" dirty="0"/>
              <a:t>xx</a:t>
            </a:r>
            <a:endParaRPr lang="da-DK" dirty="0"/>
          </a:p>
        </p:txBody>
      </p:sp>
      <p:sp>
        <p:nvSpPr>
          <p:cNvPr id="10" name="Text Placeholder 9">
            <a:extLst>
              <a:ext uri="{FF2B5EF4-FFF2-40B4-BE49-F238E27FC236}">
                <a16:creationId xmlns:a16="http://schemas.microsoft.com/office/drawing/2014/main" id="{761D0494-9CA5-EA5A-76FF-4DD8CBBFF762}"/>
              </a:ext>
            </a:extLst>
          </p:cNvPr>
          <p:cNvSpPr>
            <a:spLocks noGrp="1"/>
          </p:cNvSpPr>
          <p:nvPr>
            <p:ph type="body" sz="quarter" idx="18" hasCustomPrompt="1"/>
          </p:nvPr>
        </p:nvSpPr>
        <p:spPr>
          <a:xfrm>
            <a:off x="10010775" y="1833905"/>
            <a:ext cx="1326812" cy="442570"/>
          </a:xfrm>
        </p:spPr>
        <p:txBody>
          <a:bodyPr/>
          <a:lstStyle>
            <a:lvl1pPr marL="0" indent="0" algn="ctr">
              <a:lnSpc>
                <a:spcPct val="95000"/>
              </a:lnSpc>
              <a:spcAft>
                <a:spcPts val="0"/>
              </a:spcAft>
              <a:buNone/>
              <a:defRPr sz="900">
                <a:solidFill>
                  <a:schemeClr val="tx2"/>
                </a:solidFill>
              </a:defRPr>
            </a:lvl1pPr>
          </a:lstStyle>
          <a:p>
            <a:pPr lvl="0"/>
            <a:r>
              <a:rPr lang="en-US" dirty="0" err="1"/>
              <a:t>Indsæt</a:t>
            </a:r>
            <a:r>
              <a:rPr lang="en-US" dirty="0"/>
              <a:t> </a:t>
            </a:r>
            <a:r>
              <a:rPr lang="en-US" dirty="0" err="1"/>
              <a:t>tekst</a:t>
            </a:r>
            <a:r>
              <a:rPr lang="en-US" dirty="0"/>
              <a:t> her</a:t>
            </a:r>
            <a:endParaRPr lang="da-DK" dirty="0"/>
          </a:p>
        </p:txBody>
      </p:sp>
      <p:sp>
        <p:nvSpPr>
          <p:cNvPr id="2" name="Content Placeholder 6">
            <a:extLst>
              <a:ext uri="{FF2B5EF4-FFF2-40B4-BE49-F238E27FC236}">
                <a16:creationId xmlns:a16="http://schemas.microsoft.com/office/drawing/2014/main" id="{3BDC0299-EF52-F5D7-69CB-C35EBB1EFBF3}"/>
              </a:ext>
            </a:extLst>
          </p:cNvPr>
          <p:cNvSpPr>
            <a:spLocks noGrp="1"/>
          </p:cNvSpPr>
          <p:nvPr>
            <p:ph sz="quarter" idx="16" hasCustomPrompt="1"/>
          </p:nvPr>
        </p:nvSpPr>
        <p:spPr>
          <a:xfrm>
            <a:off x="6662232" y="3861238"/>
            <a:ext cx="4963538" cy="2564523"/>
          </a:xfrm>
        </p:spPr>
        <p:txBody>
          <a:bodyPr bIns="0" anchor="ctr" anchorCtr="0"/>
          <a:lstStyle>
            <a:lvl1pPr marL="0" indent="0" algn="ctr">
              <a:lnSpc>
                <a:spcPct val="95000"/>
              </a:lnSpc>
              <a:spcAft>
                <a:spcPts val="0"/>
              </a:spcAft>
              <a:buNone/>
              <a:defRPr sz="1800">
                <a:solidFill>
                  <a:schemeClr val="tx2"/>
                </a:solidFill>
                <a:latin typeface="LFPressSerifOffc" panose="020B0604020202020204" charset="0"/>
              </a:defRPr>
            </a:lvl1pPr>
            <a:lvl2pPr marL="288000" indent="0">
              <a:buNone/>
              <a:defRPr/>
            </a:lvl2pPr>
          </a:lstStyle>
          <a:p>
            <a:pPr lvl="0"/>
            <a:r>
              <a:rPr lang="en-US" dirty="0" err="1"/>
              <a:t>Indsæt</a:t>
            </a:r>
            <a:r>
              <a:rPr lang="en-US" dirty="0"/>
              <a:t> </a:t>
            </a:r>
            <a:r>
              <a:rPr lang="en-US" dirty="0" err="1"/>
              <a:t>indhold</a:t>
            </a:r>
            <a:endParaRPr lang="en-US" dirty="0"/>
          </a:p>
        </p:txBody>
      </p:sp>
    </p:spTree>
    <p:extLst>
      <p:ext uri="{BB962C8B-B14F-4D97-AF65-F5344CB8AC3E}">
        <p14:creationId xmlns:p14="http://schemas.microsoft.com/office/powerpoint/2010/main" val="1372720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 + N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p:txBody>
          <a:bodyPr/>
          <a:lstStyle>
            <a:lvl1pPr>
              <a:defRPr/>
            </a:lvl1pPr>
          </a:lstStyle>
          <a:p>
            <a:r>
              <a:rPr lang="da-DK" noProof="0"/>
              <a:t>Overskrift i en til to linjer                            lorem ipsum dolor lip</a:t>
            </a:r>
          </a:p>
        </p:txBody>
      </p:sp>
      <p:sp>
        <p:nvSpPr>
          <p:cNvPr id="4" name="Content Placeholder 3">
            <a:extLst>
              <a:ext uri="{FF2B5EF4-FFF2-40B4-BE49-F238E27FC236}">
                <a16:creationId xmlns:a16="http://schemas.microsoft.com/office/drawing/2014/main" id="{4B3CA0B1-3EE6-5FA2-BAE4-46395D2BB13E}"/>
              </a:ext>
            </a:extLst>
          </p:cNvPr>
          <p:cNvSpPr>
            <a:spLocks noGrp="1"/>
          </p:cNvSpPr>
          <p:nvPr>
            <p:ph sz="quarter" idx="11" hasCustomPrompt="1"/>
          </p:nvPr>
        </p:nvSpPr>
        <p:spPr>
          <a:xfrm>
            <a:off x="571500" y="2276475"/>
            <a:ext cx="9159876"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Text Placeholder 4">
            <a:extLst>
              <a:ext uri="{FF2B5EF4-FFF2-40B4-BE49-F238E27FC236}">
                <a16:creationId xmlns:a16="http://schemas.microsoft.com/office/drawing/2014/main" id="{6B7CC3C4-7D36-B819-497B-AB9BBCF4C02C}"/>
              </a:ext>
            </a:extLst>
          </p:cNvPr>
          <p:cNvSpPr>
            <a:spLocks noGrp="1"/>
          </p:cNvSpPr>
          <p:nvPr>
            <p:ph type="body" sz="quarter" idx="12" hasCustomPrompt="1"/>
          </p:nvPr>
        </p:nvSpPr>
        <p:spPr>
          <a:xfrm>
            <a:off x="10010775" y="2466224"/>
            <a:ext cx="1609725" cy="3312276"/>
          </a:xfrm>
        </p:spPr>
        <p:txBody>
          <a:bodyPr/>
          <a:lstStyle>
            <a:lvl1pPr marL="0" indent="0">
              <a:lnSpc>
                <a:spcPct val="95000"/>
              </a:lnSpc>
              <a:spcAft>
                <a:spcPts val="0"/>
              </a:spcAft>
              <a:buNone/>
              <a:defRPr sz="1200"/>
            </a:lvl1pPr>
          </a:lstStyle>
          <a:p>
            <a:pPr lvl="0"/>
            <a:r>
              <a:rPr lang="en-US" dirty="0" err="1"/>
              <a:t>Indsæt</a:t>
            </a:r>
            <a:r>
              <a:rPr lang="en-US" dirty="0"/>
              <a:t> </a:t>
            </a:r>
            <a:r>
              <a:rPr lang="en-US" dirty="0" err="1"/>
              <a:t>tekst</a:t>
            </a:r>
            <a:r>
              <a:rPr lang="en-US" dirty="0"/>
              <a:t> her</a:t>
            </a:r>
          </a:p>
        </p:txBody>
      </p:sp>
    </p:spTree>
    <p:extLst>
      <p:ext uri="{BB962C8B-B14F-4D97-AF65-F5344CB8AC3E}">
        <p14:creationId xmlns:p14="http://schemas.microsoft.com/office/powerpoint/2010/main" val="2109655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lede baggrund">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2A57E5A-A3B1-FBDC-315D-044E27AAE78C}"/>
              </a:ext>
            </a:extLst>
          </p:cNvPr>
          <p:cNvSpPr>
            <a:spLocks noGrp="1"/>
          </p:cNvSpPr>
          <p:nvPr>
            <p:ph type="pic" sz="quarter" idx="12" hasCustomPrompt="1"/>
          </p:nvPr>
        </p:nvSpPr>
        <p:spPr>
          <a:xfrm>
            <a:off x="0" y="0"/>
            <a:ext cx="12192000" cy="6858000"/>
          </a:xfrm>
          <a:solidFill>
            <a:schemeClr val="accent6"/>
          </a:solidFill>
        </p:spPr>
        <p:txBody>
          <a:bodyPr bIns="504000" anchor="ctr" anchorCtr="0"/>
          <a:lstStyle>
            <a:lvl1pPr marL="0" indent="0" algn="ctr">
              <a:buNone/>
              <a:defRPr/>
            </a:lvl1pPr>
          </a:lstStyle>
          <a:p>
            <a:r>
              <a:rPr lang="da-DK" dirty="0"/>
              <a:t>Indsæt billede</a:t>
            </a:r>
          </a:p>
        </p:txBody>
      </p:sp>
      <p:sp>
        <p:nvSpPr>
          <p:cNvPr id="5" name="Text Placeholder 4">
            <a:extLst>
              <a:ext uri="{FF2B5EF4-FFF2-40B4-BE49-F238E27FC236}">
                <a16:creationId xmlns:a16="http://schemas.microsoft.com/office/drawing/2014/main" id="{937D4BCF-0E12-801F-C5B4-48E14EF5925C}"/>
              </a:ext>
            </a:extLst>
          </p:cNvPr>
          <p:cNvSpPr>
            <a:spLocks noGrp="1" noRot="1" noMove="1" noResize="1" noEditPoints="1" noAdjustHandles="1" noChangeArrowheads="1" noChangeShapeType="1"/>
          </p:cNvSpPr>
          <p:nvPr>
            <p:ph type="body" sz="quarter" idx="11" hasCustomPrompt="1"/>
          </p:nvPr>
        </p:nvSpPr>
        <p:spPr>
          <a:xfrm>
            <a:off x="10857360" y="5991228"/>
            <a:ext cx="763139" cy="43378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2609453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ak - Grøn baggrund">
    <p:bg>
      <p:bgPr>
        <a:solidFill>
          <a:schemeClr val="tx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E7FACC0-2983-1990-3941-F8536456E0B3}"/>
              </a:ext>
            </a:extLst>
          </p:cNvPr>
          <p:cNvSpPr txBox="1"/>
          <p:nvPr userDrawn="1"/>
        </p:nvSpPr>
        <p:spPr>
          <a:xfrm>
            <a:off x="571500" y="6231976"/>
            <a:ext cx="2069584" cy="230832"/>
          </a:xfrm>
          <a:prstGeom prst="rect">
            <a:avLst/>
          </a:prstGeom>
          <a:noFill/>
        </p:spPr>
        <p:txBody>
          <a:bodyPr wrap="square" lIns="0" tIns="0" rIns="0" bIns="0" rtlCol="0">
            <a:spAutoFit/>
          </a:bodyPr>
          <a:lstStyle/>
          <a:p>
            <a:r>
              <a:rPr lang="da-DK" sz="1500" dirty="0">
                <a:solidFill>
                  <a:schemeClr val="bg1"/>
                </a:solidFill>
                <a:latin typeface="LFPressSansOffc dBold" panose="00000700000000000000" pitchFamily="2" charset="0"/>
              </a:rPr>
              <a:t>Landbrug &amp; Fødevarer</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1081762"/>
            <a:ext cx="3495675" cy="1308050"/>
          </a:xfrm>
          <a:prstGeom prst="rect">
            <a:avLst/>
          </a:prstGeom>
          <a:noFill/>
        </p:spPr>
        <p:txBody>
          <a:bodyPr wrap="square" lIns="0" tIns="0" rIns="0" bIns="0" rtlCol="0">
            <a:spAutoFit/>
          </a:bodyPr>
          <a:lstStyle/>
          <a:p>
            <a:pPr>
              <a:lnSpc>
                <a:spcPct val="85000"/>
              </a:lnSpc>
            </a:pPr>
            <a:r>
              <a:rPr lang="da-DK" sz="10000" spc="0" baseline="0" dirty="0">
                <a:solidFill>
                  <a:schemeClr val="bg1"/>
                </a:solidFill>
                <a:latin typeface="+mj-lt"/>
              </a:rPr>
              <a:t>Tak.</a:t>
            </a:r>
          </a:p>
        </p:txBody>
      </p:sp>
      <p:sp>
        <p:nvSpPr>
          <p:cNvPr id="4" name="Text Placeholder 3">
            <a:extLst>
              <a:ext uri="{FF2B5EF4-FFF2-40B4-BE49-F238E27FC236}">
                <a16:creationId xmlns:a16="http://schemas.microsoft.com/office/drawing/2014/main" id="{7282F5D9-5288-8350-2C07-8B9EF7612764}"/>
              </a:ext>
            </a:extLst>
          </p:cNvPr>
          <p:cNvSpPr>
            <a:spLocks noGrp="1"/>
          </p:cNvSpPr>
          <p:nvPr>
            <p:ph type="body" sz="quarter" idx="10" hasCustomPrompt="1"/>
          </p:nvPr>
        </p:nvSpPr>
        <p:spPr>
          <a:xfrm>
            <a:off x="571500" y="5056743"/>
            <a:ext cx="2405164" cy="292388"/>
          </a:xfrm>
        </p:spPr>
        <p:txBody>
          <a:bodyPr anchor="t" anchorCtr="0">
            <a:noAutofit/>
          </a:bodyPr>
          <a:lstStyle>
            <a:lvl1pPr marL="0" indent="0">
              <a:lnSpc>
                <a:spcPct val="95000"/>
              </a:lnSpc>
              <a:spcAft>
                <a:spcPts val="0"/>
              </a:spcAft>
              <a:buNone/>
              <a:defRPr sz="1000" spc="50" baseline="0">
                <a:solidFill>
                  <a:schemeClr val="bg1"/>
                </a:solidFill>
              </a:defRPr>
            </a:lvl1pPr>
            <a:lvl2pPr marL="288000" indent="0">
              <a:buNone/>
              <a:defRPr/>
            </a:lvl2pPr>
          </a:lstStyle>
          <a:p>
            <a:pPr lvl="0"/>
            <a:r>
              <a:rPr lang="da-DK" dirty="0"/>
              <a:t>mail@lf.dk                                                      +45 21882324</a:t>
            </a:r>
            <a:endParaRPr lang="en-US" dirty="0"/>
          </a:p>
        </p:txBody>
      </p:sp>
      <p:sp>
        <p:nvSpPr>
          <p:cNvPr id="6" name="Text Placeholder 3">
            <a:extLst>
              <a:ext uri="{FF2B5EF4-FFF2-40B4-BE49-F238E27FC236}">
                <a16:creationId xmlns:a16="http://schemas.microsoft.com/office/drawing/2014/main" id="{9BE88354-808F-F4CA-FC68-1424644FE94D}"/>
              </a:ext>
            </a:extLst>
          </p:cNvPr>
          <p:cNvSpPr>
            <a:spLocks noGrp="1"/>
          </p:cNvSpPr>
          <p:nvPr>
            <p:ph type="body" sz="quarter" idx="11" hasCustomPrompt="1"/>
          </p:nvPr>
        </p:nvSpPr>
        <p:spPr>
          <a:xfrm>
            <a:off x="571500" y="4599543"/>
            <a:ext cx="2405164" cy="292388"/>
          </a:xfrm>
        </p:spPr>
        <p:txBody>
          <a:bodyPr anchor="t" anchorCtr="0">
            <a:noAutofit/>
          </a:bodyPr>
          <a:lstStyle>
            <a:lvl1pPr marL="0" indent="0">
              <a:lnSpc>
                <a:spcPct val="95000"/>
              </a:lnSpc>
              <a:spcAft>
                <a:spcPts val="0"/>
              </a:spcAft>
              <a:buNone/>
              <a:defRPr sz="1000" spc="50" baseline="0">
                <a:solidFill>
                  <a:schemeClr val="bg1"/>
                </a:solidFill>
              </a:defRPr>
            </a:lvl1pPr>
            <a:lvl2pPr marL="288000" indent="0">
              <a:buNone/>
              <a:defRPr/>
            </a:lvl2pPr>
          </a:lstStyle>
          <a:p>
            <a:pPr lvl="0"/>
            <a:r>
              <a:rPr lang="da-DK" dirty="0"/>
              <a:t>Navn Navnesen                                          Titel</a:t>
            </a:r>
            <a:endParaRPr lang="en-US" dirty="0"/>
          </a:p>
        </p:txBody>
      </p:sp>
      <p:grpSp>
        <p:nvGrpSpPr>
          <p:cNvPr id="2" name="Group 1">
            <a:extLst>
              <a:ext uri="{FF2B5EF4-FFF2-40B4-BE49-F238E27FC236}">
                <a16:creationId xmlns:a16="http://schemas.microsoft.com/office/drawing/2014/main" id="{BB9A4DB7-947C-A02E-3FB0-B4311C016CAD}"/>
              </a:ext>
            </a:extLst>
          </p:cNvPr>
          <p:cNvGrpSpPr/>
          <p:nvPr userDrawn="1"/>
        </p:nvGrpSpPr>
        <p:grpSpPr>
          <a:xfrm>
            <a:off x="10857361" y="5991228"/>
            <a:ext cx="762848" cy="433398"/>
            <a:chOff x="10857361" y="5991228"/>
            <a:chExt cx="762848" cy="433398"/>
          </a:xfrm>
        </p:grpSpPr>
        <p:sp>
          <p:nvSpPr>
            <p:cNvPr id="3" name="Freeform: Shape 2">
              <a:extLst>
                <a:ext uri="{FF2B5EF4-FFF2-40B4-BE49-F238E27FC236}">
                  <a16:creationId xmlns:a16="http://schemas.microsoft.com/office/drawing/2014/main" id="{A8C3914E-0137-F09B-B422-D70A426FA18D}"/>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7" name="Freeform: Shape 6">
              <a:extLst>
                <a:ext uri="{FF2B5EF4-FFF2-40B4-BE49-F238E27FC236}">
                  <a16:creationId xmlns:a16="http://schemas.microsoft.com/office/drawing/2014/main" id="{743871A3-0D2D-4A21-7D71-D41A818A60D5}"/>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
        <p:nvSpPr>
          <p:cNvPr id="10" name="Text Placeholder 9">
            <a:extLst>
              <a:ext uri="{FF2B5EF4-FFF2-40B4-BE49-F238E27FC236}">
                <a16:creationId xmlns:a16="http://schemas.microsoft.com/office/drawing/2014/main" id="{EF5F128D-0483-7A2D-21F6-BF86942E6E92}"/>
              </a:ext>
            </a:extLst>
          </p:cNvPr>
          <p:cNvSpPr>
            <a:spLocks noGrp="1"/>
          </p:cNvSpPr>
          <p:nvPr>
            <p:ph type="body" sz="quarter" idx="12" hasCustomPrompt="1"/>
          </p:nvPr>
        </p:nvSpPr>
        <p:spPr>
          <a:xfrm>
            <a:off x="571500" y="5661211"/>
            <a:ext cx="2405164" cy="181536"/>
          </a:xfrm>
        </p:spPr>
        <p:txBody>
          <a:bodyPr/>
          <a:lstStyle>
            <a:lvl1pPr marL="0" indent="0">
              <a:lnSpc>
                <a:spcPct val="95000"/>
              </a:lnSpc>
              <a:spcAft>
                <a:spcPts val="0"/>
              </a:spcAft>
              <a:buNone/>
              <a:defRPr sz="1000">
                <a:solidFill>
                  <a:schemeClr val="bg1"/>
                </a:solidFill>
              </a:defRPr>
            </a:lvl1pPr>
            <a:lvl2pPr marL="288000" indent="0">
              <a:buNone/>
              <a:defRPr sz="1000"/>
            </a:lvl2pPr>
            <a:lvl3pPr>
              <a:defRPr sz="1000"/>
            </a:lvl3pPr>
            <a:lvl4pPr>
              <a:defRPr sz="1000"/>
            </a:lvl4pPr>
            <a:lvl5pPr>
              <a:defRPr sz="1000"/>
            </a:lvl5pPr>
          </a:lstStyle>
          <a:p>
            <a:pPr lvl="0"/>
            <a:r>
              <a:rPr lang="en-US" dirty="0" err="1"/>
              <a:t>Url-adresse</a:t>
            </a:r>
            <a:endParaRPr lang="en-US" dirty="0"/>
          </a:p>
        </p:txBody>
      </p:sp>
    </p:spTree>
    <p:extLst>
      <p:ext uri="{BB962C8B-B14F-4D97-AF65-F5344CB8AC3E}">
        <p14:creationId xmlns:p14="http://schemas.microsoft.com/office/powerpoint/2010/main" val="565869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71500" y="1607606"/>
            <a:ext cx="2271952" cy="444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da-DK" sz="1400" dirty="0">
                <a:solidFill>
                  <a:srgbClr val="66BC84"/>
                </a:solidFill>
                <a:latin typeface="LFPressSansOffc dBold" panose="00000700000000000000" pitchFamily="2" charset="0"/>
                <a:cs typeface="Arial" panose="020B0604020202020204" pitchFamily="34" charset="0"/>
              </a:rPr>
              <a:t>Skrifttype</a:t>
            </a:r>
            <a:endParaRPr lang="da-DK" altLang="da-DK" sz="1400" b="0" noProof="1">
              <a:solidFill>
                <a:srgbClr val="66BC84"/>
              </a:solidFill>
              <a:latin typeface="LFPressSansOffc dBold" panose="00000700000000000000" pitchFamily="2"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Forøg Listeniveau </a:t>
            </a:r>
            <a:r>
              <a:rPr lang="da-DK" altLang="da-DK" sz="900" b="0" noProof="1">
                <a:solidFill>
                  <a:schemeClr val="tx1"/>
                </a:solidFill>
                <a:latin typeface="+mn-lt"/>
                <a:cs typeface="Arial" panose="020B0604020202020204" pitchFamily="34" charset="0"/>
              </a:rPr>
              <a:t>for at gå frem i tekst-niveauer. For at gå tilbage i tekst-niveauer, brug </a:t>
            </a:r>
            <a:r>
              <a:rPr lang="da-DK" altLang="da-DK" sz="900" b="1" noProof="1">
                <a:solidFill>
                  <a:schemeClr val="tx1"/>
                </a:solidFill>
                <a:latin typeface="+mn-lt"/>
                <a:cs typeface="Arial" panose="020B0604020202020204" pitchFamily="34" charset="0"/>
              </a:rPr>
              <a:t>Formindsk Listeniveau</a:t>
            </a:r>
          </a:p>
          <a:p>
            <a:pPr marL="0" marR="0" lvl="0" indent="0" algn="l" defTabSz="914400" rtl="0" eaLnBrk="1" fontAlgn="auto" latinLnBrk="0" hangingPunct="1">
              <a:lnSpc>
                <a:spcPct val="11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a:t>
            </a:r>
            <a:r>
              <a:rPr lang="da-DK" altLang="da-DK" sz="900" b="1" noProof="1">
                <a:solidFill>
                  <a:schemeClr val="tx1"/>
                </a:solidFill>
                <a:latin typeface="+mn-lt"/>
                <a:cs typeface="Arial" panose="020B0604020202020204" pitchFamily="34" charset="0"/>
              </a:rPr>
              <a:t>Punktopstilling</a:t>
            </a:r>
            <a:r>
              <a:rPr lang="da-DK" altLang="da-DK" sz="900" b="0" noProof="1">
                <a:solidFill>
                  <a:schemeClr val="tx1"/>
                </a:solidFill>
                <a:latin typeface="+mn-lt"/>
                <a:cs typeface="Arial" panose="020B0604020202020204" pitchFamily="34" charset="0"/>
              </a:rPr>
              <a: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Punktopstilling</a:t>
            </a:r>
            <a:r>
              <a:rPr lang="da-DK" altLang="da-DK" sz="900" b="0" noProof="1">
                <a:solidFill>
                  <a:schemeClr val="tx1"/>
                </a:solidFill>
                <a:latin typeface="+mn-lt"/>
                <a:cs typeface="Arial" panose="020B0604020202020204" pitchFamily="34" charset="0"/>
              </a:rPr>
              <a:t> knappen for at sætte korrekt punkttegn på igen.</a:t>
            </a:r>
          </a:p>
          <a:p>
            <a:pPr marL="0" marR="0" lvl="0" indent="0" algn="l" defTabSz="914400" rtl="0" eaLnBrk="1" fontAlgn="auto" latinLnBrk="0" hangingPunct="1">
              <a:lnSpc>
                <a:spcPct val="11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Niveau 1-3 er til punktopstillinger.</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Niveau 4 er til mellemrubrikker</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Niveau 5 er til fremhævet tekst og citater</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Niveau 6 er ens med slide titel overskrift</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eaLnBrk="1" hangingPunct="1">
              <a:lnSpc>
                <a:spcPct val="110000"/>
              </a:lnSpc>
              <a:spcAft>
                <a:spcPts val="600"/>
              </a:spcAft>
              <a:defRPr/>
            </a:pPr>
            <a:endParaRPr lang="da-DK" altLang="da-DK" sz="1400" b="0" noProof="1">
              <a:solidFill>
                <a:srgbClr val="66BC84"/>
              </a:solidFill>
              <a:latin typeface="LFPressSansOffc dBold" panose="00000700000000000000" pitchFamily="2" charset="0"/>
              <a:cs typeface="Arial" panose="020B0604020202020204" pitchFamily="34" charset="0"/>
            </a:endParaRPr>
          </a:p>
          <a:p>
            <a:pPr eaLnBrk="1" hangingPunct="1">
              <a:lnSpc>
                <a:spcPct val="110000"/>
              </a:lnSpc>
              <a:spcAft>
                <a:spcPts val="600"/>
              </a:spcAft>
              <a:defRPr/>
            </a:pPr>
            <a:r>
              <a:rPr lang="da-DK" altLang="da-DK" sz="1400" b="0" noProof="1">
                <a:solidFill>
                  <a:srgbClr val="66BC84"/>
                </a:solidFill>
                <a:latin typeface="LFPressSansOffc dBold" panose="00000700000000000000" pitchFamily="2" charset="0"/>
                <a:cs typeface="Arial" panose="020B0604020202020204" pitchFamily="34" charset="0"/>
              </a:rPr>
              <a:t>Farver</a:t>
            </a: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Farverne findes under Brugerdefinerede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farver. Hhv. Mørk grøn, Grå, Rød og Ekstra Grøn inkl. 60% og 30% tintede udgaver.</a:t>
            </a: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Ekstra Grøn bruges til mellemrubrikker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(Niveau 4) og fremhævede tekster (Niveau 5).</a:t>
            </a: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54926" y="1607606"/>
            <a:ext cx="3002126" cy="474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da-DK" sz="1400" dirty="0">
                <a:solidFill>
                  <a:srgbClr val="66BC84"/>
                </a:solidFill>
                <a:latin typeface="LFPressSansOffc dBold" panose="00000700000000000000" pitchFamily="2" charset="0"/>
                <a:cs typeface="Arial" panose="020B0604020202020204" pitchFamily="34" charset="0"/>
              </a:rPr>
              <a:t>Billeder</a:t>
            </a:r>
            <a:endParaRPr lang="da-DK" sz="1400" b="1" noProof="1">
              <a:solidFill>
                <a:srgbClr val="66BC84"/>
              </a:solidFill>
              <a:latin typeface="LFPressSansOffc dBold" panose="00000700000000000000" pitchFamily="2" charset="0"/>
              <a:cs typeface="Arial" panose="020B0604020202020204" pitchFamily="34" charset="0"/>
            </a:endParaRP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På slides med billedpladsholder, klik på ikonet og vælg </a:t>
            </a:r>
            <a:r>
              <a:rPr lang="da-DK" altLang="da-DK" sz="900" b="1" noProof="1">
                <a:solidFill>
                  <a:schemeClr val="tx1"/>
                </a:solidFill>
                <a:latin typeface="+mn-lt"/>
                <a:cs typeface="Arial" panose="020B0604020202020204" pitchFamily="34" charset="0"/>
              </a:rPr>
              <a:t>Indsæt</a:t>
            </a:r>
          </a:p>
          <a:p>
            <a:pPr eaLnBrk="1" hangingPunct="1">
              <a:lnSpc>
                <a:spcPct val="110000"/>
              </a:lnSpc>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p>
          <a:p>
            <a:pPr eaLnBrk="1" hangingPunct="1">
              <a:lnSpc>
                <a:spcPct val="110000"/>
              </a:lnSpc>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eaLnBrk="1" hangingPunct="1">
              <a:lnSpc>
                <a:spcPct val="110000"/>
              </a:lnSpc>
              <a:spcAft>
                <a:spcPts val="600"/>
              </a:spcAft>
              <a:defRPr/>
            </a:pPr>
            <a:r>
              <a:rPr lang="da-DK" sz="1400" dirty="0">
                <a:solidFill>
                  <a:srgbClr val="66BC84"/>
                </a:solidFill>
                <a:latin typeface="LFPressSansOffc dBold" panose="00000700000000000000" pitchFamily="2" charset="0"/>
                <a:cs typeface="Arial" panose="020B0604020202020204" pitchFamily="34" charset="0"/>
              </a:rPr>
              <a:t>Tabeller</a:t>
            </a: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I fanen </a:t>
            </a:r>
            <a:r>
              <a:rPr lang="da-DK" altLang="da-DK" sz="900" b="1" noProof="1">
                <a:solidFill>
                  <a:schemeClr val="tx1"/>
                </a:solidFill>
                <a:latin typeface="+mn-lt"/>
                <a:cs typeface="Arial" panose="020B0604020202020204" pitchFamily="34" charset="0"/>
              </a:rPr>
              <a:t>Tabeldesign </a:t>
            </a:r>
            <a:r>
              <a:rPr lang="da-DK" altLang="da-DK" sz="900" b="0" noProof="1">
                <a:solidFill>
                  <a:schemeClr val="tx1"/>
                </a:solidFill>
                <a:latin typeface="+mn-lt"/>
                <a:cs typeface="Arial" panose="020B0604020202020204" pitchFamily="34" charset="0"/>
              </a:rPr>
              <a:t>vælg kun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Kolonneoverskrift</a:t>
            </a:r>
            <a:r>
              <a:rPr lang="da-DK" altLang="da-DK" sz="900" b="0" noProof="1">
                <a:solidFill>
                  <a:schemeClr val="tx1"/>
                </a:solidFill>
                <a:latin typeface="+mn-lt"/>
                <a:cs typeface="Arial" panose="020B0604020202020204" pitchFamily="34" charset="0"/>
              </a:rPr>
              <a:t>  og Lyst layout 1.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Fravælg den øverst kant.</a:t>
            </a: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Ved tekststørrelse på 12 pkt sæt marginer til 0 mm, centrer tekst vertikalt og </a:t>
            </a:r>
            <a:r>
              <a:rPr lang="da-DK" altLang="da-DK" sz="900" b="1" noProof="1">
                <a:solidFill>
                  <a:schemeClr val="tx1"/>
                </a:solidFill>
                <a:latin typeface="+mn-lt"/>
                <a:cs typeface="Arial" panose="020B0604020202020204" pitchFamily="34" charset="0"/>
              </a:rPr>
              <a:t>Tabelrækkehøjde</a:t>
            </a:r>
            <a:r>
              <a:rPr lang="da-DK" altLang="da-DK" sz="900" b="0" noProof="1">
                <a:solidFill>
                  <a:schemeClr val="tx1"/>
                </a:solidFill>
                <a:latin typeface="+mn-lt"/>
                <a:cs typeface="Arial" panose="020B0604020202020204" pitchFamily="34" charset="0"/>
              </a:rPr>
              <a:t> til 0,78 cm i fanen </a:t>
            </a:r>
            <a:r>
              <a:rPr lang="da-DK" altLang="da-DK" sz="900" b="1" noProof="1">
                <a:solidFill>
                  <a:schemeClr val="tx1"/>
                </a:solidFill>
                <a:latin typeface="+mn-lt"/>
                <a:cs typeface="Arial" panose="020B0604020202020204" pitchFamily="34" charset="0"/>
              </a:rPr>
              <a:t>Layout </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da-DK" sz="1400" b="0" i="0" u="none" strike="noStrike" kern="1200" cap="none" spc="0" normalizeH="0" baseline="0" noProof="0" dirty="0">
                <a:ln>
                  <a:noFill/>
                </a:ln>
                <a:solidFill>
                  <a:srgbClr val="66BC84"/>
                </a:solidFill>
                <a:effectLst/>
                <a:uLnTx/>
                <a:uFillTx/>
                <a:latin typeface="LFPressSansOffc dBold" panose="00000700000000000000" pitchFamily="2" charset="0"/>
                <a:ea typeface="+mn-ea"/>
                <a:cs typeface="Arial" panose="020B0604020202020204" pitchFamily="34" charset="0"/>
              </a:rPr>
              <a:t>Grafer</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mn-lt"/>
                <a:ea typeface="+mn-ea"/>
                <a:cs typeface="Arial" panose="020B0604020202020204" pitchFamily="34" charset="0"/>
              </a:rPr>
              <a:t>Kurvedigrammer</a:t>
            </a: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 fyldes med Mønsterudfyldning </a:t>
            </a:r>
            <a:b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og Diagonale striber: Brede opadgående.</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mn-lt"/>
                <a:ea typeface="+mn-ea"/>
                <a:cs typeface="Arial" panose="020B0604020202020204" pitchFamily="34" charset="0"/>
              </a:rPr>
              <a:t>Søjlediagrammers</a:t>
            </a: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 første 6 datasæt indfarves </a:t>
            </a:r>
            <a:b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automatisk korrekt ud fra de sidste 6 Temafarver. </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Det 7. og frem skal indfarves manuelt. </a:t>
            </a:r>
            <a:b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Brug de røde farver, som defineret i </a:t>
            </a:r>
            <a:b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farvepaletten Brugerdefinerede farver.</a:t>
            </a:r>
            <a:endParaRPr lang="da-DK" altLang="da-DK" sz="900" b="0" noProof="1">
              <a:solidFill>
                <a:schemeClr val="tx1"/>
              </a:solidFill>
              <a:latin typeface="+mn-lt"/>
              <a:cs typeface="Arial" panose="020B0604020202020204" pitchFamily="34" charset="0"/>
            </a:endParaRPr>
          </a:p>
          <a:p>
            <a:pPr eaLnBrk="1" hangingPunct="1">
              <a:lnSpc>
                <a:spcPct val="110000"/>
              </a:lnSpc>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23237" y="1607606"/>
            <a:ext cx="2829391" cy="45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en-US" sz="1400" dirty="0">
                <a:solidFill>
                  <a:srgbClr val="66BC84"/>
                </a:solidFill>
                <a:latin typeface="LFPressSansOffc dBold" panose="00000700000000000000" pitchFamily="2" charset="0"/>
                <a:cs typeface="Arial" panose="020B0604020202020204" pitchFamily="34" charset="0"/>
              </a:rPr>
              <a:t>Slides &amp; layouts</a:t>
            </a:r>
          </a:p>
          <a:p>
            <a:pPr marL="0" marR="0" lvl="0" indent="0" algn="l" defTabSz="914400" rtl="0" eaLnBrk="1" fontAlgn="auto" latinLnBrk="0" hangingPunct="1">
              <a:lnSpc>
                <a:spcPct val="110000"/>
              </a:lnSpc>
              <a:spcBef>
                <a:spcPts val="0"/>
              </a:spcBef>
              <a:spcAft>
                <a:spcPts val="600"/>
              </a:spcAft>
              <a:buClrTx/>
              <a:buSzTx/>
              <a:buFontTx/>
              <a:buNone/>
              <a:tabLst/>
              <a:defRPr/>
            </a:pPr>
            <a:r>
              <a:rPr lang="en-US" sz="900" dirty="0" err="1">
                <a:solidFill>
                  <a:schemeClr val="tx1"/>
                </a:solidFill>
                <a:latin typeface="+mn-lt"/>
                <a:cs typeface="Arial" panose="020B0604020202020204" pitchFamily="34" charset="0"/>
              </a:rPr>
              <a:t>Klik</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på</a:t>
            </a:r>
            <a:r>
              <a:rPr lang="en-US" sz="900" dirty="0">
                <a:solidFill>
                  <a:schemeClr val="tx1"/>
                </a:solidFill>
                <a:latin typeface="+mn-lt"/>
                <a:cs typeface="Arial" panose="020B0604020202020204" pitchFamily="34" charset="0"/>
              </a:rPr>
              <a:t> </a:t>
            </a:r>
            <a:r>
              <a:rPr lang="en-US" sz="900" b="1" dirty="0">
                <a:solidFill>
                  <a:schemeClr val="tx1"/>
                </a:solidFill>
                <a:latin typeface="+mn-lt"/>
                <a:cs typeface="Arial" panose="020B0604020202020204" pitchFamily="34" charset="0"/>
              </a:rPr>
              <a:t>Ny slide </a:t>
            </a:r>
            <a:r>
              <a:rPr lang="en-US" sz="900" b="0" dirty="0" err="1">
                <a:solidFill>
                  <a:schemeClr val="tx1"/>
                </a:solidFill>
                <a:latin typeface="+mn-lt"/>
                <a:cs typeface="Arial" panose="020B0604020202020204" pitchFamily="34" charset="0"/>
              </a:rPr>
              <a:t>i</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fanen</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Hjem</a:t>
            </a:r>
            <a:r>
              <a:rPr lang="en-US" sz="900" dirty="0">
                <a:solidFill>
                  <a:schemeClr val="tx1"/>
                </a:solidFill>
                <a:latin typeface="+mn-lt"/>
                <a:cs typeface="Arial" panose="020B0604020202020204" pitchFamily="34" charset="0"/>
              </a:rPr>
              <a:t> for at </a:t>
            </a:r>
            <a:r>
              <a:rPr lang="en-US" sz="900" dirty="0" err="1">
                <a:solidFill>
                  <a:schemeClr val="tx1"/>
                </a:solidFill>
                <a:latin typeface="+mn-lt"/>
                <a:cs typeface="Arial" panose="020B0604020202020204" pitchFamily="34" charset="0"/>
              </a:rPr>
              <a:t>indsætte</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en</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ny</a:t>
            </a:r>
            <a:r>
              <a:rPr lang="en-US" sz="900" dirty="0">
                <a:solidFill>
                  <a:schemeClr val="tx1"/>
                </a:solidFill>
                <a:latin typeface="+mn-lt"/>
                <a:cs typeface="Arial" panose="020B0604020202020204" pitchFamily="34" charset="0"/>
              </a:rPr>
              <a:t> slide.</a:t>
            </a:r>
          </a:p>
          <a:p>
            <a:pPr marL="0" marR="0" lvl="0" indent="0" algn="l" defTabSz="914400" rtl="0" eaLnBrk="1" fontAlgn="auto" latinLnBrk="0" hangingPunct="1">
              <a:lnSpc>
                <a:spcPct val="110000"/>
              </a:lnSpc>
              <a:spcBef>
                <a:spcPts val="0"/>
              </a:spcBef>
              <a:spcAft>
                <a:spcPts val="600"/>
              </a:spcAft>
              <a:buClrTx/>
              <a:buSzTx/>
              <a:buFontTx/>
              <a:buNone/>
              <a:tabLst/>
              <a:defRPr/>
            </a:pPr>
            <a:r>
              <a:rPr lang="en-US" sz="900" dirty="0">
                <a:solidFill>
                  <a:schemeClr val="tx1"/>
                </a:solidFill>
                <a:latin typeface="+mn-lt"/>
                <a:cs typeface="Arial" panose="020B0604020202020204" pitchFamily="34" charset="0"/>
              </a:rPr>
              <a:t>Skift layout</a:t>
            </a:r>
            <a:br>
              <a:rPr lang="en-US" sz="900" dirty="0">
                <a:solidFill>
                  <a:schemeClr val="tx1"/>
                </a:solidFill>
                <a:latin typeface="+mn-lt"/>
                <a:cs typeface="Arial" panose="020B0604020202020204" pitchFamily="34" charset="0"/>
              </a:rPr>
            </a:br>
            <a:r>
              <a:rPr lang="en-US" sz="900" dirty="0" err="1">
                <a:solidFill>
                  <a:schemeClr val="tx1"/>
                </a:solidFill>
                <a:latin typeface="+mn-lt"/>
                <a:cs typeface="Arial" panose="020B0604020202020204" pitchFamily="34" charset="0"/>
              </a:rPr>
              <a:t>Klik</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på</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pilen</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ved</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siden</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af</a:t>
            </a:r>
            <a:r>
              <a:rPr lang="en-US" sz="900" dirty="0">
                <a:solidFill>
                  <a:schemeClr val="tx1"/>
                </a:solidFill>
                <a:latin typeface="+mn-lt"/>
                <a:cs typeface="Arial" panose="020B0604020202020204" pitchFamily="34" charset="0"/>
              </a:rPr>
              <a:t> </a:t>
            </a:r>
            <a:r>
              <a:rPr lang="en-US" sz="900" b="1" dirty="0">
                <a:solidFill>
                  <a:schemeClr val="tx1"/>
                </a:solidFill>
                <a:latin typeface="+mn-lt"/>
                <a:cs typeface="Arial" panose="020B0604020202020204" pitchFamily="34" charset="0"/>
              </a:rPr>
              <a:t>Layout</a:t>
            </a:r>
            <a:r>
              <a:rPr lang="en-US" sz="900" dirty="0">
                <a:solidFill>
                  <a:schemeClr val="tx1"/>
                </a:solidFill>
                <a:latin typeface="+mn-lt"/>
                <a:cs typeface="Arial" panose="020B0604020202020204" pitchFamily="34" charset="0"/>
              </a:rPr>
              <a:t> for at se </a:t>
            </a:r>
            <a:r>
              <a:rPr lang="en-US" sz="900" dirty="0" err="1">
                <a:solidFill>
                  <a:schemeClr val="tx1"/>
                </a:solidFill>
                <a:latin typeface="+mn-lt"/>
                <a:cs typeface="Arial" panose="020B0604020202020204" pitchFamily="34" charset="0"/>
              </a:rPr>
              <a:t>en</a:t>
            </a:r>
            <a:r>
              <a:rPr lang="en-US" sz="900" dirty="0">
                <a:solidFill>
                  <a:schemeClr val="tx1"/>
                </a:solidFill>
                <a:latin typeface="+mn-lt"/>
                <a:cs typeface="Arial" panose="020B0604020202020204" pitchFamily="34" charset="0"/>
              </a:rPr>
              <a:t> menu over </a:t>
            </a:r>
            <a:br>
              <a:rPr lang="en-US" sz="900" dirty="0">
                <a:solidFill>
                  <a:schemeClr val="tx1"/>
                </a:solidFill>
                <a:latin typeface="+mn-lt"/>
                <a:cs typeface="Arial" panose="020B0604020202020204" pitchFamily="34" charset="0"/>
              </a:rPr>
            </a:br>
            <a:r>
              <a:rPr lang="en-US" sz="900" dirty="0">
                <a:solidFill>
                  <a:schemeClr val="tx1"/>
                </a:solidFill>
                <a:latin typeface="+mn-lt"/>
                <a:cs typeface="Arial" panose="020B0604020202020204" pitchFamily="34" charset="0"/>
              </a:rPr>
              <a:t>de </a:t>
            </a:r>
            <a:r>
              <a:rPr lang="en-US" sz="900" dirty="0" err="1">
                <a:solidFill>
                  <a:schemeClr val="tx1"/>
                </a:solidFill>
                <a:latin typeface="+mn-lt"/>
                <a:cs typeface="Arial" panose="020B0604020202020204" pitchFamily="34" charset="0"/>
              </a:rPr>
              <a:t>mulige</a:t>
            </a:r>
            <a:r>
              <a:rPr lang="en-US" sz="900" dirty="0">
                <a:solidFill>
                  <a:schemeClr val="tx1"/>
                </a:solidFill>
                <a:latin typeface="+mn-lt"/>
                <a:cs typeface="Arial" panose="020B0604020202020204" pitchFamily="34" charset="0"/>
              </a:rPr>
              <a:t> slide layouts.</a:t>
            </a:r>
          </a:p>
          <a:p>
            <a:pPr eaLnBrk="1" hangingPunct="1">
              <a:lnSpc>
                <a:spcPct val="110000"/>
              </a:lnSpc>
              <a:spcAft>
                <a:spcPts val="600"/>
              </a:spcAft>
              <a:defRPr/>
            </a:pPr>
            <a:r>
              <a:rPr lang="en-US" sz="900" dirty="0" err="1">
                <a:solidFill>
                  <a:schemeClr val="tx1"/>
                </a:solidFill>
                <a:latin typeface="+mn-lt"/>
                <a:cs typeface="Arial" panose="020B0604020202020204" pitchFamily="34" charset="0"/>
              </a:rPr>
              <a:t>Nulstil</a:t>
            </a:r>
            <a:r>
              <a:rPr lang="en-US" sz="900" dirty="0">
                <a:solidFill>
                  <a:schemeClr val="tx1"/>
                </a:solidFill>
                <a:latin typeface="+mn-lt"/>
                <a:cs typeface="Arial" panose="020B0604020202020204" pitchFamily="34" charset="0"/>
              </a:rPr>
              <a:t> slide</a:t>
            </a:r>
            <a:br>
              <a:rPr lang="en-US" sz="900" dirty="0">
                <a:solidFill>
                  <a:schemeClr val="tx1"/>
                </a:solidFill>
                <a:latin typeface="+mn-lt"/>
                <a:cs typeface="Arial" panose="020B0604020202020204" pitchFamily="34" charset="0"/>
              </a:rPr>
            </a:br>
            <a:r>
              <a:rPr lang="en-US" sz="900" dirty="0" err="1">
                <a:solidFill>
                  <a:schemeClr val="tx1"/>
                </a:solidFill>
                <a:latin typeface="+mn-lt"/>
                <a:cs typeface="Arial" panose="020B0604020202020204" pitchFamily="34" charset="0"/>
              </a:rPr>
              <a:t>Klik</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på</a:t>
            </a:r>
            <a:r>
              <a:rPr lang="en-US" sz="900" dirty="0">
                <a:solidFill>
                  <a:schemeClr val="tx1"/>
                </a:solidFill>
                <a:latin typeface="+mn-lt"/>
                <a:cs typeface="Arial" panose="020B0604020202020204" pitchFamily="34" charset="0"/>
              </a:rPr>
              <a:t> </a:t>
            </a:r>
            <a:r>
              <a:rPr lang="en-US" sz="900" b="1" dirty="0" err="1">
                <a:solidFill>
                  <a:schemeClr val="tx1"/>
                </a:solidFill>
                <a:latin typeface="+mn-lt"/>
                <a:cs typeface="Arial" panose="020B0604020202020204" pitchFamily="34" charset="0"/>
              </a:rPr>
              <a:t>Nulstil</a:t>
            </a:r>
            <a:r>
              <a:rPr lang="en-US" sz="900" dirty="0">
                <a:solidFill>
                  <a:schemeClr val="tx1"/>
                </a:solidFill>
                <a:latin typeface="+mn-lt"/>
                <a:cs typeface="Arial" panose="020B0604020202020204" pitchFamily="34" charset="0"/>
              </a:rPr>
              <a:t> for at </a:t>
            </a:r>
            <a:r>
              <a:rPr lang="en-US" sz="900" dirty="0" err="1">
                <a:solidFill>
                  <a:schemeClr val="tx1"/>
                </a:solidFill>
                <a:latin typeface="+mn-lt"/>
                <a:cs typeface="Arial" panose="020B0604020202020204" pitchFamily="34" charset="0"/>
              </a:rPr>
              <a:t>nulstille</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placeringer</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størrelser</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og</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formatering</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på</a:t>
            </a:r>
            <a:r>
              <a:rPr lang="en-US" sz="900" dirty="0">
                <a:solidFill>
                  <a:schemeClr val="tx1"/>
                </a:solidFill>
                <a:latin typeface="+mn-lt"/>
                <a:cs typeface="Arial" panose="020B0604020202020204" pitchFamily="34" charset="0"/>
              </a:rPr>
              <a:t> alle </a:t>
            </a:r>
            <a:r>
              <a:rPr lang="en-US" sz="900" dirty="0" err="1">
                <a:solidFill>
                  <a:schemeClr val="tx1"/>
                </a:solidFill>
                <a:latin typeface="+mn-lt"/>
                <a:cs typeface="Arial" panose="020B0604020202020204" pitchFamily="34" charset="0"/>
              </a:rPr>
              <a:t>pladsholdere</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til</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deres</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oprindelige</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indstilling</a:t>
            </a:r>
            <a:r>
              <a:rPr lang="en-US" sz="900" dirty="0">
                <a:solidFill>
                  <a:schemeClr val="tx1"/>
                </a:solidFill>
                <a:latin typeface="+mn-lt"/>
                <a:cs typeface="Arial" panose="020B0604020202020204" pitchFamily="34" charset="0"/>
              </a:rPr>
              <a:t>.</a:t>
            </a:r>
            <a:r>
              <a:rPr lang="da-DK" altLang="da-DK" sz="900" b="0" noProof="1">
                <a:solidFill>
                  <a:schemeClr val="tx1"/>
                </a:solidFill>
                <a:latin typeface="+mn-lt"/>
                <a:cs typeface="Arial" panose="020B0604020202020204" pitchFamily="34" charset="0"/>
              </a:rPr>
              <a:t> </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eaLnBrk="1" hangingPunct="1">
              <a:lnSpc>
                <a:spcPct val="110000"/>
              </a:lnSpc>
              <a:spcAft>
                <a:spcPts val="600"/>
              </a:spcAft>
              <a:defRPr/>
            </a:pPr>
            <a:r>
              <a:rPr lang="da-DK" sz="1400" dirty="0">
                <a:solidFill>
                  <a:srgbClr val="66BC84"/>
                </a:solidFill>
                <a:latin typeface="LFPressSansOffc dBold" panose="00000700000000000000" pitchFamily="2" charset="0"/>
                <a:cs typeface="Arial" panose="020B0604020202020204" pitchFamily="34" charset="0"/>
              </a:rPr>
              <a:t>Hjælpelinjer</a:t>
            </a:r>
            <a:endParaRPr lang="da-DK" sz="1400" b="1" noProof="1">
              <a:solidFill>
                <a:srgbClr val="66BC84"/>
              </a:solidFill>
              <a:latin typeface="LFPressSansOffc dBold" panose="00000700000000000000" pitchFamily="2" charset="0"/>
              <a:cs typeface="Arial" panose="020B0604020202020204" pitchFamily="34" charset="0"/>
            </a:endParaRP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eaLnBrk="1" hangingPunct="1">
              <a:lnSpc>
                <a:spcPct val="110000"/>
              </a:lnSpc>
              <a:spcAft>
                <a:spcPts val="600"/>
              </a:spcAft>
              <a:defRPr/>
            </a:pPr>
            <a:r>
              <a:rPr lang="da-DK" altLang="da-DK" sz="1400" b="0" noProof="1">
                <a:solidFill>
                  <a:srgbClr val="66BC84"/>
                </a:solidFill>
                <a:latin typeface="LFPressSansOffc dBold" panose="00000700000000000000" pitchFamily="2" charset="0"/>
                <a:cs typeface="Arial" panose="020B0604020202020204" pitchFamily="34" charset="0"/>
              </a:rPr>
              <a:t>Copy/paste indhold</a:t>
            </a: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lnSpc>
                <a:spcPct val="110000"/>
              </a:lnSpc>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lnSpc>
                <a:spcPct val="110000"/>
              </a:lnSpc>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CA3F53F2-4FC4-4AC7-9435-428F1F09478D}" type="datetime3">
              <a:rPr lang="da-DK" smtClean="0"/>
              <a:t>12.09.2023</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r>
              <a:rPr lang="da-DK"/>
              <a:t>Præsentationstitel</a:t>
            </a:r>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2" name="Title 1">
            <a:extLst>
              <a:ext uri="{FF2B5EF4-FFF2-40B4-BE49-F238E27FC236}">
                <a16:creationId xmlns:a16="http://schemas.microsoft.com/office/drawing/2014/main" id="{48DC5DBC-59F1-8C39-A91C-EEE54E1C5493}"/>
              </a:ext>
            </a:extLst>
          </p:cNvPr>
          <p:cNvSpPr txBox="1">
            <a:spLocks/>
          </p:cNvSpPr>
          <p:nvPr userDrawn="1"/>
        </p:nvSpPr>
        <p:spPr>
          <a:xfrm>
            <a:off x="571500" y="774129"/>
            <a:ext cx="11283305" cy="657872"/>
          </a:xfrm>
          <a:prstGeom prst="rect">
            <a:avLst/>
          </a:prstGeom>
        </p:spPr>
        <p:txBody>
          <a:bodyPr vert="horz" lIns="0" tIns="0" rIns="0" bIns="0" rtlCol="0" anchor="t" anchorCtr="0">
            <a:noAutofit/>
          </a:bodyPr>
          <a:lstStyle>
            <a:lvl1pPr algn="l" defTabSz="914400" rtl="0" eaLnBrk="1" latinLnBrk="0" hangingPunct="1">
              <a:lnSpc>
                <a:spcPct val="95000"/>
              </a:lnSpc>
              <a:spcBef>
                <a:spcPct val="0"/>
              </a:spcBef>
              <a:buNone/>
              <a:defRPr sz="4400" kern="1200" spc="-50" baseline="0">
                <a:solidFill>
                  <a:schemeClr val="tx2"/>
                </a:solidFill>
                <a:latin typeface="+mj-lt"/>
                <a:ea typeface="+mj-ea"/>
                <a:cs typeface="+mj-cs"/>
              </a:defRPr>
            </a:lvl1pPr>
          </a:lstStyle>
          <a:p>
            <a:r>
              <a:rPr lang="da-DK" sz="4000" spc="-100" baseline="0" dirty="0">
                <a:solidFill>
                  <a:schemeClr val="tx2"/>
                </a:solidFill>
              </a:rPr>
              <a:t>TIPS &amp; TRICKS - din brugerguide</a:t>
            </a:r>
          </a:p>
        </p:txBody>
      </p:sp>
      <p:pic>
        <p:nvPicPr>
          <p:cNvPr id="21" name="Billede 20" descr="Et billede, der indeholder diagram&#10;&#10;Automatisk genereret beskrivelse">
            <a:extLst>
              <a:ext uri="{FF2B5EF4-FFF2-40B4-BE49-F238E27FC236}">
                <a16:creationId xmlns:a16="http://schemas.microsoft.com/office/drawing/2014/main" id="{1EDAF855-5B58-56B3-B926-00FB0E223B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5687" y="1782078"/>
            <a:ext cx="274320" cy="434340"/>
          </a:xfrm>
          <a:prstGeom prst="rect">
            <a:avLst/>
          </a:prstGeom>
        </p:spPr>
      </p:pic>
      <p:pic>
        <p:nvPicPr>
          <p:cNvPr id="22" name="Billede 21">
            <a:extLst>
              <a:ext uri="{FF2B5EF4-FFF2-40B4-BE49-F238E27FC236}">
                <a16:creationId xmlns:a16="http://schemas.microsoft.com/office/drawing/2014/main" id="{5D12A722-029A-BC96-1174-EE72BA2F51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079564" y="2347138"/>
            <a:ext cx="457200" cy="142875"/>
          </a:xfrm>
          <a:prstGeom prst="rect">
            <a:avLst/>
          </a:prstGeom>
        </p:spPr>
      </p:pic>
      <p:pic>
        <p:nvPicPr>
          <p:cNvPr id="24" name="Billede 23">
            <a:extLst>
              <a:ext uri="{FF2B5EF4-FFF2-40B4-BE49-F238E27FC236}">
                <a16:creationId xmlns:a16="http://schemas.microsoft.com/office/drawing/2014/main" id="{8942B966-6BB9-5D09-8F56-968CCDA497A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093762" y="2694960"/>
            <a:ext cx="382905" cy="142875"/>
          </a:xfrm>
          <a:prstGeom prst="rect">
            <a:avLst/>
          </a:prstGeom>
        </p:spPr>
      </p:pic>
      <p:pic>
        <p:nvPicPr>
          <p:cNvPr id="31" name="Billede 30" descr="Et billede, der indeholder diagram&#10;&#10;Automatisk genereret beskrivelse">
            <a:extLst>
              <a:ext uri="{FF2B5EF4-FFF2-40B4-BE49-F238E27FC236}">
                <a16:creationId xmlns:a16="http://schemas.microsoft.com/office/drawing/2014/main" id="{3AEAB7CF-695C-2BDA-8621-ACEE94A1CC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66177" y="2460400"/>
            <a:ext cx="257175" cy="154305"/>
          </a:xfrm>
          <a:prstGeom prst="rect">
            <a:avLst/>
          </a:prstGeom>
        </p:spPr>
      </p:pic>
      <p:pic>
        <p:nvPicPr>
          <p:cNvPr id="34" name="Billede 33">
            <a:extLst>
              <a:ext uri="{FF2B5EF4-FFF2-40B4-BE49-F238E27FC236}">
                <a16:creationId xmlns:a16="http://schemas.microsoft.com/office/drawing/2014/main" id="{3B8CEEC2-BC76-7931-F003-3C624F2DDC4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76511" y="1922054"/>
            <a:ext cx="302895" cy="177165"/>
          </a:xfrm>
          <a:prstGeom prst="rect">
            <a:avLst/>
          </a:prstGeom>
        </p:spPr>
      </p:pic>
      <p:pic>
        <p:nvPicPr>
          <p:cNvPr id="38" name="Billede 37">
            <a:extLst>
              <a:ext uri="{FF2B5EF4-FFF2-40B4-BE49-F238E27FC236}">
                <a16:creationId xmlns:a16="http://schemas.microsoft.com/office/drawing/2014/main" id="{ED3EF9D5-2896-8E46-FCDB-76F169F1F20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98186" y="1879800"/>
            <a:ext cx="188595" cy="211455"/>
          </a:xfrm>
          <a:prstGeom prst="rect">
            <a:avLst/>
          </a:prstGeom>
        </p:spPr>
      </p:pic>
      <p:pic>
        <p:nvPicPr>
          <p:cNvPr id="40" name="Billede 39" descr="Et billede, der indeholder diagram&#10;&#10;Automatisk genereret beskrivelse">
            <a:extLst>
              <a:ext uri="{FF2B5EF4-FFF2-40B4-BE49-F238E27FC236}">
                <a16:creationId xmlns:a16="http://schemas.microsoft.com/office/drawing/2014/main" id="{0AA0ABF7-97FB-07D4-A315-CDB37EDB50D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462047" y="2208864"/>
            <a:ext cx="274320" cy="428625"/>
          </a:xfrm>
          <a:prstGeom prst="rect">
            <a:avLst/>
          </a:prstGeom>
        </p:spPr>
      </p:pic>
      <p:pic>
        <p:nvPicPr>
          <p:cNvPr id="42" name="Billede 41">
            <a:extLst>
              <a:ext uri="{FF2B5EF4-FFF2-40B4-BE49-F238E27FC236}">
                <a16:creationId xmlns:a16="http://schemas.microsoft.com/office/drawing/2014/main" id="{FB95B137-331B-450D-A8C3-C7336D30D1A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6511" y="2919075"/>
            <a:ext cx="622269" cy="754190"/>
          </a:xfrm>
          <a:prstGeom prst="rect">
            <a:avLst/>
          </a:prstGeom>
        </p:spPr>
      </p:pic>
      <p:pic>
        <p:nvPicPr>
          <p:cNvPr id="44" name="Billede 43" descr="Et billede, der indeholder tekst, avis, skærmbillede&#10;&#10;Automatisk genereret beskrivelse">
            <a:extLst>
              <a:ext uri="{FF2B5EF4-FFF2-40B4-BE49-F238E27FC236}">
                <a16:creationId xmlns:a16="http://schemas.microsoft.com/office/drawing/2014/main" id="{B4766643-DD3D-FD07-EE34-D8630D287FB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1500" y="3801895"/>
            <a:ext cx="2343150" cy="769335"/>
          </a:xfrm>
          <a:prstGeom prst="rect">
            <a:avLst/>
          </a:prstGeom>
        </p:spPr>
      </p:pic>
      <p:pic>
        <p:nvPicPr>
          <p:cNvPr id="46" name="Billede 45">
            <a:extLst>
              <a:ext uri="{FF2B5EF4-FFF2-40B4-BE49-F238E27FC236}">
                <a16:creationId xmlns:a16="http://schemas.microsoft.com/office/drawing/2014/main" id="{BFBF5147-EEAF-FD06-0FA8-0B64E32A3362}"/>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1534"/>
          <a:stretch/>
        </p:blipFill>
        <p:spPr>
          <a:xfrm>
            <a:off x="4354926" y="6029789"/>
            <a:ext cx="962088" cy="242857"/>
          </a:xfrm>
          <a:prstGeom prst="rect">
            <a:avLst/>
          </a:prstGeom>
        </p:spPr>
      </p:pic>
      <p:pic>
        <p:nvPicPr>
          <p:cNvPr id="48" name="Billede 47" descr="Et billede, der indeholder diagram&#10;&#10;Automatisk genereret beskrivelse">
            <a:extLst>
              <a:ext uri="{FF2B5EF4-FFF2-40B4-BE49-F238E27FC236}">
                <a16:creationId xmlns:a16="http://schemas.microsoft.com/office/drawing/2014/main" id="{80F63F5E-9EB8-071E-8957-61FF2C09572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965837" y="5126790"/>
            <a:ext cx="982980" cy="462915"/>
          </a:xfrm>
          <a:prstGeom prst="rect">
            <a:avLst/>
          </a:prstGeom>
        </p:spPr>
      </p:pic>
      <p:pic>
        <p:nvPicPr>
          <p:cNvPr id="50" name="Billede 49" descr="Et billede, der indeholder tekst&#10;&#10;Automatisk genereret beskrivelse">
            <a:extLst>
              <a:ext uri="{FF2B5EF4-FFF2-40B4-BE49-F238E27FC236}">
                <a16:creationId xmlns:a16="http://schemas.microsoft.com/office/drawing/2014/main" id="{1A2F8FB1-627C-C199-2D0D-665E2FF8684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14380" y="3338233"/>
            <a:ext cx="1479128" cy="324371"/>
          </a:xfrm>
          <a:prstGeom prst="rect">
            <a:avLst/>
          </a:prstGeom>
        </p:spPr>
      </p:pic>
      <p:pic>
        <p:nvPicPr>
          <p:cNvPr id="52" name="Billede 51" descr="Et billede, der indeholder diagram&#10;&#10;Automatisk genereret beskrivelse">
            <a:extLst>
              <a:ext uri="{FF2B5EF4-FFF2-40B4-BE49-F238E27FC236}">
                <a16:creationId xmlns:a16="http://schemas.microsoft.com/office/drawing/2014/main" id="{0E4DE1B4-B015-EB4E-ADF9-1CE34B2CC21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460378" y="5972554"/>
            <a:ext cx="932156" cy="357326"/>
          </a:xfrm>
          <a:prstGeom prst="rect">
            <a:avLst/>
          </a:prstGeom>
        </p:spPr>
      </p:pic>
      <p:sp>
        <p:nvSpPr>
          <p:cNvPr id="53" name="Rectangle 18">
            <a:extLst>
              <a:ext uri="{FF2B5EF4-FFF2-40B4-BE49-F238E27FC236}">
                <a16:creationId xmlns:a16="http://schemas.microsoft.com/office/drawing/2014/main" id="{DFAB16EB-0FA9-2E76-E990-3D918B37D1D0}"/>
              </a:ext>
            </a:extLst>
          </p:cNvPr>
          <p:cNvSpPr/>
          <p:nvPr userDrawn="1"/>
        </p:nvSpPr>
        <p:spPr>
          <a:xfrm>
            <a:off x="4731444" y="6124281"/>
            <a:ext cx="591553" cy="14455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Billede 3" descr="Et billede, der indeholder diagram&#10;&#10;Automatisk genereret beskrivelse">
            <a:extLst>
              <a:ext uri="{FF2B5EF4-FFF2-40B4-BE49-F238E27FC236}">
                <a16:creationId xmlns:a16="http://schemas.microsoft.com/office/drawing/2014/main" id="{42C1D753-83A3-7F6A-2AD4-8B65622DD160}"/>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42277" t="14906" r="9540" b="51461"/>
          <a:stretch/>
        </p:blipFill>
        <p:spPr>
          <a:xfrm>
            <a:off x="6841008" y="4597774"/>
            <a:ext cx="952500" cy="377638"/>
          </a:xfrm>
          <a:prstGeom prst="rect">
            <a:avLst/>
          </a:prstGeom>
        </p:spPr>
      </p:pic>
      <p:pic>
        <p:nvPicPr>
          <p:cNvPr id="6" name="Billede 5" descr="Et billede, der indeholder diagram&#10;&#10;Automatisk genereret beskrivelse">
            <a:extLst>
              <a:ext uri="{FF2B5EF4-FFF2-40B4-BE49-F238E27FC236}">
                <a16:creationId xmlns:a16="http://schemas.microsoft.com/office/drawing/2014/main" id="{485B7E64-7CAE-F2D9-1403-B9203D25F62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89962" y="5007098"/>
            <a:ext cx="703546" cy="1334865"/>
          </a:xfrm>
          <a:prstGeom prst="rect">
            <a:avLst/>
          </a:prstGeom>
        </p:spPr>
      </p:pic>
    </p:spTree>
    <p:extLst>
      <p:ext uri="{BB962C8B-B14F-4D97-AF65-F5344CB8AC3E}">
        <p14:creationId xmlns:p14="http://schemas.microsoft.com/office/powerpoint/2010/main" val="2375376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2"/>
        </a:solidFill>
        <a:effectLst/>
      </p:bgPr>
    </p:bg>
    <p:spTree>
      <p:nvGrpSpPr>
        <p:cNvPr id="1" name=""/>
        <p:cNvGrpSpPr/>
        <p:nvPr/>
      </p:nvGrpSpPr>
      <p:grpSpPr>
        <a:xfrm>
          <a:off x="0" y="0"/>
          <a:ext cx="0" cy="0"/>
          <a:chOff x="0" y="0"/>
          <a:chExt cx="0" cy="0"/>
        </a:xfrm>
      </p:grpSpPr>
      <p:sp>
        <p:nvSpPr>
          <p:cNvPr id="5" name="Do not use"/>
          <p:cNvSpPr txBox="1"/>
          <p:nvPr userDrawn="1"/>
        </p:nvSpPr>
        <p:spPr bwMode="white">
          <a:xfrm>
            <a:off x="430213" y="40968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latin typeface="+mn-lt"/>
              </a:rPr>
              <a:t>Hvis du ser andre </a:t>
            </a:r>
            <a:r>
              <a:rPr lang="da-DK" sz="4400" b="0" i="0" noProof="0" dirty="0">
                <a:solidFill>
                  <a:schemeClr val="bg1"/>
                </a:solidFill>
                <a:latin typeface="+mn-lt"/>
              </a:rPr>
              <a:t>layouts efter dette,</a:t>
            </a:r>
            <a:br>
              <a:rPr lang="da-DK" sz="4400" b="0" i="0" noProof="0" dirty="0">
                <a:solidFill>
                  <a:schemeClr val="bg1"/>
                </a:solidFill>
                <a:latin typeface="+mn-lt"/>
              </a:rPr>
            </a:br>
            <a:r>
              <a:rPr lang="da-DK" sz="4400" b="0" noProof="0" dirty="0">
                <a:solidFill>
                  <a:schemeClr val="bg1"/>
                </a:solidFill>
                <a:latin typeface="+mn-lt"/>
              </a:rPr>
              <a:t>brug dem ikke. Disse layouts </a:t>
            </a:r>
            <a:r>
              <a:rPr lang="da-DK" sz="4400" b="0" i="0" u="none" noProof="0" dirty="0">
                <a:solidFill>
                  <a:schemeClr val="bg1"/>
                </a:solidFill>
                <a:latin typeface="+mn-lt"/>
              </a:rPr>
              <a:t>tilhører ikke </a:t>
            </a:r>
            <a:br>
              <a:rPr lang="da-DK" sz="4400" b="0" i="0" u="none" noProof="0" dirty="0">
                <a:solidFill>
                  <a:schemeClr val="bg1"/>
                </a:solidFill>
                <a:latin typeface="+mn-lt"/>
              </a:rPr>
            </a:br>
            <a:r>
              <a:rPr lang="da-DK" sz="4400" b="0" i="0" u="none" noProof="0" dirty="0">
                <a:solidFill>
                  <a:schemeClr val="bg1"/>
                </a:solidFill>
                <a:latin typeface="+mn-lt"/>
              </a:rPr>
              <a:t>vores </a:t>
            </a:r>
            <a:r>
              <a:rPr lang="da-DK" sz="4400" b="0" i="0" u="none" noProof="1">
                <a:solidFill>
                  <a:schemeClr val="bg1"/>
                </a:solidFill>
                <a:latin typeface="+mn-lt"/>
              </a:rPr>
              <a:t>corporate </a:t>
            </a:r>
            <a:r>
              <a:rPr lang="da-DK" sz="4400" b="0" noProof="0" dirty="0">
                <a:solidFill>
                  <a:schemeClr val="bg1"/>
                </a:solidFill>
                <a:latin typeface="+mn-lt"/>
              </a:rPr>
              <a:t>skabelon.</a:t>
            </a:r>
            <a:br>
              <a:rPr lang="da-DK" sz="2800" b="0" noProof="0" dirty="0">
                <a:solidFill>
                  <a:schemeClr val="bg1"/>
                </a:solidFill>
                <a:latin typeface="+mn-lt"/>
              </a:rPr>
            </a:br>
            <a:br>
              <a:rPr lang="da-DK" sz="2800" b="0" noProof="0" dirty="0">
                <a:solidFill>
                  <a:schemeClr val="bg1"/>
                </a:solidFill>
                <a:latin typeface="+mn-lt"/>
              </a:rPr>
            </a:br>
            <a:endParaRPr lang="da-DK" sz="2800" b="0" noProof="0" dirty="0">
              <a:solidFill>
                <a:schemeClr val="bg1"/>
              </a:solidFill>
              <a:latin typeface="+mn-lt"/>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348330" y="3261256"/>
            <a:ext cx="1036788" cy="1036788"/>
            <a:chOff x="6096000" y="4963130"/>
            <a:chExt cx="1456719" cy="1456719"/>
          </a:xfrm>
          <a:solidFill>
            <a:schemeClr val="bg2"/>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635000" y="2809824"/>
            <a:ext cx="11633930" cy="1785104"/>
          </a:xfrm>
          <a:prstGeom prst="rect">
            <a:avLst/>
          </a:prstGeom>
        </p:spPr>
        <p:txBody>
          <a:bodyPr wrap="square">
            <a:spAutoFit/>
          </a:bodyPr>
          <a:lstStyle/>
          <a:p>
            <a:pPr algn="l"/>
            <a:r>
              <a:rPr lang="da-DK" sz="10800" b="1" i="0" u="none" noProof="0" dirty="0">
                <a:solidFill>
                  <a:schemeClr val="bg2"/>
                </a:solidFill>
                <a:latin typeface="+mn-lt"/>
              </a:rPr>
              <a:t>Brug dem ikke</a:t>
            </a:r>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384167"/>
            <a:ext cx="11356974" cy="127727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latin typeface="+mn-lt"/>
              </a:rPr>
              <a:t>Pga. PowerPoints standard Kopier/Indsæt funktionalitet </a:t>
            </a:r>
            <a:br>
              <a:rPr lang="da-DK" sz="2000" b="0" noProof="0" dirty="0">
                <a:solidFill>
                  <a:schemeClr val="bg1"/>
                </a:solidFill>
                <a:latin typeface="+mn-lt"/>
              </a:rPr>
            </a:br>
            <a:r>
              <a:rPr lang="da-DK" sz="2000" b="0" noProof="0" dirty="0">
                <a:solidFill>
                  <a:schemeClr val="bg1"/>
                </a:solidFill>
                <a:latin typeface="+mn-lt"/>
              </a:rPr>
              <a:t>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latin typeface="+mn-lt"/>
              </a:rPr>
              <a:t>OBS! Layouts efter dette kan indeholde potential fortrolig information.</a:t>
            </a:r>
            <a:br>
              <a:rPr lang="da-DK" sz="1800" b="0" noProof="0" dirty="0">
                <a:solidFill>
                  <a:schemeClr val="bg1"/>
                </a:solidFill>
                <a:latin typeface="+mn-lt"/>
              </a:rPr>
            </a:br>
            <a:endParaRPr lang="da-DK" sz="1800" b="0" noProof="0" dirty="0">
              <a:solidFill>
                <a:schemeClr val="bg1"/>
              </a:solidFill>
              <a:latin typeface="+mn-lt"/>
            </a:endParaRP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318EC90D-980B-416E-BF9A-85DEEA43DB65}" type="datetime3">
              <a:rPr lang="da-DK" smtClean="0"/>
              <a:t>12.09.2023</a:t>
            </a:fld>
            <a:endParaRPr lang="da-DK" dirty="0"/>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r>
              <a:rPr lang="da-DK"/>
              <a:t>Præsentationstitel</a:t>
            </a:r>
            <a:endParaRPr lang="da-DK" dirty="0"/>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51686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A - Lysegrøn baggru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2354491"/>
          </a:xfrm>
        </p:spPr>
        <p:txBody>
          <a:bodyPr>
            <a:noAutofit/>
          </a:bodyPr>
          <a:lstStyle>
            <a:lvl1pPr>
              <a:defRPr sz="9000">
                <a:solidFill>
                  <a:schemeClr val="tx2"/>
                </a:solidFill>
              </a:defRPr>
            </a:lvl1pPr>
          </a:lstStyle>
          <a:p>
            <a:r>
              <a:rPr lang="da-DK" noProof="0" dirty="0"/>
              <a:t>Kort overskrift          i to linjer</a:t>
            </a:r>
          </a:p>
        </p:txBody>
      </p:sp>
      <p:sp>
        <p:nvSpPr>
          <p:cNvPr id="11" name="Text Placeholder 10">
            <a:extLst>
              <a:ext uri="{FF2B5EF4-FFF2-40B4-BE49-F238E27FC236}">
                <a16:creationId xmlns:a16="http://schemas.microsoft.com/office/drawing/2014/main" id="{B19DFCA9-41BE-4525-BBE4-E13E96AB1A3E}"/>
              </a:ext>
            </a:extLst>
          </p:cNvPr>
          <p:cNvSpPr>
            <a:spLocks noGrp="1"/>
          </p:cNvSpPr>
          <p:nvPr>
            <p:ph type="body" sz="quarter" idx="10" hasCustomPrompt="1"/>
          </p:nvPr>
        </p:nvSpPr>
        <p:spPr>
          <a:xfrm>
            <a:off x="571500" y="3755664"/>
            <a:ext cx="5384800" cy="756617"/>
          </a:xfrm>
        </p:spPr>
        <p:txBody>
          <a:bodyPr>
            <a:noAutofit/>
          </a:bodyPr>
          <a:lstStyle>
            <a:lvl1pPr marL="0" indent="0">
              <a:spcAft>
                <a:spcPts val="0"/>
              </a:spcAft>
              <a:buNone/>
              <a:defRPr>
                <a:solidFill>
                  <a:schemeClr val="tx2"/>
                </a:solidFill>
              </a:defRPr>
            </a:lvl1pPr>
            <a:lvl2pPr marL="288000" indent="0">
              <a:buNone/>
              <a:defRPr/>
            </a:lvl2pPr>
          </a:lstStyle>
          <a:p>
            <a:pPr lvl="0"/>
            <a:r>
              <a:rPr lang="da-DK" noProof="0" dirty="0"/>
              <a:t>Manchet i </a:t>
            </a:r>
            <a:r>
              <a:rPr lang="da-DK" noProof="0" dirty="0" err="1"/>
              <a:t>maks</a:t>
            </a:r>
            <a:r>
              <a:rPr lang="da-DK" noProof="0" dirty="0"/>
              <a:t> tre linjer </a:t>
            </a:r>
            <a:r>
              <a:rPr lang="da-DK" noProof="0" dirty="0" err="1"/>
              <a:t>nostrum</a:t>
            </a:r>
            <a:r>
              <a:rPr lang="da-DK" noProof="0" dirty="0"/>
              <a:t> </a:t>
            </a:r>
            <a:r>
              <a:rPr lang="da-DK" noProof="0" dirty="0" err="1"/>
              <a:t>que</a:t>
            </a:r>
            <a:r>
              <a:rPr lang="da-DK" noProof="0" dirty="0"/>
              <a:t> </a:t>
            </a:r>
            <a:r>
              <a:rPr lang="da-DK" noProof="0" dirty="0" err="1"/>
              <a:t>veria</a:t>
            </a:r>
            <a:r>
              <a:rPr lang="da-DK" noProof="0" dirty="0"/>
              <a:t> </a:t>
            </a:r>
            <a:r>
              <a:rPr lang="da-DK" noProof="0" dirty="0" err="1"/>
              <a:t>velessus</a:t>
            </a:r>
            <a:r>
              <a:rPr lang="da-DK" noProof="0" dirty="0"/>
              <a:t> assimil </a:t>
            </a:r>
            <a:r>
              <a:rPr lang="da-DK" noProof="0" dirty="0" err="1"/>
              <a:t>imeni</a:t>
            </a:r>
            <a:r>
              <a:rPr lang="da-DK" noProof="0" dirty="0"/>
              <a:t> </a:t>
            </a:r>
            <a:r>
              <a:rPr lang="da-DK" noProof="0" dirty="0" err="1"/>
              <a:t>ilibus</a:t>
            </a:r>
            <a:r>
              <a:rPr lang="da-DK" noProof="0" dirty="0"/>
              <a:t> as </a:t>
            </a:r>
            <a:r>
              <a:rPr lang="da-DK" noProof="0" dirty="0" err="1"/>
              <a:t>ressum</a:t>
            </a:r>
            <a:r>
              <a:rPr lang="da-DK" noProof="0" dirty="0"/>
              <a:t> </a:t>
            </a:r>
            <a:r>
              <a:rPr lang="da-DK" noProof="0" dirty="0" err="1"/>
              <a:t>que</a:t>
            </a:r>
            <a:r>
              <a:rPr lang="da-DK" noProof="0" dirty="0"/>
              <a:t> </a:t>
            </a:r>
            <a:r>
              <a:rPr lang="da-DK" noProof="0" dirty="0" err="1"/>
              <a:t>repella</a:t>
            </a:r>
            <a:r>
              <a:rPr lang="da-DK" noProof="0" dirty="0"/>
              <a:t> </a:t>
            </a:r>
            <a:r>
              <a:rPr lang="da-DK" noProof="0" dirty="0" err="1"/>
              <a:t>borume</a:t>
            </a:r>
            <a:r>
              <a:rPr lang="da-DK" noProof="0" dirty="0"/>
              <a:t> </a:t>
            </a:r>
            <a:r>
              <a:rPr lang="da-DK" noProof="0" dirty="0" err="1"/>
              <a:t>exceperum</a:t>
            </a:r>
            <a:r>
              <a:rPr lang="da-DK" noProof="0" dirty="0"/>
              <a:t> </a:t>
            </a:r>
            <a:r>
              <a:rPr lang="da-DK" noProof="0" dirty="0" err="1"/>
              <a:t>quenim</a:t>
            </a:r>
            <a:r>
              <a:rPr lang="da-DK" noProof="0" dirty="0"/>
              <a:t> </a:t>
            </a:r>
            <a:r>
              <a:rPr lang="da-DK" noProof="0" dirty="0" err="1"/>
              <a:t>us</a:t>
            </a:r>
            <a:r>
              <a:rPr lang="da-DK" noProof="0" dirty="0"/>
              <a:t> </a:t>
            </a:r>
            <a:r>
              <a:rPr lang="da-DK" noProof="0" dirty="0" err="1"/>
              <a:t>dolupta</a:t>
            </a:r>
            <a:r>
              <a:rPr lang="da-DK" noProof="0" dirty="0"/>
              <a:t> </a:t>
            </a:r>
            <a:r>
              <a:rPr lang="da-DK" noProof="0" dirty="0" err="1"/>
              <a:t>tquam</a:t>
            </a:r>
            <a:r>
              <a:rPr lang="da-DK" noProof="0" dirty="0"/>
              <a:t> </a:t>
            </a:r>
            <a:r>
              <a:rPr lang="da-DK" noProof="0" dirty="0" err="1"/>
              <a:t>nate</a:t>
            </a:r>
            <a:r>
              <a:rPr lang="da-DK" noProof="0" dirty="0"/>
              <a:t> </a:t>
            </a:r>
            <a:r>
              <a:rPr lang="da-DK" noProof="0" dirty="0" err="1"/>
              <a:t>niminciis</a:t>
            </a:r>
            <a:r>
              <a:rPr lang="da-DK" noProof="0" dirty="0"/>
              <a:t> </a:t>
            </a:r>
            <a:r>
              <a:rPr lang="da-DK" noProof="0" dirty="0" err="1"/>
              <a:t>accaeserum</a:t>
            </a:r>
            <a:r>
              <a:rPr lang="da-DK" noProof="0" dirty="0"/>
              <a:t>.</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6020186"/>
            <a:ext cx="2069584" cy="230832"/>
          </a:xfrm>
          <a:prstGeom prst="rect">
            <a:avLst/>
          </a:prstGeom>
          <a:noFill/>
        </p:spPr>
        <p:txBody>
          <a:bodyPr wrap="square" lIns="0" tIns="0" rIns="0" bIns="0" rtlCol="0">
            <a:spAutoFit/>
          </a:bodyPr>
          <a:lstStyle/>
          <a:p>
            <a:r>
              <a:rPr lang="da-DK" sz="1500" dirty="0">
                <a:solidFill>
                  <a:schemeClr val="tx2"/>
                </a:solidFill>
                <a:latin typeface="LFPressSansOffc dBold" panose="00000700000000000000" pitchFamily="2" charset="0"/>
              </a:rPr>
              <a:t>Landbrug &amp; Fødevarer</a:t>
            </a:r>
          </a:p>
        </p:txBody>
      </p:sp>
    </p:spTree>
    <p:extLst>
      <p:ext uri="{BB962C8B-B14F-4D97-AF65-F5344CB8AC3E}">
        <p14:creationId xmlns:p14="http://schemas.microsoft.com/office/powerpoint/2010/main" val="66993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B - Lysegrøn baggru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1831271"/>
          </a:xfrm>
        </p:spPr>
        <p:txBody>
          <a:bodyPr>
            <a:noAutofit/>
          </a:bodyPr>
          <a:lstStyle>
            <a:lvl1pPr>
              <a:defRPr sz="7000">
                <a:solidFill>
                  <a:schemeClr val="tx2"/>
                </a:solidFill>
              </a:defRPr>
            </a:lvl1pPr>
          </a:lstStyle>
          <a:p>
            <a:r>
              <a:rPr lang="da-DK" noProof="0" dirty="0"/>
              <a:t>Kort overskrift                      i to linjer</a:t>
            </a:r>
          </a:p>
        </p:txBody>
      </p:sp>
      <p:sp>
        <p:nvSpPr>
          <p:cNvPr id="11" name="Text Placeholder 10">
            <a:extLst>
              <a:ext uri="{FF2B5EF4-FFF2-40B4-BE49-F238E27FC236}">
                <a16:creationId xmlns:a16="http://schemas.microsoft.com/office/drawing/2014/main" id="{B19DFCA9-41BE-4525-BBE4-E13E96AB1A3E}"/>
              </a:ext>
            </a:extLst>
          </p:cNvPr>
          <p:cNvSpPr>
            <a:spLocks noGrp="1"/>
          </p:cNvSpPr>
          <p:nvPr>
            <p:ph type="body" sz="quarter" idx="10" hasCustomPrompt="1"/>
          </p:nvPr>
        </p:nvSpPr>
        <p:spPr>
          <a:xfrm>
            <a:off x="571500" y="3263653"/>
            <a:ext cx="5384800" cy="756617"/>
          </a:xfrm>
        </p:spPr>
        <p:txBody>
          <a:bodyPr>
            <a:noAutofit/>
          </a:bodyPr>
          <a:lstStyle>
            <a:lvl1pPr marL="0" indent="0">
              <a:spcAft>
                <a:spcPts val="0"/>
              </a:spcAft>
              <a:buNone/>
              <a:defRPr sz="1800">
                <a:solidFill>
                  <a:schemeClr val="tx2"/>
                </a:solidFill>
              </a:defRPr>
            </a:lvl1pPr>
            <a:lvl2pPr marL="288000" indent="0">
              <a:buNone/>
              <a:defRPr/>
            </a:lvl2pPr>
          </a:lstStyle>
          <a:p>
            <a:pPr lvl="0"/>
            <a:r>
              <a:rPr lang="da-DK" noProof="0" dirty="0"/>
              <a:t>Manchet i </a:t>
            </a:r>
            <a:r>
              <a:rPr lang="da-DK" noProof="0" dirty="0" err="1"/>
              <a:t>maks</a:t>
            </a:r>
            <a:r>
              <a:rPr lang="da-DK" noProof="0" dirty="0"/>
              <a:t> tre linjer </a:t>
            </a:r>
            <a:r>
              <a:rPr lang="da-DK" noProof="0" dirty="0" err="1"/>
              <a:t>nostrum</a:t>
            </a:r>
            <a:r>
              <a:rPr lang="da-DK" noProof="0" dirty="0"/>
              <a:t> </a:t>
            </a:r>
            <a:r>
              <a:rPr lang="da-DK" noProof="0" dirty="0" err="1"/>
              <a:t>que</a:t>
            </a:r>
            <a:r>
              <a:rPr lang="da-DK" noProof="0" dirty="0"/>
              <a:t> </a:t>
            </a:r>
            <a:r>
              <a:rPr lang="da-DK" noProof="0" dirty="0" err="1"/>
              <a:t>veria</a:t>
            </a:r>
            <a:r>
              <a:rPr lang="da-DK" noProof="0" dirty="0"/>
              <a:t> </a:t>
            </a:r>
            <a:r>
              <a:rPr lang="da-DK" noProof="0" dirty="0" err="1"/>
              <a:t>veles</a:t>
            </a:r>
            <a:r>
              <a:rPr lang="da-DK" noProof="0" dirty="0"/>
              <a:t> sussimil </a:t>
            </a:r>
            <a:r>
              <a:rPr lang="da-DK" noProof="0" dirty="0" err="1"/>
              <a:t>imenihilibus</a:t>
            </a:r>
            <a:r>
              <a:rPr lang="da-DK" noProof="0" dirty="0"/>
              <a:t> as </a:t>
            </a:r>
            <a:r>
              <a:rPr lang="da-DK" noProof="0" dirty="0" err="1"/>
              <a:t>ressum</a:t>
            </a:r>
            <a:r>
              <a:rPr lang="da-DK" noProof="0" dirty="0"/>
              <a:t> </a:t>
            </a:r>
            <a:r>
              <a:rPr lang="da-DK" noProof="0" dirty="0" err="1"/>
              <a:t>que</a:t>
            </a:r>
            <a:r>
              <a:rPr lang="da-DK" noProof="0" dirty="0"/>
              <a:t> </a:t>
            </a:r>
            <a:r>
              <a:rPr lang="da-DK" noProof="0" dirty="0" err="1"/>
              <a:t>repella</a:t>
            </a:r>
            <a:r>
              <a:rPr lang="da-DK" noProof="0" dirty="0"/>
              <a:t> </a:t>
            </a:r>
            <a:r>
              <a:rPr lang="da-DK" noProof="0" dirty="0" err="1"/>
              <a:t>borume</a:t>
            </a:r>
            <a:r>
              <a:rPr lang="da-DK" noProof="0" dirty="0"/>
              <a:t> </a:t>
            </a:r>
            <a:r>
              <a:rPr lang="da-DK" noProof="0" dirty="0" err="1"/>
              <a:t>nimus</a:t>
            </a:r>
            <a:r>
              <a:rPr lang="da-DK" noProof="0" dirty="0"/>
              <a:t> </a:t>
            </a:r>
            <a:r>
              <a:rPr lang="da-DK" noProof="0" dirty="0" err="1"/>
              <a:t>dolupta</a:t>
            </a:r>
            <a:r>
              <a:rPr lang="da-DK" noProof="0" dirty="0"/>
              <a:t> </a:t>
            </a:r>
            <a:r>
              <a:rPr lang="da-DK" noProof="0" dirty="0" err="1"/>
              <a:t>tquam</a:t>
            </a:r>
            <a:r>
              <a:rPr lang="da-DK" noProof="0" dirty="0"/>
              <a:t> </a:t>
            </a:r>
            <a:r>
              <a:rPr lang="da-DK" noProof="0" dirty="0" err="1"/>
              <a:t>nate</a:t>
            </a:r>
            <a:r>
              <a:rPr lang="da-DK" noProof="0" dirty="0"/>
              <a:t> </a:t>
            </a:r>
            <a:r>
              <a:rPr lang="da-DK" noProof="0" dirty="0" err="1"/>
              <a:t>niminciis</a:t>
            </a:r>
            <a:r>
              <a:rPr lang="da-DK" noProof="0" dirty="0"/>
              <a:t> </a:t>
            </a:r>
            <a:r>
              <a:rPr lang="da-DK" noProof="0" dirty="0" err="1"/>
              <a:t>accaeserum</a:t>
            </a:r>
            <a:r>
              <a:rPr lang="da-DK" noProof="0" dirty="0"/>
              <a:t>.</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6020186"/>
            <a:ext cx="2069584" cy="230832"/>
          </a:xfrm>
          <a:prstGeom prst="rect">
            <a:avLst/>
          </a:prstGeom>
          <a:noFill/>
        </p:spPr>
        <p:txBody>
          <a:bodyPr wrap="square" lIns="0" tIns="0" rIns="0" bIns="0" rtlCol="0">
            <a:spAutoFit/>
          </a:bodyPr>
          <a:lstStyle/>
          <a:p>
            <a:r>
              <a:rPr lang="da-DK" sz="1500" dirty="0">
                <a:solidFill>
                  <a:schemeClr val="tx2"/>
                </a:solidFill>
                <a:latin typeface="LFPressSansOffc dBold" panose="00000700000000000000" pitchFamily="2" charset="0"/>
              </a:rPr>
              <a:t>Landbrug &amp; Fødevarer</a:t>
            </a:r>
          </a:p>
        </p:txBody>
      </p:sp>
    </p:spTree>
    <p:extLst>
      <p:ext uri="{BB962C8B-B14F-4D97-AF65-F5344CB8AC3E}">
        <p14:creationId xmlns:p14="http://schemas.microsoft.com/office/powerpoint/2010/main" val="231265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C - Lysegrøn baggru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2746906"/>
          </a:xfrm>
        </p:spPr>
        <p:txBody>
          <a:bodyPr>
            <a:noAutofit/>
          </a:bodyPr>
          <a:lstStyle>
            <a:lvl1pPr>
              <a:defRPr sz="7000">
                <a:solidFill>
                  <a:schemeClr val="tx2"/>
                </a:solidFill>
              </a:defRPr>
            </a:lvl1pPr>
          </a:lstStyle>
          <a:p>
            <a:r>
              <a:rPr lang="da-DK" noProof="0" dirty="0"/>
              <a:t>Kort overskrift                      i to linjer — kan også bruges til stort citat</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6020186"/>
            <a:ext cx="2069584" cy="230832"/>
          </a:xfrm>
          <a:prstGeom prst="rect">
            <a:avLst/>
          </a:prstGeom>
          <a:noFill/>
        </p:spPr>
        <p:txBody>
          <a:bodyPr wrap="square" lIns="0" tIns="0" rIns="0" bIns="0" rtlCol="0">
            <a:spAutoFit/>
          </a:bodyPr>
          <a:lstStyle/>
          <a:p>
            <a:r>
              <a:rPr lang="da-DK" sz="1500" dirty="0">
                <a:solidFill>
                  <a:schemeClr val="tx2"/>
                </a:solidFill>
                <a:latin typeface="LFPressSansOffc dBold" panose="00000700000000000000" pitchFamily="2" charset="0"/>
              </a:rPr>
              <a:t>Landbrug &amp; Fødevarer</a:t>
            </a:r>
          </a:p>
        </p:txBody>
      </p:sp>
    </p:spTree>
    <p:extLst>
      <p:ext uri="{BB962C8B-B14F-4D97-AF65-F5344CB8AC3E}">
        <p14:creationId xmlns:p14="http://schemas.microsoft.com/office/powerpoint/2010/main" val="181814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C - Grøn baggrun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2746906"/>
          </a:xfrm>
        </p:spPr>
        <p:txBody>
          <a:bodyPr>
            <a:noAutofit/>
          </a:bodyPr>
          <a:lstStyle>
            <a:lvl1pPr>
              <a:defRPr sz="7000">
                <a:solidFill>
                  <a:schemeClr val="bg1"/>
                </a:solidFill>
              </a:defRPr>
            </a:lvl1pPr>
          </a:lstStyle>
          <a:p>
            <a:r>
              <a:rPr lang="da-DK" noProof="0" dirty="0"/>
              <a:t>Kort overskrift                      i to linjer — kan også bruges til stort citat</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6020186"/>
            <a:ext cx="2069584" cy="230832"/>
          </a:xfrm>
          <a:prstGeom prst="rect">
            <a:avLst/>
          </a:prstGeom>
          <a:noFill/>
        </p:spPr>
        <p:txBody>
          <a:bodyPr wrap="square" lIns="0" tIns="0" rIns="0" bIns="0" rtlCol="0">
            <a:spAutoFit/>
          </a:bodyPr>
          <a:lstStyle/>
          <a:p>
            <a:r>
              <a:rPr lang="da-DK" sz="1500" dirty="0">
                <a:solidFill>
                  <a:schemeClr val="bg1"/>
                </a:solidFill>
                <a:latin typeface="LFPressSansOffc dBold" panose="00000700000000000000" pitchFamily="2" charset="0"/>
              </a:rPr>
              <a:t>Landbrug &amp; Fødevarer</a:t>
            </a:r>
          </a:p>
        </p:txBody>
      </p:sp>
      <p:grpSp>
        <p:nvGrpSpPr>
          <p:cNvPr id="4" name="Group 3">
            <a:extLst>
              <a:ext uri="{FF2B5EF4-FFF2-40B4-BE49-F238E27FC236}">
                <a16:creationId xmlns:a16="http://schemas.microsoft.com/office/drawing/2014/main" id="{2A10B442-1073-EBAC-9232-04A505BE3912}"/>
              </a:ext>
            </a:extLst>
          </p:cNvPr>
          <p:cNvGrpSpPr/>
          <p:nvPr userDrawn="1"/>
        </p:nvGrpSpPr>
        <p:grpSpPr>
          <a:xfrm>
            <a:off x="10857361" y="5991228"/>
            <a:ext cx="762848" cy="433398"/>
            <a:chOff x="10857361" y="5991228"/>
            <a:chExt cx="762848" cy="433398"/>
          </a:xfrm>
        </p:grpSpPr>
        <p:sp>
          <p:nvSpPr>
            <p:cNvPr id="5" name="Freeform: Shape 4">
              <a:extLst>
                <a:ext uri="{FF2B5EF4-FFF2-40B4-BE49-F238E27FC236}">
                  <a16:creationId xmlns:a16="http://schemas.microsoft.com/office/drawing/2014/main" id="{6F4C641F-CA3D-F6F3-BDB3-3D1E1B197F15}"/>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6" name="Freeform: Shape 5">
              <a:extLst>
                <a:ext uri="{FF2B5EF4-FFF2-40B4-BE49-F238E27FC236}">
                  <a16:creationId xmlns:a16="http://schemas.microsoft.com/office/drawing/2014/main" id="{4CB8FD11-802A-0F7A-BB64-2502D62ABBB9}"/>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242419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med billede">
    <p:bg>
      <p:bgPr>
        <a:solidFill>
          <a:schemeClr val="accent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34589E-DBEF-F10A-B123-19B3462ED4F1}"/>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32589A67-CE19-7A2E-E102-A4CFFF68B706}"/>
              </a:ext>
            </a:extLst>
          </p:cNvPr>
          <p:cNvSpPr>
            <a:spLocks noGrp="1"/>
          </p:cNvSpPr>
          <p:nvPr>
            <p:ph type="title" hasCustomPrompt="1"/>
          </p:nvPr>
        </p:nvSpPr>
        <p:spPr>
          <a:xfrm>
            <a:off x="6540049" y="1132611"/>
            <a:ext cx="5080451" cy="1569660"/>
          </a:xfrm>
        </p:spPr>
        <p:txBody>
          <a:bodyPr>
            <a:noAutofit/>
          </a:bodyPr>
          <a:lstStyle/>
          <a:p>
            <a:r>
              <a:rPr lang="da-DK" noProof="0" dirty="0"/>
              <a:t>Overskrift i en til tre linjer — </a:t>
            </a:r>
            <a:r>
              <a:rPr lang="da-DK" noProof="0" dirty="0" err="1"/>
              <a:t>breaker</a:t>
            </a:r>
            <a:r>
              <a:rPr lang="da-DK" noProof="0" dirty="0"/>
              <a:t> med billede</a:t>
            </a:r>
          </a:p>
        </p:txBody>
      </p:sp>
      <p:sp>
        <p:nvSpPr>
          <p:cNvPr id="7" name="Text Placeholder 10">
            <a:extLst>
              <a:ext uri="{FF2B5EF4-FFF2-40B4-BE49-F238E27FC236}">
                <a16:creationId xmlns:a16="http://schemas.microsoft.com/office/drawing/2014/main" id="{79654A37-0579-BB07-208B-277EC9F4E61A}"/>
              </a:ext>
            </a:extLst>
          </p:cNvPr>
          <p:cNvSpPr>
            <a:spLocks noGrp="1"/>
          </p:cNvSpPr>
          <p:nvPr>
            <p:ph type="body" sz="quarter" idx="10" hasCustomPrompt="1"/>
          </p:nvPr>
        </p:nvSpPr>
        <p:spPr>
          <a:xfrm>
            <a:off x="6540049" y="3110479"/>
            <a:ext cx="5080451" cy="756617"/>
          </a:xfrm>
        </p:spPr>
        <p:txBody>
          <a:bodyPr>
            <a:noAutofit/>
          </a:bodyPr>
          <a:lstStyle>
            <a:lvl1pPr marL="0" indent="0">
              <a:spcAft>
                <a:spcPts val="0"/>
              </a:spcAft>
              <a:buNone/>
              <a:defRPr sz="1800">
                <a:solidFill>
                  <a:schemeClr val="tx2"/>
                </a:solidFill>
              </a:defRPr>
            </a:lvl1pPr>
            <a:lvl2pPr marL="288000" indent="0">
              <a:buNone/>
              <a:defRPr/>
            </a:lvl2pPr>
          </a:lstStyle>
          <a:p>
            <a:pPr lvl="0"/>
            <a:r>
              <a:rPr lang="da-DK" noProof="0" dirty="0"/>
              <a:t>Manchet i </a:t>
            </a:r>
            <a:r>
              <a:rPr lang="da-DK" noProof="0" dirty="0" err="1"/>
              <a:t>maks</a:t>
            </a:r>
            <a:r>
              <a:rPr lang="da-DK" noProof="0" dirty="0"/>
              <a:t> tre linjer </a:t>
            </a:r>
            <a:r>
              <a:rPr lang="da-DK" noProof="0" dirty="0" err="1"/>
              <a:t>nostrum</a:t>
            </a:r>
            <a:r>
              <a:rPr lang="da-DK" noProof="0" dirty="0"/>
              <a:t> </a:t>
            </a:r>
            <a:r>
              <a:rPr lang="da-DK" noProof="0" dirty="0" err="1"/>
              <a:t>que</a:t>
            </a:r>
            <a:r>
              <a:rPr lang="da-DK" noProof="0" dirty="0"/>
              <a:t> </a:t>
            </a:r>
            <a:r>
              <a:rPr lang="da-DK" noProof="0" dirty="0" err="1"/>
              <a:t>veria</a:t>
            </a:r>
            <a:r>
              <a:rPr lang="da-DK" noProof="0" dirty="0"/>
              <a:t> </a:t>
            </a:r>
            <a:r>
              <a:rPr lang="da-DK" noProof="0" dirty="0" err="1"/>
              <a:t>velessus</a:t>
            </a:r>
            <a:r>
              <a:rPr lang="da-DK" noProof="0" dirty="0"/>
              <a:t> assimil </a:t>
            </a:r>
            <a:r>
              <a:rPr lang="da-DK" noProof="0" dirty="0" err="1"/>
              <a:t>imenihilibus</a:t>
            </a:r>
            <a:r>
              <a:rPr lang="da-DK" noProof="0" dirty="0"/>
              <a:t> as </a:t>
            </a:r>
            <a:r>
              <a:rPr lang="da-DK" noProof="0" dirty="0" err="1"/>
              <a:t>ressum</a:t>
            </a:r>
            <a:r>
              <a:rPr lang="da-DK" noProof="0" dirty="0"/>
              <a:t> </a:t>
            </a:r>
            <a:r>
              <a:rPr lang="da-DK" noProof="0" dirty="0" err="1"/>
              <a:t>que</a:t>
            </a:r>
            <a:r>
              <a:rPr lang="da-DK" noProof="0" dirty="0"/>
              <a:t> </a:t>
            </a:r>
            <a:r>
              <a:rPr lang="da-DK" noProof="0" dirty="0" err="1"/>
              <a:t>repella</a:t>
            </a:r>
            <a:r>
              <a:rPr lang="da-DK" noProof="0" dirty="0"/>
              <a:t> </a:t>
            </a:r>
            <a:r>
              <a:rPr lang="da-DK" noProof="0" dirty="0" err="1"/>
              <a:t>borume</a:t>
            </a:r>
            <a:r>
              <a:rPr lang="da-DK" noProof="0" dirty="0"/>
              <a:t> </a:t>
            </a:r>
            <a:r>
              <a:rPr lang="da-DK" noProof="0" dirty="0" err="1"/>
              <a:t>nimus</a:t>
            </a:r>
            <a:r>
              <a:rPr lang="da-DK" noProof="0" dirty="0"/>
              <a:t> </a:t>
            </a:r>
            <a:r>
              <a:rPr lang="da-DK" noProof="0" dirty="0" err="1"/>
              <a:t>dolupta</a:t>
            </a:r>
            <a:r>
              <a:rPr lang="da-DK" noProof="0" dirty="0"/>
              <a:t> </a:t>
            </a:r>
            <a:r>
              <a:rPr lang="da-DK" noProof="0" dirty="0" err="1"/>
              <a:t>tquam</a:t>
            </a:r>
            <a:r>
              <a:rPr lang="da-DK" noProof="0" dirty="0"/>
              <a:t> </a:t>
            </a:r>
            <a:r>
              <a:rPr lang="da-DK" noProof="0" dirty="0" err="1"/>
              <a:t>nate</a:t>
            </a:r>
            <a:r>
              <a:rPr lang="da-DK" noProof="0" dirty="0"/>
              <a:t> </a:t>
            </a:r>
            <a:r>
              <a:rPr lang="da-DK" noProof="0" dirty="0" err="1"/>
              <a:t>niminciis</a:t>
            </a:r>
            <a:r>
              <a:rPr lang="da-DK" noProof="0" dirty="0"/>
              <a:t> </a:t>
            </a:r>
            <a:r>
              <a:rPr lang="da-DK" noProof="0" dirty="0" err="1"/>
              <a:t>accaeserum</a:t>
            </a:r>
            <a:r>
              <a:rPr lang="da-DK" noProof="0" dirty="0"/>
              <a:t>.</a:t>
            </a:r>
          </a:p>
        </p:txBody>
      </p:sp>
      <p:sp>
        <p:nvSpPr>
          <p:cNvPr id="9" name="Picture Placeholder 8">
            <a:extLst>
              <a:ext uri="{FF2B5EF4-FFF2-40B4-BE49-F238E27FC236}">
                <a16:creationId xmlns:a16="http://schemas.microsoft.com/office/drawing/2014/main" id="{4C7D5A1B-444A-F49D-1D90-6E0E039EB041}"/>
              </a:ext>
            </a:extLst>
          </p:cNvPr>
          <p:cNvSpPr>
            <a:spLocks noGrp="1"/>
          </p:cNvSpPr>
          <p:nvPr>
            <p:ph type="pic" sz="quarter" idx="11" hasCustomPrompt="1"/>
          </p:nvPr>
        </p:nvSpPr>
        <p:spPr>
          <a:xfrm>
            <a:off x="0" y="0"/>
            <a:ext cx="6096000" cy="6858000"/>
          </a:xfrm>
          <a:noFill/>
        </p:spPr>
        <p:txBody>
          <a:bodyPr bIns="576000" anchor="ctr" anchorCtr="0">
            <a:noAutofit/>
          </a:bodyPr>
          <a:lstStyle>
            <a:lvl1pPr marL="0" indent="0" algn="ctr">
              <a:buNone/>
              <a:defRPr>
                <a:solidFill>
                  <a:schemeClr val="tx1"/>
                </a:solidFill>
              </a:defRPr>
            </a:lvl1pPr>
          </a:lstStyle>
          <a:p>
            <a:r>
              <a:rPr lang="da-DK" dirty="0"/>
              <a:t>Indsæt billede</a:t>
            </a:r>
          </a:p>
        </p:txBody>
      </p:sp>
      <p:pic>
        <p:nvPicPr>
          <p:cNvPr id="6" name="Graphic 5">
            <a:extLst>
              <a:ext uri="{FF2B5EF4-FFF2-40B4-BE49-F238E27FC236}">
                <a16:creationId xmlns:a16="http://schemas.microsoft.com/office/drawing/2014/main" id="{4CADE800-1B68-04FB-1A4D-A5DBDE2E2B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7361" y="5991228"/>
            <a:ext cx="763139" cy="433784"/>
          </a:xfrm>
          <a:prstGeom prst="rect">
            <a:avLst/>
          </a:prstGeom>
        </p:spPr>
      </p:pic>
    </p:spTree>
    <p:extLst>
      <p:ext uri="{BB962C8B-B14F-4D97-AF65-F5344CB8AC3E}">
        <p14:creationId xmlns:p14="http://schemas.microsoft.com/office/powerpoint/2010/main" val="304453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med tal -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9A67-CE19-7A2E-E102-A4CFFF68B706}"/>
              </a:ext>
            </a:extLst>
          </p:cNvPr>
          <p:cNvSpPr>
            <a:spLocks noGrp="1"/>
          </p:cNvSpPr>
          <p:nvPr>
            <p:ph type="title" hasCustomPrompt="1"/>
          </p:nvPr>
        </p:nvSpPr>
        <p:spPr>
          <a:xfrm>
            <a:off x="6540049" y="1132611"/>
            <a:ext cx="5080451" cy="1569660"/>
          </a:xfrm>
        </p:spPr>
        <p:txBody>
          <a:bodyPr>
            <a:noAutofit/>
          </a:bodyPr>
          <a:lstStyle/>
          <a:p>
            <a:r>
              <a:rPr lang="da-DK" noProof="0" dirty="0"/>
              <a:t>Overskrift i en til tre linjer — </a:t>
            </a:r>
            <a:r>
              <a:rPr lang="da-DK" noProof="0" dirty="0" err="1"/>
              <a:t>breaker</a:t>
            </a:r>
            <a:r>
              <a:rPr lang="da-DK" noProof="0" dirty="0"/>
              <a:t> med stort tal</a:t>
            </a:r>
          </a:p>
        </p:txBody>
      </p:sp>
      <p:sp>
        <p:nvSpPr>
          <p:cNvPr id="7" name="Text Placeholder 10">
            <a:extLst>
              <a:ext uri="{FF2B5EF4-FFF2-40B4-BE49-F238E27FC236}">
                <a16:creationId xmlns:a16="http://schemas.microsoft.com/office/drawing/2014/main" id="{79654A37-0579-BB07-208B-277EC9F4E61A}"/>
              </a:ext>
            </a:extLst>
          </p:cNvPr>
          <p:cNvSpPr>
            <a:spLocks noGrp="1"/>
          </p:cNvSpPr>
          <p:nvPr>
            <p:ph type="body" sz="quarter" idx="10" hasCustomPrompt="1"/>
          </p:nvPr>
        </p:nvSpPr>
        <p:spPr>
          <a:xfrm>
            <a:off x="6540049" y="3110479"/>
            <a:ext cx="5080451" cy="756617"/>
          </a:xfrm>
        </p:spPr>
        <p:txBody>
          <a:bodyPr>
            <a:noAutofit/>
          </a:bodyPr>
          <a:lstStyle>
            <a:lvl1pPr marL="0" indent="0">
              <a:spcAft>
                <a:spcPts val="0"/>
              </a:spcAft>
              <a:buNone/>
              <a:defRPr sz="1800">
                <a:solidFill>
                  <a:schemeClr val="tx2"/>
                </a:solidFill>
              </a:defRPr>
            </a:lvl1pPr>
            <a:lvl2pPr marL="288000" indent="0">
              <a:buNone/>
              <a:defRPr/>
            </a:lvl2pPr>
          </a:lstStyle>
          <a:p>
            <a:pPr lvl="0"/>
            <a:r>
              <a:rPr lang="da-DK" noProof="0" dirty="0"/>
              <a:t>Manchet i </a:t>
            </a:r>
            <a:r>
              <a:rPr lang="da-DK" noProof="0" dirty="0" err="1"/>
              <a:t>maks</a:t>
            </a:r>
            <a:r>
              <a:rPr lang="da-DK" noProof="0" dirty="0"/>
              <a:t> tre linjer </a:t>
            </a:r>
            <a:r>
              <a:rPr lang="da-DK" noProof="0" dirty="0" err="1"/>
              <a:t>nostrum</a:t>
            </a:r>
            <a:r>
              <a:rPr lang="da-DK" noProof="0" dirty="0"/>
              <a:t> </a:t>
            </a:r>
            <a:r>
              <a:rPr lang="da-DK" noProof="0" dirty="0" err="1"/>
              <a:t>que</a:t>
            </a:r>
            <a:r>
              <a:rPr lang="da-DK" noProof="0" dirty="0"/>
              <a:t> </a:t>
            </a:r>
            <a:r>
              <a:rPr lang="da-DK" noProof="0" dirty="0" err="1"/>
              <a:t>veria</a:t>
            </a:r>
            <a:r>
              <a:rPr lang="da-DK" noProof="0" dirty="0"/>
              <a:t> </a:t>
            </a:r>
            <a:r>
              <a:rPr lang="da-DK" noProof="0" dirty="0" err="1"/>
              <a:t>velessus</a:t>
            </a:r>
            <a:r>
              <a:rPr lang="da-DK" noProof="0" dirty="0"/>
              <a:t> assimil </a:t>
            </a:r>
            <a:r>
              <a:rPr lang="da-DK" noProof="0" dirty="0" err="1"/>
              <a:t>imenihilibus</a:t>
            </a:r>
            <a:r>
              <a:rPr lang="da-DK" noProof="0" dirty="0"/>
              <a:t> as </a:t>
            </a:r>
            <a:r>
              <a:rPr lang="da-DK" noProof="0" dirty="0" err="1"/>
              <a:t>ressum</a:t>
            </a:r>
            <a:r>
              <a:rPr lang="da-DK" noProof="0" dirty="0"/>
              <a:t> </a:t>
            </a:r>
            <a:r>
              <a:rPr lang="da-DK" noProof="0" dirty="0" err="1"/>
              <a:t>que</a:t>
            </a:r>
            <a:r>
              <a:rPr lang="da-DK" noProof="0" dirty="0"/>
              <a:t> </a:t>
            </a:r>
            <a:r>
              <a:rPr lang="da-DK" noProof="0" dirty="0" err="1"/>
              <a:t>repella</a:t>
            </a:r>
            <a:r>
              <a:rPr lang="da-DK" noProof="0" dirty="0"/>
              <a:t> </a:t>
            </a:r>
            <a:r>
              <a:rPr lang="da-DK" noProof="0" dirty="0" err="1"/>
              <a:t>borume</a:t>
            </a:r>
            <a:r>
              <a:rPr lang="da-DK" noProof="0" dirty="0"/>
              <a:t> </a:t>
            </a:r>
            <a:r>
              <a:rPr lang="da-DK" noProof="0" dirty="0" err="1"/>
              <a:t>nimus</a:t>
            </a:r>
            <a:r>
              <a:rPr lang="da-DK" noProof="0" dirty="0"/>
              <a:t> </a:t>
            </a:r>
            <a:r>
              <a:rPr lang="da-DK" noProof="0" dirty="0" err="1"/>
              <a:t>dolupta</a:t>
            </a:r>
            <a:r>
              <a:rPr lang="da-DK" noProof="0" dirty="0"/>
              <a:t> </a:t>
            </a:r>
            <a:r>
              <a:rPr lang="da-DK" noProof="0" dirty="0" err="1"/>
              <a:t>tquam</a:t>
            </a:r>
            <a:r>
              <a:rPr lang="da-DK" noProof="0" dirty="0"/>
              <a:t> </a:t>
            </a:r>
            <a:r>
              <a:rPr lang="da-DK" noProof="0" dirty="0" err="1"/>
              <a:t>nate</a:t>
            </a:r>
            <a:r>
              <a:rPr lang="da-DK" noProof="0" dirty="0"/>
              <a:t> </a:t>
            </a:r>
            <a:r>
              <a:rPr lang="da-DK" noProof="0" dirty="0" err="1"/>
              <a:t>niminciis</a:t>
            </a:r>
            <a:r>
              <a:rPr lang="da-DK" noProof="0" dirty="0"/>
              <a:t> </a:t>
            </a:r>
            <a:r>
              <a:rPr lang="da-DK" noProof="0" dirty="0" err="1"/>
              <a:t>accaeserum</a:t>
            </a:r>
            <a:r>
              <a:rPr lang="da-DK" noProof="0" dirty="0"/>
              <a:t>.</a:t>
            </a:r>
          </a:p>
        </p:txBody>
      </p:sp>
      <p:sp>
        <p:nvSpPr>
          <p:cNvPr id="4" name="Text Placeholder 3">
            <a:extLst>
              <a:ext uri="{FF2B5EF4-FFF2-40B4-BE49-F238E27FC236}">
                <a16:creationId xmlns:a16="http://schemas.microsoft.com/office/drawing/2014/main" id="{A907FE6D-2AD2-9772-9089-D20F6C7AD117}"/>
              </a:ext>
            </a:extLst>
          </p:cNvPr>
          <p:cNvSpPr>
            <a:spLocks noGrp="1"/>
          </p:cNvSpPr>
          <p:nvPr>
            <p:ph type="body" sz="quarter" idx="11" hasCustomPrompt="1"/>
          </p:nvPr>
        </p:nvSpPr>
        <p:spPr>
          <a:xfrm>
            <a:off x="0" y="0"/>
            <a:ext cx="6096000" cy="6858000"/>
          </a:xfrm>
          <a:solidFill>
            <a:schemeClr val="accent4"/>
          </a:solidFill>
        </p:spPr>
        <p:txBody>
          <a:bodyPr lIns="0" tIns="0" rIns="144000" bIns="360000" anchor="ctr" anchorCtr="0">
            <a:noAutofit/>
          </a:bodyPr>
          <a:lstStyle>
            <a:lvl1pPr marL="0" indent="0" algn="ctr">
              <a:lnSpc>
                <a:spcPct val="100000"/>
              </a:lnSpc>
              <a:spcAft>
                <a:spcPts val="0"/>
              </a:spcAft>
              <a:buNone/>
              <a:defRPr sz="57000" b="1">
                <a:solidFill>
                  <a:schemeClr val="bg1"/>
                </a:solidFill>
                <a:latin typeface="LFPressSerifOffc" panose="00000500000000000000" pitchFamily="2" charset="0"/>
              </a:defRPr>
            </a:lvl1pPr>
          </a:lstStyle>
          <a:p>
            <a:pPr lvl="0"/>
            <a:r>
              <a:rPr lang="en-US" dirty="0"/>
              <a:t>0</a:t>
            </a:r>
          </a:p>
        </p:txBody>
      </p:sp>
    </p:spTree>
    <p:extLst>
      <p:ext uri="{BB962C8B-B14F-4D97-AF65-F5344CB8AC3E}">
        <p14:creationId xmlns:p14="http://schemas.microsoft.com/office/powerpoint/2010/main" val="9349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med tal - Grå">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9A67-CE19-7A2E-E102-A4CFFF68B706}"/>
              </a:ext>
            </a:extLst>
          </p:cNvPr>
          <p:cNvSpPr>
            <a:spLocks noGrp="1"/>
          </p:cNvSpPr>
          <p:nvPr>
            <p:ph type="title" hasCustomPrompt="1"/>
          </p:nvPr>
        </p:nvSpPr>
        <p:spPr>
          <a:xfrm>
            <a:off x="6540049" y="1132611"/>
            <a:ext cx="5080451" cy="1569660"/>
          </a:xfrm>
        </p:spPr>
        <p:txBody>
          <a:bodyPr>
            <a:noAutofit/>
          </a:bodyPr>
          <a:lstStyle/>
          <a:p>
            <a:r>
              <a:rPr lang="da-DK" noProof="0" dirty="0"/>
              <a:t>Overskrift i en til tre linjer — </a:t>
            </a:r>
            <a:r>
              <a:rPr lang="da-DK" noProof="0" dirty="0" err="1"/>
              <a:t>breaker</a:t>
            </a:r>
            <a:r>
              <a:rPr lang="da-DK" noProof="0" dirty="0"/>
              <a:t> med stort tal</a:t>
            </a:r>
          </a:p>
        </p:txBody>
      </p:sp>
      <p:sp>
        <p:nvSpPr>
          <p:cNvPr id="7" name="Text Placeholder 10">
            <a:extLst>
              <a:ext uri="{FF2B5EF4-FFF2-40B4-BE49-F238E27FC236}">
                <a16:creationId xmlns:a16="http://schemas.microsoft.com/office/drawing/2014/main" id="{79654A37-0579-BB07-208B-277EC9F4E61A}"/>
              </a:ext>
            </a:extLst>
          </p:cNvPr>
          <p:cNvSpPr>
            <a:spLocks noGrp="1"/>
          </p:cNvSpPr>
          <p:nvPr>
            <p:ph type="body" sz="quarter" idx="10" hasCustomPrompt="1"/>
          </p:nvPr>
        </p:nvSpPr>
        <p:spPr>
          <a:xfrm>
            <a:off x="6540049" y="3110479"/>
            <a:ext cx="5080451" cy="756617"/>
          </a:xfrm>
        </p:spPr>
        <p:txBody>
          <a:bodyPr>
            <a:noAutofit/>
          </a:bodyPr>
          <a:lstStyle>
            <a:lvl1pPr marL="0" indent="0">
              <a:spcAft>
                <a:spcPts val="0"/>
              </a:spcAft>
              <a:buNone/>
              <a:defRPr sz="1800">
                <a:solidFill>
                  <a:schemeClr val="tx2"/>
                </a:solidFill>
              </a:defRPr>
            </a:lvl1pPr>
            <a:lvl2pPr marL="288000" indent="0">
              <a:buNone/>
              <a:defRPr/>
            </a:lvl2pPr>
          </a:lstStyle>
          <a:p>
            <a:pPr lvl="0"/>
            <a:r>
              <a:rPr lang="da-DK" noProof="0" dirty="0"/>
              <a:t>Manchet i </a:t>
            </a:r>
            <a:r>
              <a:rPr lang="da-DK" noProof="0" dirty="0" err="1"/>
              <a:t>maks</a:t>
            </a:r>
            <a:r>
              <a:rPr lang="da-DK" noProof="0" dirty="0"/>
              <a:t> tre linjer </a:t>
            </a:r>
            <a:r>
              <a:rPr lang="da-DK" noProof="0" dirty="0" err="1"/>
              <a:t>nostrum</a:t>
            </a:r>
            <a:r>
              <a:rPr lang="da-DK" noProof="0" dirty="0"/>
              <a:t> </a:t>
            </a:r>
            <a:r>
              <a:rPr lang="da-DK" noProof="0" dirty="0" err="1"/>
              <a:t>que</a:t>
            </a:r>
            <a:r>
              <a:rPr lang="da-DK" noProof="0" dirty="0"/>
              <a:t> </a:t>
            </a:r>
            <a:r>
              <a:rPr lang="da-DK" noProof="0" dirty="0" err="1"/>
              <a:t>veria</a:t>
            </a:r>
            <a:r>
              <a:rPr lang="da-DK" noProof="0" dirty="0"/>
              <a:t> </a:t>
            </a:r>
            <a:r>
              <a:rPr lang="da-DK" noProof="0" dirty="0" err="1"/>
              <a:t>velessus</a:t>
            </a:r>
            <a:r>
              <a:rPr lang="da-DK" noProof="0" dirty="0"/>
              <a:t> assimil </a:t>
            </a:r>
            <a:r>
              <a:rPr lang="da-DK" noProof="0" dirty="0" err="1"/>
              <a:t>imenihilibus</a:t>
            </a:r>
            <a:r>
              <a:rPr lang="da-DK" noProof="0" dirty="0"/>
              <a:t> as </a:t>
            </a:r>
            <a:r>
              <a:rPr lang="da-DK" noProof="0" dirty="0" err="1"/>
              <a:t>ressum</a:t>
            </a:r>
            <a:r>
              <a:rPr lang="da-DK" noProof="0" dirty="0"/>
              <a:t> </a:t>
            </a:r>
            <a:r>
              <a:rPr lang="da-DK" noProof="0" dirty="0" err="1"/>
              <a:t>que</a:t>
            </a:r>
            <a:r>
              <a:rPr lang="da-DK" noProof="0" dirty="0"/>
              <a:t> </a:t>
            </a:r>
            <a:r>
              <a:rPr lang="da-DK" noProof="0" dirty="0" err="1"/>
              <a:t>repella</a:t>
            </a:r>
            <a:r>
              <a:rPr lang="da-DK" noProof="0" dirty="0"/>
              <a:t> </a:t>
            </a:r>
            <a:r>
              <a:rPr lang="da-DK" noProof="0" dirty="0" err="1"/>
              <a:t>borume</a:t>
            </a:r>
            <a:r>
              <a:rPr lang="da-DK" noProof="0" dirty="0"/>
              <a:t> </a:t>
            </a:r>
            <a:r>
              <a:rPr lang="da-DK" noProof="0" dirty="0" err="1"/>
              <a:t>nimus</a:t>
            </a:r>
            <a:r>
              <a:rPr lang="da-DK" noProof="0" dirty="0"/>
              <a:t> </a:t>
            </a:r>
            <a:r>
              <a:rPr lang="da-DK" noProof="0" dirty="0" err="1"/>
              <a:t>dolupta</a:t>
            </a:r>
            <a:r>
              <a:rPr lang="da-DK" noProof="0" dirty="0"/>
              <a:t> </a:t>
            </a:r>
            <a:r>
              <a:rPr lang="da-DK" noProof="0" dirty="0" err="1"/>
              <a:t>tquam</a:t>
            </a:r>
            <a:r>
              <a:rPr lang="da-DK" noProof="0" dirty="0"/>
              <a:t> </a:t>
            </a:r>
            <a:r>
              <a:rPr lang="da-DK" noProof="0" dirty="0" err="1"/>
              <a:t>nate</a:t>
            </a:r>
            <a:r>
              <a:rPr lang="da-DK" noProof="0" dirty="0"/>
              <a:t> </a:t>
            </a:r>
            <a:r>
              <a:rPr lang="da-DK" noProof="0" dirty="0" err="1"/>
              <a:t>niminciis</a:t>
            </a:r>
            <a:r>
              <a:rPr lang="da-DK" noProof="0" dirty="0"/>
              <a:t> </a:t>
            </a:r>
            <a:r>
              <a:rPr lang="da-DK" noProof="0" dirty="0" err="1"/>
              <a:t>accaeserum</a:t>
            </a:r>
            <a:r>
              <a:rPr lang="da-DK" noProof="0" dirty="0"/>
              <a:t>.</a:t>
            </a:r>
          </a:p>
        </p:txBody>
      </p:sp>
      <p:sp>
        <p:nvSpPr>
          <p:cNvPr id="4" name="Text Placeholder 3">
            <a:extLst>
              <a:ext uri="{FF2B5EF4-FFF2-40B4-BE49-F238E27FC236}">
                <a16:creationId xmlns:a16="http://schemas.microsoft.com/office/drawing/2014/main" id="{A907FE6D-2AD2-9772-9089-D20F6C7AD117}"/>
              </a:ext>
            </a:extLst>
          </p:cNvPr>
          <p:cNvSpPr>
            <a:spLocks noGrp="1"/>
          </p:cNvSpPr>
          <p:nvPr>
            <p:ph type="body" sz="quarter" idx="11" hasCustomPrompt="1"/>
          </p:nvPr>
        </p:nvSpPr>
        <p:spPr>
          <a:xfrm>
            <a:off x="0" y="0"/>
            <a:ext cx="6096000" cy="6858000"/>
          </a:xfrm>
          <a:solidFill>
            <a:schemeClr val="bg1"/>
          </a:solidFill>
        </p:spPr>
        <p:txBody>
          <a:bodyPr lIns="0" tIns="0" rIns="144000" bIns="360000" anchor="ctr" anchorCtr="0">
            <a:noAutofit/>
          </a:bodyPr>
          <a:lstStyle>
            <a:lvl1pPr marL="0" indent="0" algn="ctr">
              <a:lnSpc>
                <a:spcPct val="100000"/>
              </a:lnSpc>
              <a:spcAft>
                <a:spcPts val="0"/>
              </a:spcAft>
              <a:buNone/>
              <a:defRPr sz="57000" b="1">
                <a:solidFill>
                  <a:schemeClr val="tx2"/>
                </a:solidFill>
                <a:latin typeface="LFPressSerifOffc" panose="00000500000000000000" pitchFamily="2" charset="0"/>
              </a:defRPr>
            </a:lvl1pPr>
          </a:lstStyle>
          <a:p>
            <a:pPr lvl="0"/>
            <a:r>
              <a:rPr lang="en-US" dirty="0"/>
              <a:t>0</a:t>
            </a:r>
          </a:p>
        </p:txBody>
      </p:sp>
    </p:spTree>
    <p:extLst>
      <p:ext uri="{BB962C8B-B14F-4D97-AF65-F5344CB8AC3E}">
        <p14:creationId xmlns:p14="http://schemas.microsoft.com/office/powerpoint/2010/main" val="31032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B7343-A14E-37BF-1624-E57F696FA817}"/>
              </a:ext>
            </a:extLst>
          </p:cNvPr>
          <p:cNvSpPr>
            <a:spLocks noGrp="1"/>
          </p:cNvSpPr>
          <p:nvPr>
            <p:ph type="title"/>
          </p:nvPr>
        </p:nvSpPr>
        <p:spPr>
          <a:xfrm>
            <a:off x="571500" y="836613"/>
            <a:ext cx="11049000" cy="1046440"/>
          </a:xfrm>
          <a:prstGeom prst="rect">
            <a:avLst/>
          </a:prstGeom>
        </p:spPr>
        <p:txBody>
          <a:bodyPr vert="horz" lIns="0" tIns="0" rIns="0" bIns="0" rtlCol="0" anchor="t" anchorCtr="0">
            <a:noAutofit/>
          </a:bodyPr>
          <a:lstStyle/>
          <a:p>
            <a:r>
              <a:rPr lang="da-DK" noProof="0"/>
              <a:t>Klik for at redigere titeltypografien i masteren</a:t>
            </a:r>
            <a:endParaRPr lang="da-DK" noProof="0" dirty="0"/>
          </a:p>
        </p:txBody>
      </p:sp>
      <p:sp>
        <p:nvSpPr>
          <p:cNvPr id="3" name="Text Placeholder 2">
            <a:extLst>
              <a:ext uri="{FF2B5EF4-FFF2-40B4-BE49-F238E27FC236}">
                <a16:creationId xmlns:a16="http://schemas.microsoft.com/office/drawing/2014/main" id="{ABA05A28-EA63-BF77-879A-0A25A4C284C0}"/>
              </a:ext>
            </a:extLst>
          </p:cNvPr>
          <p:cNvSpPr>
            <a:spLocks noGrp="1"/>
          </p:cNvSpPr>
          <p:nvPr>
            <p:ph type="body" idx="1"/>
          </p:nvPr>
        </p:nvSpPr>
        <p:spPr>
          <a:xfrm>
            <a:off x="571499" y="2276475"/>
            <a:ext cx="11049001" cy="3502025"/>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a:extLst>
              <a:ext uri="{FF2B5EF4-FFF2-40B4-BE49-F238E27FC236}">
                <a16:creationId xmlns:a16="http://schemas.microsoft.com/office/drawing/2014/main" id="{A3970858-747F-383F-1168-68A5FD013F9D}"/>
              </a:ext>
            </a:extLst>
          </p:cNvPr>
          <p:cNvSpPr>
            <a:spLocks noGrp="1"/>
          </p:cNvSpPr>
          <p:nvPr>
            <p:ph type="dt" sz="half" idx="2"/>
          </p:nvPr>
        </p:nvSpPr>
        <p:spPr>
          <a:xfrm>
            <a:off x="6235700" y="6296789"/>
            <a:ext cx="1608138" cy="153888"/>
          </a:xfrm>
          <a:prstGeom prst="rect">
            <a:avLst/>
          </a:prstGeom>
        </p:spPr>
        <p:txBody>
          <a:bodyPr vert="horz" wrap="square" lIns="0" tIns="0" rIns="0" bIns="0" rtlCol="0" anchor="t" anchorCtr="0">
            <a:spAutoFit/>
          </a:bodyPr>
          <a:lstStyle>
            <a:lvl1pPr algn="l">
              <a:defRPr sz="1000">
                <a:solidFill>
                  <a:schemeClr val="tx1"/>
                </a:solidFill>
              </a:defRPr>
            </a:lvl1pPr>
          </a:lstStyle>
          <a:p>
            <a:fld id="{1255FD78-C43A-4BFC-A125-599C5504E2CB}" type="datetime2">
              <a:rPr lang="da-DK" smtClean="0"/>
              <a:t>12. september 2023</a:t>
            </a:fld>
            <a:endParaRPr lang="da-DK" dirty="0"/>
          </a:p>
        </p:txBody>
      </p:sp>
      <p:sp>
        <p:nvSpPr>
          <p:cNvPr id="5" name="Footer Placeholder 4">
            <a:extLst>
              <a:ext uri="{FF2B5EF4-FFF2-40B4-BE49-F238E27FC236}">
                <a16:creationId xmlns:a16="http://schemas.microsoft.com/office/drawing/2014/main" id="{5A797C98-FCD5-6414-660E-A6F1A1411311}"/>
              </a:ext>
            </a:extLst>
          </p:cNvPr>
          <p:cNvSpPr>
            <a:spLocks noGrp="1"/>
          </p:cNvSpPr>
          <p:nvPr>
            <p:ph type="ftr" sz="quarter" idx="3"/>
          </p:nvPr>
        </p:nvSpPr>
        <p:spPr>
          <a:xfrm>
            <a:off x="2459038" y="6295272"/>
            <a:ext cx="3497262"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da-DK" dirty="0"/>
          </a:p>
        </p:txBody>
      </p:sp>
      <p:sp>
        <p:nvSpPr>
          <p:cNvPr id="6" name="Slide Number Placeholder 5">
            <a:extLst>
              <a:ext uri="{FF2B5EF4-FFF2-40B4-BE49-F238E27FC236}">
                <a16:creationId xmlns:a16="http://schemas.microsoft.com/office/drawing/2014/main" id="{645B95C5-DFD0-E996-A578-B92EA7F5A695}"/>
              </a:ext>
            </a:extLst>
          </p:cNvPr>
          <p:cNvSpPr>
            <a:spLocks noGrp="1"/>
          </p:cNvSpPr>
          <p:nvPr>
            <p:ph type="sldNum" sz="quarter" idx="4"/>
          </p:nvPr>
        </p:nvSpPr>
        <p:spPr>
          <a:xfrm>
            <a:off x="571499" y="6295272"/>
            <a:ext cx="1608139" cy="153888"/>
          </a:xfrm>
          <a:prstGeom prst="rect">
            <a:avLst/>
          </a:prstGeom>
        </p:spPr>
        <p:txBody>
          <a:bodyPr vert="horz" wrap="square" lIns="0" tIns="0" rIns="0" bIns="0" rtlCol="0" anchor="t" anchorCtr="0">
            <a:spAutoFit/>
          </a:bodyPr>
          <a:lstStyle>
            <a:lvl1pPr algn="l">
              <a:defRPr sz="1000">
                <a:solidFill>
                  <a:schemeClr val="tx1"/>
                </a:solidFill>
              </a:defRPr>
            </a:lvl1pPr>
          </a:lstStyle>
          <a:p>
            <a:r>
              <a:rPr lang="da-DK" dirty="0"/>
              <a:t>Side </a:t>
            </a:r>
            <a:fld id="{855F907D-1812-4146-A530-318126756F5D}" type="slidenum">
              <a:rPr lang="da-DK" smtClean="0"/>
              <a:pPr/>
              <a:t>‹nr.›</a:t>
            </a:fld>
            <a:endParaRPr lang="da-DK" dirty="0"/>
          </a:p>
        </p:txBody>
      </p:sp>
      <p:pic>
        <p:nvPicPr>
          <p:cNvPr id="8" name="Graphic 7">
            <a:extLst>
              <a:ext uri="{FF2B5EF4-FFF2-40B4-BE49-F238E27FC236}">
                <a16:creationId xmlns:a16="http://schemas.microsoft.com/office/drawing/2014/main" id="{979047D0-45C6-4C0A-832D-F9CB8CEBFB72}"/>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857361" y="5991228"/>
            <a:ext cx="763139" cy="433784"/>
          </a:xfrm>
          <a:prstGeom prst="rect">
            <a:avLst/>
          </a:prstGeom>
        </p:spPr>
      </p:pic>
    </p:spTree>
    <p:extLst>
      <p:ext uri="{BB962C8B-B14F-4D97-AF65-F5344CB8AC3E}">
        <p14:creationId xmlns:p14="http://schemas.microsoft.com/office/powerpoint/2010/main" val="28838573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6" r:id="rId15"/>
    <p:sldLayoutId id="2147483668" r:id="rId16"/>
    <p:sldLayoutId id="2147483679" r:id="rId17"/>
    <p:sldLayoutId id="2147483669" r:id="rId18"/>
    <p:sldLayoutId id="2147483676" r:id="rId19"/>
    <p:sldLayoutId id="2147483670" r:id="rId20"/>
    <p:sldLayoutId id="2147483671" r:id="rId21"/>
    <p:sldLayoutId id="2147483672" r:id="rId22"/>
    <p:sldLayoutId id="2147483673" r:id="rId23"/>
    <p:sldLayoutId id="2147483675" r:id="rId24"/>
    <p:sldLayoutId id="2147483677" r:id="rId25"/>
    <p:sldLayoutId id="2147483678" r:id="rId26"/>
  </p:sldLayoutIdLst>
  <p:hf sldNum="0" hdr="0" ftr="0" dt="0"/>
  <p:txStyles>
    <p:titleStyle>
      <a:lvl1pPr algn="l" defTabSz="914400" rtl="0" eaLnBrk="1" latinLnBrk="0" hangingPunct="1">
        <a:lnSpc>
          <a:spcPct val="85000"/>
        </a:lnSpc>
        <a:spcBef>
          <a:spcPct val="0"/>
        </a:spcBef>
        <a:buNone/>
        <a:defRPr sz="4000" kern="1200" spc="70" baseline="0">
          <a:solidFill>
            <a:schemeClr val="tx2"/>
          </a:solidFill>
          <a:latin typeface="+mj-lt"/>
          <a:ea typeface="+mj-ea"/>
          <a:cs typeface="+mj-cs"/>
        </a:defRPr>
      </a:lvl1pPr>
    </p:titleStyle>
    <p:bodyStyle>
      <a:lvl1pPr marL="288000" indent="-288000" algn="l" defTabSz="914400" rtl="0" eaLnBrk="1" latinLnBrk="0" hangingPunct="1">
        <a:lnSpc>
          <a:spcPts val="2000"/>
        </a:lnSpc>
        <a:spcBef>
          <a:spcPts val="0"/>
        </a:spcBef>
        <a:spcAft>
          <a:spcPts val="2000"/>
        </a:spcAft>
        <a:buClrTx/>
        <a:buFont typeface="Courier New" panose="02070309020205020404" pitchFamily="49" charset="0"/>
        <a:buChar char="o"/>
        <a:defRPr sz="1600" kern="1200">
          <a:solidFill>
            <a:schemeClr val="tx1"/>
          </a:solidFill>
          <a:latin typeface="+mn-lt"/>
          <a:ea typeface="+mn-ea"/>
          <a:cs typeface="+mn-cs"/>
        </a:defRPr>
      </a:lvl1pPr>
      <a:lvl2pPr marL="576000" indent="-288000" algn="l" defTabSz="914400" rtl="0" eaLnBrk="1" latinLnBrk="0" hangingPunct="1">
        <a:lnSpc>
          <a:spcPts val="2000"/>
        </a:lnSpc>
        <a:spcBef>
          <a:spcPts val="0"/>
        </a:spcBef>
        <a:spcAft>
          <a:spcPts val="2000"/>
        </a:spcAft>
        <a:buFont typeface="Courier New" panose="02070309020205020404" pitchFamily="49" charset="0"/>
        <a:buChar char="o"/>
        <a:defRPr sz="1600" kern="1200">
          <a:solidFill>
            <a:schemeClr val="tx1"/>
          </a:solidFill>
          <a:latin typeface="+mn-lt"/>
          <a:ea typeface="+mn-ea"/>
          <a:cs typeface="+mn-cs"/>
        </a:defRPr>
      </a:lvl2pPr>
      <a:lvl3pPr marL="864000" indent="-288000" algn="l" defTabSz="914400" rtl="0" eaLnBrk="1" latinLnBrk="0" hangingPunct="1">
        <a:lnSpc>
          <a:spcPts val="2000"/>
        </a:lnSpc>
        <a:spcBef>
          <a:spcPts val="0"/>
        </a:spcBef>
        <a:spcAft>
          <a:spcPts val="2000"/>
        </a:spcAft>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ts val="2000"/>
        </a:lnSpc>
        <a:spcBef>
          <a:spcPts val="0"/>
        </a:spcBef>
        <a:buFont typeface="LFPressSansOffc" panose="00000500000000000000" pitchFamily="50" charset="0"/>
        <a:buNone/>
        <a:defRPr sz="1600" kern="1200">
          <a:solidFill>
            <a:srgbClr val="66BC84"/>
          </a:solidFill>
          <a:latin typeface="LFPressSansOffc dBold" panose="00000700000000000000" pitchFamily="2" charset="0"/>
          <a:ea typeface="+mn-ea"/>
          <a:cs typeface="+mn-cs"/>
        </a:defRPr>
      </a:lvl4pPr>
      <a:lvl5pPr marL="0" indent="0" algn="l" defTabSz="914400" rtl="0" eaLnBrk="1" latinLnBrk="0" hangingPunct="1">
        <a:lnSpc>
          <a:spcPts val="2000"/>
        </a:lnSpc>
        <a:spcBef>
          <a:spcPts val="0"/>
        </a:spcBef>
        <a:spcAft>
          <a:spcPts val="2000"/>
        </a:spcAft>
        <a:buFont typeface="LFPressSansOffc" panose="00000500000000000000" pitchFamily="50" charset="0"/>
        <a:buNone/>
        <a:defRPr sz="1800" b="1" kern="1200">
          <a:solidFill>
            <a:srgbClr val="66BC84"/>
          </a:solidFill>
          <a:latin typeface="LFPressSerifOffc" panose="00000500000000000000" pitchFamily="2" charset="0"/>
          <a:ea typeface="+mn-ea"/>
          <a:cs typeface="+mn-cs"/>
        </a:defRPr>
      </a:lvl5pPr>
      <a:lvl6pPr marL="0" indent="0" algn="l" defTabSz="914400" rtl="0" eaLnBrk="1" latinLnBrk="0" hangingPunct="1">
        <a:lnSpc>
          <a:spcPct val="85000"/>
        </a:lnSpc>
        <a:spcBef>
          <a:spcPts val="0"/>
        </a:spcBef>
        <a:spcAft>
          <a:spcPts val="0"/>
        </a:spcAft>
        <a:buFont typeface="Arial" panose="020B0604020202020204" pitchFamily="34" charset="0"/>
        <a:buNone/>
        <a:defRPr sz="4000" kern="1200" spc="70" baseline="0">
          <a:solidFill>
            <a:schemeClr val="tx2"/>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60" userDrawn="1">
          <p15:clr>
            <a:srgbClr val="F26B43"/>
          </p15:clr>
        </p15:guide>
        <p15:guide id="4" pos="1373" userDrawn="1">
          <p15:clr>
            <a:srgbClr val="F26B43"/>
          </p15:clr>
        </p15:guide>
        <p15:guide id="5" pos="1549" userDrawn="1">
          <p15:clr>
            <a:srgbClr val="F26B43"/>
          </p15:clr>
        </p15:guide>
        <p15:guide id="6" pos="2562" userDrawn="1">
          <p15:clr>
            <a:srgbClr val="F26B43"/>
          </p15:clr>
        </p15:guide>
        <p15:guide id="7" pos="2738" userDrawn="1">
          <p15:clr>
            <a:srgbClr val="F26B43"/>
          </p15:clr>
        </p15:guide>
        <p15:guide id="8" pos="3752" userDrawn="1">
          <p15:clr>
            <a:srgbClr val="F26B43"/>
          </p15:clr>
        </p15:guide>
        <p15:guide id="9" pos="3928" userDrawn="1">
          <p15:clr>
            <a:srgbClr val="F26B43"/>
          </p15:clr>
        </p15:guide>
        <p15:guide id="10" pos="4941" userDrawn="1">
          <p15:clr>
            <a:srgbClr val="F26B43"/>
          </p15:clr>
        </p15:guide>
        <p15:guide id="11" pos="5117" userDrawn="1">
          <p15:clr>
            <a:srgbClr val="F26B43"/>
          </p15:clr>
        </p15:guide>
        <p15:guide id="12" pos="6130" userDrawn="1">
          <p15:clr>
            <a:srgbClr val="F26B43"/>
          </p15:clr>
        </p15:guide>
        <p15:guide id="13" pos="6306" userDrawn="1">
          <p15:clr>
            <a:srgbClr val="F26B43"/>
          </p15:clr>
        </p15:guide>
        <p15:guide id="14" pos="7320" userDrawn="1">
          <p15:clr>
            <a:srgbClr val="F26B43"/>
          </p15:clr>
        </p15:guide>
        <p15:guide id="15" orient="horz" userDrawn="1">
          <p15:clr>
            <a:srgbClr val="F26B43"/>
          </p15:clr>
        </p15:guide>
        <p15:guide id="16" orient="horz" pos="4320" userDrawn="1">
          <p15:clr>
            <a:srgbClr val="F26B43"/>
          </p15:clr>
        </p15:guide>
        <p15:guide id="17" orient="horz" pos="527" userDrawn="1">
          <p15:clr>
            <a:srgbClr val="F26B43"/>
          </p15:clr>
        </p15:guide>
        <p15:guide id="18" orient="horz" pos="3640" userDrawn="1">
          <p15:clr>
            <a:srgbClr val="F26B43"/>
          </p15:clr>
        </p15:guide>
        <p15:guide id="19" orient="horz" pos="1434" userDrawn="1">
          <p15:clr>
            <a:srgbClr val="F26B43"/>
          </p15:clr>
        </p15:guide>
        <p15:guide id="20" orient="horz" pos="709" userDrawn="1">
          <p15:clr>
            <a:srgbClr val="F26B43"/>
          </p15:clr>
        </p15:guide>
        <p15:guide id="21"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www.goder&#229;varer.dk/" TargetMode="External"/><Relationship Id="rId2" Type="http://schemas.openxmlformats.org/officeDocument/2006/relationships/hyperlink" Target="https://lf.dk/aktuelt/nyheder/2023/august/nye-tal-det-offentlige-leverer-en-million-maaltider-om-dagen"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90A20-F477-5389-C4B8-2EF74E554467}"/>
              </a:ext>
            </a:extLst>
          </p:cNvPr>
          <p:cNvSpPr>
            <a:spLocks noGrp="1"/>
          </p:cNvSpPr>
          <p:nvPr>
            <p:ph type="title"/>
          </p:nvPr>
        </p:nvSpPr>
        <p:spPr>
          <a:xfrm>
            <a:off x="571500" y="1100528"/>
            <a:ext cx="11620500" cy="4480762"/>
          </a:xfrm>
        </p:spPr>
        <p:txBody>
          <a:bodyPr/>
          <a:lstStyle/>
          <a:p>
            <a:r>
              <a:rPr lang="da-DK" sz="8000" dirty="0"/>
              <a:t>Hvad fylder i de store køkkener? </a:t>
            </a:r>
            <a:br>
              <a:rPr lang="da-DK" sz="9600" dirty="0"/>
            </a:br>
            <a:br>
              <a:rPr lang="da-DK" sz="1800" dirty="0"/>
            </a:br>
            <a:r>
              <a:rPr lang="da-DK" sz="3200" dirty="0"/>
              <a:t>Kristian Grut, Landbrug &amp; Fødevarer</a:t>
            </a:r>
            <a:br>
              <a:rPr lang="da-DK" sz="1000" dirty="0"/>
            </a:br>
            <a:br>
              <a:rPr lang="da-DK" sz="1000" dirty="0"/>
            </a:br>
            <a:br>
              <a:rPr lang="da-DK" sz="3600" dirty="0"/>
            </a:br>
            <a:endParaRPr lang="da-DK" sz="3600" dirty="0"/>
          </a:p>
        </p:txBody>
      </p:sp>
      <p:sp>
        <p:nvSpPr>
          <p:cNvPr id="3" name="Tekstfelt 2">
            <a:extLst>
              <a:ext uri="{FF2B5EF4-FFF2-40B4-BE49-F238E27FC236}">
                <a16:creationId xmlns:a16="http://schemas.microsoft.com/office/drawing/2014/main" id="{82086895-7B89-B2F4-1417-C8FEC05CD6A2}"/>
              </a:ext>
            </a:extLst>
          </p:cNvPr>
          <p:cNvSpPr txBox="1"/>
          <p:nvPr/>
        </p:nvSpPr>
        <p:spPr>
          <a:xfrm>
            <a:off x="0" y="5974834"/>
            <a:ext cx="12192000" cy="369332"/>
          </a:xfrm>
          <a:prstGeom prst="rect">
            <a:avLst/>
          </a:prstGeom>
          <a:noFill/>
        </p:spPr>
        <p:txBody>
          <a:bodyPr wrap="square">
            <a:spAutoFit/>
          </a:bodyPr>
          <a:lstStyle/>
          <a:p>
            <a:pPr algn="ctr"/>
            <a:r>
              <a:rPr lang="da-DK" dirty="0">
                <a:solidFill>
                  <a:schemeClr val="bg1"/>
                </a:solidFill>
              </a:rPr>
              <a:t>Fonden for </a:t>
            </a:r>
            <a:r>
              <a:rPr lang="da-DK" b="1" dirty="0">
                <a:solidFill>
                  <a:schemeClr val="bg1"/>
                </a:solidFill>
              </a:rPr>
              <a:t>økologisk landbrug</a:t>
            </a:r>
          </a:p>
        </p:txBody>
      </p:sp>
    </p:spTree>
    <p:extLst>
      <p:ext uri="{BB962C8B-B14F-4D97-AF65-F5344CB8AC3E}">
        <p14:creationId xmlns:p14="http://schemas.microsoft.com/office/powerpoint/2010/main" val="104038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1216-8646-ED6E-48A0-41679668AD89}"/>
              </a:ext>
            </a:extLst>
          </p:cNvPr>
          <p:cNvSpPr>
            <a:spLocks noGrp="1"/>
          </p:cNvSpPr>
          <p:nvPr>
            <p:ph type="title"/>
          </p:nvPr>
        </p:nvSpPr>
        <p:spPr/>
        <p:txBody>
          <a:bodyPr/>
          <a:lstStyle/>
          <a:p>
            <a:r>
              <a:rPr lang="da-DK" sz="6600" dirty="0"/>
              <a:t>111.000 - 221.000 måltider til offentligt ansatte</a:t>
            </a:r>
            <a:endParaRPr lang="en-US" sz="6600" dirty="0"/>
          </a:p>
        </p:txBody>
      </p:sp>
      <p:sp>
        <p:nvSpPr>
          <p:cNvPr id="3" name="Text Placeholder 2">
            <a:extLst>
              <a:ext uri="{FF2B5EF4-FFF2-40B4-BE49-F238E27FC236}">
                <a16:creationId xmlns:a16="http://schemas.microsoft.com/office/drawing/2014/main" id="{2CEAA172-B8C2-EB19-A700-F403412421AB}"/>
              </a:ext>
            </a:extLst>
          </p:cNvPr>
          <p:cNvSpPr>
            <a:spLocks noGrp="1"/>
          </p:cNvSpPr>
          <p:nvPr>
            <p:ph type="body" sz="quarter" idx="10"/>
          </p:nvPr>
        </p:nvSpPr>
        <p:spPr/>
        <p:txBody>
          <a:bodyPr/>
          <a:lstStyle/>
          <a:p>
            <a:r>
              <a:rPr lang="da-DK" dirty="0"/>
              <a:t>I 2021 er omtrent 747.000 personer beskæftiget med offentlig forvaltning og service inden for stat, regioner og kommuner.</a:t>
            </a:r>
            <a:endParaRPr lang="en-US" dirty="0"/>
          </a:p>
        </p:txBody>
      </p:sp>
    </p:spTree>
    <p:extLst>
      <p:ext uri="{BB962C8B-B14F-4D97-AF65-F5344CB8AC3E}">
        <p14:creationId xmlns:p14="http://schemas.microsoft.com/office/powerpoint/2010/main" val="180159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25815-C21E-3ACC-4438-25267FB9982D}"/>
              </a:ext>
            </a:extLst>
          </p:cNvPr>
          <p:cNvSpPr>
            <a:spLocks noGrp="1"/>
          </p:cNvSpPr>
          <p:nvPr>
            <p:ph sz="quarter" idx="11"/>
          </p:nvPr>
        </p:nvSpPr>
        <p:spPr>
          <a:xfrm>
            <a:off x="6772275" y="1125538"/>
            <a:ext cx="4745809" cy="4562198"/>
          </a:xfrm>
        </p:spPr>
        <p:txBody>
          <a:bodyPr/>
          <a:lstStyle/>
          <a:p>
            <a:pPr algn="l"/>
            <a:r>
              <a:rPr lang="da-DK" dirty="0"/>
              <a:t>De offentligt ansatte skønnes at spise et sted mellem 111.000-221.000 måltider om dagen.</a:t>
            </a:r>
          </a:p>
          <a:p>
            <a:pPr algn="l"/>
            <a:r>
              <a:rPr lang="da-DK" dirty="0"/>
              <a:t>Der er </a:t>
            </a:r>
            <a:r>
              <a:rPr lang="da-DK" b="1" dirty="0"/>
              <a:t>stor usikkerhed </a:t>
            </a:r>
            <a:r>
              <a:rPr lang="da-DK" dirty="0"/>
              <a:t>forbundet med disse tal, da det ikke har været muligt at finde faktiske data for de offentligt ansattes måltidsvaner.</a:t>
            </a:r>
          </a:p>
          <a:p>
            <a:pPr algn="l"/>
            <a:r>
              <a:rPr lang="da-DK" dirty="0"/>
              <a:t>Vi ved dog med sikkerhed, at det kun er nogle af de offentligt ansatte, der har mulighed for at tilvælge et offentligt frokostmåltid i arbejdstiden, samt at det offentlige måltid for nogle vil være en mulighed blandt andre alternativer.</a:t>
            </a:r>
          </a:p>
          <a:p>
            <a:pPr algn="l"/>
            <a:r>
              <a:rPr lang="da-DK" dirty="0"/>
              <a:t>I en analyse foretaget af IFRO</a:t>
            </a:r>
            <a:r>
              <a:rPr lang="da-DK" baseline="30000" dirty="0"/>
              <a:t>1</a:t>
            </a:r>
            <a:r>
              <a:rPr lang="da-DK" dirty="0"/>
              <a:t> har man tidligere anvendt en andel på 50 pct. for andelen af de offentligt ansatte, der spiser et offentligt frokostmåltid</a:t>
            </a:r>
            <a:r>
              <a:rPr lang="da-DK" baseline="30000" dirty="0"/>
              <a:t>2</a:t>
            </a:r>
            <a:r>
              <a:rPr lang="da-DK" dirty="0"/>
              <a:t>.</a:t>
            </a:r>
            <a:endParaRPr lang="en-US" dirty="0"/>
          </a:p>
        </p:txBody>
      </p:sp>
      <p:sp>
        <p:nvSpPr>
          <p:cNvPr id="2" name="Title 1">
            <a:extLst>
              <a:ext uri="{FF2B5EF4-FFF2-40B4-BE49-F238E27FC236}">
                <a16:creationId xmlns:a16="http://schemas.microsoft.com/office/drawing/2014/main" id="{102B659E-42F4-6591-A984-D857CEF1BA0A}"/>
              </a:ext>
            </a:extLst>
          </p:cNvPr>
          <p:cNvSpPr>
            <a:spLocks noGrp="1"/>
          </p:cNvSpPr>
          <p:nvPr>
            <p:ph type="title"/>
          </p:nvPr>
        </p:nvSpPr>
        <p:spPr/>
        <p:txBody>
          <a:bodyPr/>
          <a:lstStyle/>
          <a:p>
            <a:r>
              <a:rPr lang="da-DK" sz="2800" dirty="0"/>
              <a:t>Op til 221.000 frokostmåltider til offentligt ansatte hver dag</a:t>
            </a:r>
            <a:endParaRPr lang="en-US" sz="2800" dirty="0"/>
          </a:p>
        </p:txBody>
      </p:sp>
      <p:graphicFrame>
        <p:nvGraphicFramePr>
          <p:cNvPr id="5" name="Content Placeholder 4">
            <a:extLst>
              <a:ext uri="{FF2B5EF4-FFF2-40B4-BE49-F238E27FC236}">
                <a16:creationId xmlns:a16="http://schemas.microsoft.com/office/drawing/2014/main" id="{0B6C4C80-5EA4-4F30-85EF-FE5948D9EFAC}"/>
              </a:ext>
            </a:extLst>
          </p:cNvPr>
          <p:cNvGraphicFramePr>
            <a:graphicFrameLocks noGrp="1"/>
          </p:cNvGraphicFramePr>
          <p:nvPr>
            <p:ph sz="quarter" idx="14"/>
          </p:nvPr>
        </p:nvGraphicFramePr>
        <p:xfrm>
          <a:off x="571500" y="2276475"/>
          <a:ext cx="5384800" cy="35020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E7891F3-1E7F-3166-1E90-38E1981CE100}"/>
              </a:ext>
            </a:extLst>
          </p:cNvPr>
          <p:cNvSpPr txBox="1"/>
          <p:nvPr/>
        </p:nvSpPr>
        <p:spPr>
          <a:xfrm>
            <a:off x="571500" y="5778500"/>
            <a:ext cx="5384800" cy="784830"/>
          </a:xfrm>
          <a:prstGeom prst="rect">
            <a:avLst/>
          </a:prstGeom>
          <a:noFill/>
        </p:spPr>
        <p:txBody>
          <a:bodyPr wrap="square" rtlCol="0">
            <a:spAutoFit/>
          </a:bodyPr>
          <a:lstStyle/>
          <a:p>
            <a:r>
              <a:rPr lang="da-DK" sz="900" dirty="0">
                <a:solidFill>
                  <a:srgbClr val="7E7E72"/>
                </a:solidFill>
              </a:rPr>
              <a:t>Note: Vi antager, at hhv. 25 pct. og 50 pct. af de 747.000 offentligt beskæftigede spiser ét offentligt frokostmåltid. Der antages at være 216 arbejdsdage på et år og det samlede årlige antal måltider fordeles ud på 365 dage for at anslå, hvor mange offentlige måltider, der i gennemsnit tilberedes dagligt. </a:t>
            </a:r>
          </a:p>
          <a:p>
            <a:endParaRPr lang="da-DK" sz="900" dirty="0">
              <a:solidFill>
                <a:srgbClr val="7E7E72"/>
              </a:solidFill>
            </a:endParaRPr>
          </a:p>
          <a:p>
            <a:r>
              <a:rPr lang="da-DK" sz="900" dirty="0">
                <a:solidFill>
                  <a:srgbClr val="7E7E72"/>
                </a:solidFill>
              </a:rPr>
              <a:t>Kilde: Landbrug &amp; Fødevarer pba. tabel OBESK2, Danmarks Statistik, 2021.</a:t>
            </a:r>
            <a:endParaRPr lang="en-US" sz="900" dirty="0">
              <a:solidFill>
                <a:srgbClr val="7E7E72"/>
              </a:solidFill>
            </a:endParaRPr>
          </a:p>
        </p:txBody>
      </p:sp>
      <p:sp>
        <p:nvSpPr>
          <p:cNvPr id="14" name="Content Placeholder 2">
            <a:extLst>
              <a:ext uri="{FF2B5EF4-FFF2-40B4-BE49-F238E27FC236}">
                <a16:creationId xmlns:a16="http://schemas.microsoft.com/office/drawing/2014/main" id="{F6817790-8D16-7D01-54DB-69BA5710E2A3}"/>
              </a:ext>
            </a:extLst>
          </p:cNvPr>
          <p:cNvSpPr txBox="1">
            <a:spLocks/>
          </p:cNvSpPr>
          <p:nvPr/>
        </p:nvSpPr>
        <p:spPr>
          <a:xfrm>
            <a:off x="6772275" y="4806892"/>
            <a:ext cx="4628365" cy="2919369"/>
          </a:xfrm>
          <a:prstGeom prst="rect">
            <a:avLst/>
          </a:prstGeom>
        </p:spPr>
        <p:txBody>
          <a:bodyPr vert="horz" lIns="0" tIns="0" rIns="0" bIns="1260000" rtlCol="0" anchor="ctr" anchorCtr="0">
            <a:noAutofit/>
          </a:bodyPr>
          <a:lstStyle>
            <a:lvl1pPr marL="0" indent="0" algn="ctr" defTabSz="914400" rtl="0" eaLnBrk="1" latinLnBrk="0" hangingPunct="1">
              <a:lnSpc>
                <a:spcPts val="2000"/>
              </a:lnSpc>
              <a:spcBef>
                <a:spcPts val="0"/>
              </a:spcBef>
              <a:spcAft>
                <a:spcPts val="2000"/>
              </a:spcAft>
              <a:buClrTx/>
              <a:buFont typeface="Courier New" panose="02070309020205020404" pitchFamily="49" charset="0"/>
              <a:buNone/>
              <a:defRPr sz="1600" kern="1200">
                <a:solidFill>
                  <a:schemeClr val="tx1"/>
                </a:solidFill>
                <a:latin typeface="+mn-lt"/>
                <a:ea typeface="+mn-ea"/>
                <a:cs typeface="+mn-cs"/>
              </a:defRPr>
            </a:lvl1pPr>
            <a:lvl2pPr marL="576000" indent="-288000" algn="l" defTabSz="914400" rtl="0" eaLnBrk="1" latinLnBrk="0" hangingPunct="1">
              <a:lnSpc>
                <a:spcPts val="2000"/>
              </a:lnSpc>
              <a:spcBef>
                <a:spcPts val="0"/>
              </a:spcBef>
              <a:spcAft>
                <a:spcPts val="2000"/>
              </a:spcAft>
              <a:buFont typeface="Courier New" panose="02070309020205020404" pitchFamily="49" charset="0"/>
              <a:buChar char="o"/>
              <a:defRPr sz="1600" kern="1200">
                <a:solidFill>
                  <a:schemeClr val="tx1"/>
                </a:solidFill>
                <a:latin typeface="+mn-lt"/>
                <a:ea typeface="+mn-ea"/>
                <a:cs typeface="+mn-cs"/>
              </a:defRPr>
            </a:lvl2pPr>
            <a:lvl3pPr marL="864000" indent="-288000" algn="l" defTabSz="914400" rtl="0" eaLnBrk="1" latinLnBrk="0" hangingPunct="1">
              <a:lnSpc>
                <a:spcPts val="2000"/>
              </a:lnSpc>
              <a:spcBef>
                <a:spcPts val="0"/>
              </a:spcBef>
              <a:spcAft>
                <a:spcPts val="2000"/>
              </a:spcAft>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ts val="2000"/>
              </a:lnSpc>
              <a:spcBef>
                <a:spcPts val="0"/>
              </a:spcBef>
              <a:buFont typeface="LFPressSansOffc" panose="00000500000000000000" pitchFamily="50" charset="0"/>
              <a:buNone/>
              <a:defRPr sz="1600" kern="1200">
                <a:solidFill>
                  <a:srgbClr val="66BC84"/>
                </a:solidFill>
                <a:latin typeface="LFPressSansOffc dBold" panose="00000700000000000000" pitchFamily="2" charset="0"/>
                <a:ea typeface="+mn-ea"/>
                <a:cs typeface="+mn-cs"/>
              </a:defRPr>
            </a:lvl4pPr>
            <a:lvl5pPr marL="0" indent="0" algn="l" defTabSz="914400" rtl="0" eaLnBrk="1" latinLnBrk="0" hangingPunct="1">
              <a:lnSpc>
                <a:spcPts val="2000"/>
              </a:lnSpc>
              <a:spcBef>
                <a:spcPts val="0"/>
              </a:spcBef>
              <a:spcAft>
                <a:spcPts val="2000"/>
              </a:spcAft>
              <a:buFont typeface="LFPressSansOffc" panose="00000500000000000000" pitchFamily="50" charset="0"/>
              <a:buNone/>
              <a:defRPr sz="1800" b="1" kern="1200">
                <a:solidFill>
                  <a:srgbClr val="66BC84"/>
                </a:solidFill>
                <a:latin typeface="LFPressSerifOffc" panose="00000500000000000000" pitchFamily="2" charset="0"/>
                <a:ea typeface="+mn-ea"/>
                <a:cs typeface="+mn-cs"/>
              </a:defRPr>
            </a:lvl5pPr>
            <a:lvl6pPr marL="0" indent="0" algn="l" defTabSz="914400" rtl="0" eaLnBrk="1" latinLnBrk="0" hangingPunct="1">
              <a:lnSpc>
                <a:spcPct val="85000"/>
              </a:lnSpc>
              <a:spcBef>
                <a:spcPts val="0"/>
              </a:spcBef>
              <a:spcAft>
                <a:spcPts val="0"/>
              </a:spcAft>
              <a:buFont typeface="Arial" panose="020B0604020202020204" pitchFamily="34" charset="0"/>
              <a:buNone/>
              <a:defRPr sz="4000" kern="1200" spc="70" baseline="0">
                <a:solidFill>
                  <a:schemeClr val="tx2"/>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Aft>
                <a:spcPts val="0"/>
              </a:spcAft>
            </a:pPr>
            <a:r>
              <a:rPr lang="da-DK" sz="900" baseline="30000" dirty="0"/>
              <a:t>1</a:t>
            </a:r>
            <a:r>
              <a:rPr lang="da-DK" sz="900" dirty="0"/>
              <a:t>Lillethorup, T. R., et al., </a:t>
            </a:r>
            <a:r>
              <a:rPr lang="da-DK" sz="900" i="1" dirty="0"/>
              <a:t>Kødforbruget i det offentlige og det medfølgende indirekte forbrug af soja</a:t>
            </a:r>
            <a:r>
              <a:rPr lang="da-DK" sz="900" dirty="0"/>
              <a:t>, 2016.</a:t>
            </a:r>
          </a:p>
          <a:p>
            <a:pPr algn="l">
              <a:lnSpc>
                <a:spcPct val="100000"/>
              </a:lnSpc>
              <a:spcAft>
                <a:spcPts val="0"/>
              </a:spcAft>
            </a:pPr>
            <a:endParaRPr lang="da-DK" sz="900" dirty="0"/>
          </a:p>
          <a:p>
            <a:pPr algn="l">
              <a:lnSpc>
                <a:spcPct val="100000"/>
              </a:lnSpc>
              <a:spcAft>
                <a:spcPts val="0"/>
              </a:spcAft>
            </a:pPr>
            <a:r>
              <a:rPr lang="da-DK" sz="900" baseline="30000" dirty="0"/>
              <a:t>2</a:t>
            </a:r>
            <a:r>
              <a:rPr lang="da-DK" sz="900" dirty="0"/>
              <a:t>Det er denne analyse som Klimarådet bl.a. baserer deres estimat på 650.000 offentlige måltider på, jf. Klimarådet, </a:t>
            </a:r>
            <a:r>
              <a:rPr lang="da-DK" sz="900" i="1" dirty="0"/>
              <a:t>Klimavenlig mad og forbrugeradfærd, Barrierer og muligheder for at fremme klimavenlig kost i Danmark, </a:t>
            </a:r>
            <a:r>
              <a:rPr lang="da-DK" sz="900" dirty="0"/>
              <a:t>2021.</a:t>
            </a:r>
            <a:endParaRPr lang="en-US" sz="900" baseline="30000" dirty="0"/>
          </a:p>
        </p:txBody>
      </p:sp>
    </p:spTree>
    <p:extLst>
      <p:ext uri="{BB962C8B-B14F-4D97-AF65-F5344CB8AC3E}">
        <p14:creationId xmlns:p14="http://schemas.microsoft.com/office/powerpoint/2010/main" val="361336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1216-8646-ED6E-48A0-41679668AD89}"/>
              </a:ext>
            </a:extLst>
          </p:cNvPr>
          <p:cNvSpPr>
            <a:spLocks noGrp="1"/>
          </p:cNvSpPr>
          <p:nvPr>
            <p:ph type="title"/>
          </p:nvPr>
        </p:nvSpPr>
        <p:spPr/>
        <p:txBody>
          <a:bodyPr/>
          <a:lstStyle/>
          <a:p>
            <a:r>
              <a:rPr lang="da-DK" sz="6600" dirty="0"/>
              <a:t>49.000 - 98.000 offentlige måltider til studerende om dagen</a:t>
            </a:r>
            <a:endParaRPr lang="en-US" sz="6600" dirty="0"/>
          </a:p>
        </p:txBody>
      </p:sp>
    </p:spTree>
    <p:extLst>
      <p:ext uri="{BB962C8B-B14F-4D97-AF65-F5344CB8AC3E}">
        <p14:creationId xmlns:p14="http://schemas.microsoft.com/office/powerpoint/2010/main" val="199750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3BED-9A80-59B6-F1AC-A991906E6997}"/>
              </a:ext>
            </a:extLst>
          </p:cNvPr>
          <p:cNvSpPr>
            <a:spLocks noGrp="1"/>
          </p:cNvSpPr>
          <p:nvPr>
            <p:ph type="title"/>
          </p:nvPr>
        </p:nvSpPr>
        <p:spPr/>
        <p:txBody>
          <a:bodyPr/>
          <a:lstStyle/>
          <a:p>
            <a:r>
              <a:rPr lang="da-DK" dirty="0"/>
              <a:t>49.000 - 98.000 daglige </a:t>
            </a:r>
            <a:br>
              <a:rPr lang="da-DK" dirty="0"/>
            </a:br>
            <a:r>
              <a:rPr lang="da-DK" dirty="0"/>
              <a:t>offentlige frokostmåltider til studerende</a:t>
            </a:r>
            <a:endParaRPr lang="en-US" dirty="0"/>
          </a:p>
        </p:txBody>
      </p:sp>
      <p:sp>
        <p:nvSpPr>
          <p:cNvPr id="4" name="Text Placeholder 3">
            <a:extLst>
              <a:ext uri="{FF2B5EF4-FFF2-40B4-BE49-F238E27FC236}">
                <a16:creationId xmlns:a16="http://schemas.microsoft.com/office/drawing/2014/main" id="{14AEDA5B-73ED-6168-CD16-81CF0499C735}"/>
              </a:ext>
            </a:extLst>
          </p:cNvPr>
          <p:cNvSpPr>
            <a:spLocks noGrp="1"/>
          </p:cNvSpPr>
          <p:nvPr>
            <p:ph type="body" sz="quarter" idx="12"/>
          </p:nvPr>
        </p:nvSpPr>
        <p:spPr>
          <a:xfrm>
            <a:off x="8758107" y="2466224"/>
            <a:ext cx="2862394" cy="3312276"/>
          </a:xfrm>
        </p:spPr>
        <p:txBody>
          <a:bodyPr/>
          <a:lstStyle/>
          <a:p>
            <a:r>
              <a:rPr lang="da-DK" dirty="0"/>
              <a:t>Der er </a:t>
            </a:r>
            <a:r>
              <a:rPr lang="da-DK" b="1" dirty="0"/>
              <a:t>stor usikkerhed </a:t>
            </a:r>
            <a:r>
              <a:rPr lang="da-DK" dirty="0"/>
              <a:t>forbundet med disse tal, da det ikke har været muligt at finde faktiske data for de studerendes måltidsvaner.</a:t>
            </a:r>
          </a:p>
          <a:p>
            <a:endParaRPr lang="da-DK" dirty="0"/>
          </a:p>
          <a:p>
            <a:r>
              <a:rPr lang="da-DK" dirty="0"/>
              <a:t>I en analyse foretaget af IFRO har man tidligere anvendt en antagelse om, at 30 pct. af de studerende, spiser et offentligt frokostmåltid</a:t>
            </a:r>
            <a:r>
              <a:rPr lang="da-DK" baseline="30000" dirty="0"/>
              <a:t>1</a:t>
            </a:r>
            <a:r>
              <a:rPr lang="da-DK" dirty="0"/>
              <a:t>.</a:t>
            </a:r>
          </a:p>
          <a:p>
            <a:endParaRPr lang="da-DK" dirty="0"/>
          </a:p>
          <a:p>
            <a:r>
              <a:rPr lang="da-DK" dirty="0"/>
              <a:t>De studerende omfatter alle indskrevne ved andre uddannelser end grundskolen. Dvs. både de forberedende uddannelser, ungdoms- og erhvervsuddannelserne samt de videregående uddannelser.</a:t>
            </a:r>
          </a:p>
          <a:p>
            <a:endParaRPr lang="en-US" dirty="0"/>
          </a:p>
        </p:txBody>
      </p:sp>
      <p:graphicFrame>
        <p:nvGraphicFramePr>
          <p:cNvPr id="5" name="Content Placeholder 4">
            <a:extLst>
              <a:ext uri="{FF2B5EF4-FFF2-40B4-BE49-F238E27FC236}">
                <a16:creationId xmlns:a16="http://schemas.microsoft.com/office/drawing/2014/main" id="{0264BB57-F48F-D145-110E-F8A609D64305}"/>
              </a:ext>
            </a:extLst>
          </p:cNvPr>
          <p:cNvGraphicFramePr>
            <a:graphicFrameLocks noGrp="1"/>
          </p:cNvGraphicFramePr>
          <p:nvPr>
            <p:ph sz="quarter" idx="11"/>
          </p:nvPr>
        </p:nvGraphicFramePr>
        <p:xfrm>
          <a:off x="571501" y="2276475"/>
          <a:ext cx="7507097" cy="35020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C29D5E1-C56D-0295-67BC-E4925070F6AB}"/>
              </a:ext>
            </a:extLst>
          </p:cNvPr>
          <p:cNvSpPr txBox="1"/>
          <p:nvPr/>
        </p:nvSpPr>
        <p:spPr>
          <a:xfrm>
            <a:off x="571500" y="5778500"/>
            <a:ext cx="7414820" cy="646331"/>
          </a:xfrm>
          <a:prstGeom prst="rect">
            <a:avLst/>
          </a:prstGeom>
          <a:noFill/>
        </p:spPr>
        <p:txBody>
          <a:bodyPr wrap="square" rtlCol="0">
            <a:spAutoFit/>
          </a:bodyPr>
          <a:lstStyle/>
          <a:p>
            <a:r>
              <a:rPr lang="da-DK" sz="900" dirty="0">
                <a:solidFill>
                  <a:srgbClr val="7E7E72"/>
                </a:solidFill>
              </a:rPr>
              <a:t>Note: Vi antager, at hhv. 15 pct. og 30 pct. af de 550.000 studerende spiser ét offentligt frokostmåltid. Der antages at være 216 arbejdsdage på et år og det samlede årlige antal måltider fordeles ud på 365 dage for at anslå, hvor mange offentlige måltider, der i gennemsnit tilberedes dagligt. </a:t>
            </a:r>
          </a:p>
          <a:p>
            <a:endParaRPr lang="da-DK" sz="900" dirty="0">
              <a:solidFill>
                <a:srgbClr val="7E7E72"/>
              </a:solidFill>
            </a:endParaRPr>
          </a:p>
          <a:p>
            <a:r>
              <a:rPr lang="da-DK" sz="900" dirty="0">
                <a:solidFill>
                  <a:srgbClr val="7E7E72"/>
                </a:solidFill>
              </a:rPr>
              <a:t>Kilde: Landbrug &amp; Fødevarer pba. tabel UDDAKT10, Danmarks Statistik, 2021.</a:t>
            </a:r>
            <a:endParaRPr lang="en-US" sz="900" dirty="0">
              <a:solidFill>
                <a:srgbClr val="7E7E72"/>
              </a:solidFill>
            </a:endParaRPr>
          </a:p>
        </p:txBody>
      </p:sp>
      <p:sp>
        <p:nvSpPr>
          <p:cNvPr id="8" name="TextBox 7">
            <a:extLst>
              <a:ext uri="{FF2B5EF4-FFF2-40B4-BE49-F238E27FC236}">
                <a16:creationId xmlns:a16="http://schemas.microsoft.com/office/drawing/2014/main" id="{6DBEF08C-D017-1A3C-50E1-2D0D8CAE9CB4}"/>
              </a:ext>
            </a:extLst>
          </p:cNvPr>
          <p:cNvSpPr txBox="1"/>
          <p:nvPr/>
        </p:nvSpPr>
        <p:spPr>
          <a:xfrm>
            <a:off x="8698946" y="5230346"/>
            <a:ext cx="2980716" cy="369332"/>
          </a:xfrm>
          <a:prstGeom prst="rect">
            <a:avLst/>
          </a:prstGeom>
          <a:noFill/>
        </p:spPr>
        <p:txBody>
          <a:bodyPr wrap="square">
            <a:spAutoFit/>
          </a:bodyPr>
          <a:lstStyle/>
          <a:p>
            <a:pPr algn="l">
              <a:lnSpc>
                <a:spcPct val="100000"/>
              </a:lnSpc>
              <a:spcAft>
                <a:spcPts val="0"/>
              </a:spcAft>
            </a:pPr>
            <a:r>
              <a:rPr lang="da-DK" sz="900" baseline="30000" dirty="0"/>
              <a:t>1</a:t>
            </a:r>
            <a:r>
              <a:rPr lang="da-DK" sz="900" dirty="0"/>
              <a:t>Lillethorup, T. R., et al., </a:t>
            </a:r>
            <a:r>
              <a:rPr lang="da-DK" sz="900" i="1" dirty="0"/>
              <a:t>Kødforbruget i det offentlige og det medfølgende indirekte forbrug af soja</a:t>
            </a:r>
            <a:r>
              <a:rPr lang="da-DK" sz="900" dirty="0"/>
              <a:t>, 2016.</a:t>
            </a:r>
          </a:p>
        </p:txBody>
      </p:sp>
    </p:spTree>
    <p:extLst>
      <p:ext uri="{BB962C8B-B14F-4D97-AF65-F5344CB8AC3E}">
        <p14:creationId xmlns:p14="http://schemas.microsoft.com/office/powerpoint/2010/main" val="426106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1216-8646-ED6E-48A0-41679668AD89}"/>
              </a:ext>
            </a:extLst>
          </p:cNvPr>
          <p:cNvSpPr>
            <a:spLocks noGrp="1"/>
          </p:cNvSpPr>
          <p:nvPr>
            <p:ph type="title"/>
          </p:nvPr>
        </p:nvSpPr>
        <p:spPr/>
        <p:txBody>
          <a:bodyPr/>
          <a:lstStyle/>
          <a:p>
            <a:r>
              <a:rPr lang="da-DK" sz="6600" dirty="0"/>
              <a:t>330.000 offentlige måltider i dagtilbud om dagen</a:t>
            </a:r>
            <a:endParaRPr lang="en-US" sz="6600" dirty="0"/>
          </a:p>
        </p:txBody>
      </p:sp>
    </p:spTree>
    <p:extLst>
      <p:ext uri="{BB962C8B-B14F-4D97-AF65-F5344CB8AC3E}">
        <p14:creationId xmlns:p14="http://schemas.microsoft.com/office/powerpoint/2010/main" val="260700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3038-FA07-430B-924A-8D0549D47089}"/>
              </a:ext>
            </a:extLst>
          </p:cNvPr>
          <p:cNvSpPr>
            <a:spLocks noGrp="1"/>
          </p:cNvSpPr>
          <p:nvPr>
            <p:ph type="title"/>
          </p:nvPr>
        </p:nvSpPr>
        <p:spPr/>
        <p:txBody>
          <a:bodyPr/>
          <a:lstStyle/>
          <a:p>
            <a:r>
              <a:rPr lang="da-DK" dirty="0"/>
              <a:t>330.000 offentlige måltider i dagtilbud</a:t>
            </a:r>
            <a:endParaRPr lang="en-US" dirty="0"/>
          </a:p>
        </p:txBody>
      </p:sp>
      <p:sp>
        <p:nvSpPr>
          <p:cNvPr id="3" name="Content Placeholder 2">
            <a:extLst>
              <a:ext uri="{FF2B5EF4-FFF2-40B4-BE49-F238E27FC236}">
                <a16:creationId xmlns:a16="http://schemas.microsoft.com/office/drawing/2014/main" id="{685743E1-C52C-D6B8-F825-EDC453473099}"/>
              </a:ext>
            </a:extLst>
          </p:cNvPr>
          <p:cNvSpPr>
            <a:spLocks noGrp="1"/>
          </p:cNvSpPr>
          <p:nvPr>
            <p:ph sz="quarter" idx="11"/>
          </p:nvPr>
        </p:nvSpPr>
        <p:spPr>
          <a:xfrm>
            <a:off x="571499" y="1883053"/>
            <a:ext cx="11049001" cy="3502025"/>
          </a:xfrm>
        </p:spPr>
        <p:txBody>
          <a:bodyPr/>
          <a:lstStyle/>
          <a:p>
            <a:r>
              <a:rPr lang="da-DK" dirty="0"/>
              <a:t>I 2021 var der 258.000 børn i dagtilbud. Her er tale om helårsbørn. Dvs., at to fuldtidsindskrevne børn, der hver især er indskrevet et halvt år, tæller som ét omregnet helårsbarn.</a:t>
            </a:r>
          </a:p>
          <a:p>
            <a:r>
              <a:rPr lang="da-DK" dirty="0"/>
              <a:t>Opgørelsen af helårsbørn dækker børn i kommunale og selvejende daginstitutioner og dagpleje.</a:t>
            </a:r>
          </a:p>
          <a:p>
            <a:r>
              <a:rPr lang="da-DK" dirty="0"/>
              <a:t>Måltider i daginstitutionerne kan være tilvejebragt af dagtilbuddet eller af forældrearrangerede frokostordninger eller lign.</a:t>
            </a:r>
          </a:p>
          <a:p>
            <a:r>
              <a:rPr lang="da-DK" dirty="0"/>
              <a:t>Pba. dialog med Børne- og Undervisningsministeriet anlægges antagelsen at 85 pct. af børn i vuggestue er omfattet af frokostordning i dagtilbudsydelsen, og at det for børnehavebørn gælder 64 pct.</a:t>
            </a:r>
          </a:p>
          <a:p>
            <a:r>
              <a:rPr lang="da-DK" dirty="0"/>
              <a:t>Vi antager, at dagplejetilbuddet ligner vuggestuetilbuddet således at 85 pct. af børn i dagpleje får et måltidstilbud.</a:t>
            </a:r>
          </a:p>
          <a:p>
            <a:r>
              <a:rPr lang="da-DK" dirty="0"/>
              <a:t>Vi antager, at alle børn modtager 3 daglige måltider, som er et hovedmåltid og to mellemmåltider. Fødevarestyrelsen anbefaler 5 mulige måltider om dagen. Morgenmåltidet og det sene eftermiddagsmåltid er ikke medregnet, da det er vanskeligt at sandsynliggøre, hvor mange børn der spiser disse to måltider. </a:t>
            </a:r>
            <a:endParaRPr lang="en-US" dirty="0"/>
          </a:p>
        </p:txBody>
      </p:sp>
    </p:spTree>
    <p:extLst>
      <p:ext uri="{BB962C8B-B14F-4D97-AF65-F5344CB8AC3E}">
        <p14:creationId xmlns:p14="http://schemas.microsoft.com/office/powerpoint/2010/main" val="2338906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F50B-E322-376B-7947-6F77E71395D6}"/>
              </a:ext>
            </a:extLst>
          </p:cNvPr>
          <p:cNvSpPr>
            <a:spLocks noGrp="1"/>
          </p:cNvSpPr>
          <p:nvPr>
            <p:ph type="title"/>
          </p:nvPr>
        </p:nvSpPr>
        <p:spPr/>
        <p:txBody>
          <a:bodyPr/>
          <a:lstStyle/>
          <a:p>
            <a:r>
              <a:rPr lang="da-DK" dirty="0"/>
              <a:t>330.000 offentlige måltider i dagtilbud</a:t>
            </a:r>
            <a:endParaRPr lang="en-US" dirty="0"/>
          </a:p>
        </p:txBody>
      </p:sp>
      <p:graphicFrame>
        <p:nvGraphicFramePr>
          <p:cNvPr id="5" name="Content Placeholder 5">
            <a:extLst>
              <a:ext uri="{FF2B5EF4-FFF2-40B4-BE49-F238E27FC236}">
                <a16:creationId xmlns:a16="http://schemas.microsoft.com/office/drawing/2014/main" id="{DB6ED904-0AAB-6D00-592E-3D06E1E27849}"/>
              </a:ext>
            </a:extLst>
          </p:cNvPr>
          <p:cNvGraphicFramePr>
            <a:graphicFrameLocks noGrp="1"/>
          </p:cNvGraphicFramePr>
          <p:nvPr>
            <p:ph sz="quarter" idx="11"/>
          </p:nvPr>
        </p:nvGraphicFramePr>
        <p:xfrm>
          <a:off x="571500" y="2276475"/>
          <a:ext cx="5384800" cy="3502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DA3FCE97-834A-833D-CF48-790A8EA85A09}"/>
              </a:ext>
            </a:extLst>
          </p:cNvPr>
          <p:cNvGraphicFramePr>
            <a:graphicFrameLocks noGrp="1"/>
          </p:cNvGraphicFramePr>
          <p:nvPr>
            <p:ph sz="quarter" idx="12"/>
          </p:nvPr>
        </p:nvGraphicFramePr>
        <p:xfrm>
          <a:off x="6235700" y="2276475"/>
          <a:ext cx="5384800" cy="35020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6C28306-D4EE-72CE-5F24-D0B1C38485BE}"/>
              </a:ext>
            </a:extLst>
          </p:cNvPr>
          <p:cNvSpPr txBox="1"/>
          <p:nvPr/>
        </p:nvSpPr>
        <p:spPr>
          <a:xfrm>
            <a:off x="571500" y="5778500"/>
            <a:ext cx="5524500" cy="507831"/>
          </a:xfrm>
          <a:prstGeom prst="rect">
            <a:avLst/>
          </a:prstGeom>
          <a:noFill/>
        </p:spPr>
        <p:txBody>
          <a:bodyPr wrap="square" rtlCol="0">
            <a:spAutoFit/>
          </a:bodyPr>
          <a:lstStyle/>
          <a:p>
            <a:r>
              <a:rPr lang="da-DK" sz="900" dirty="0">
                <a:solidFill>
                  <a:srgbClr val="7E7E72"/>
                </a:solidFill>
              </a:rPr>
              <a:t>Kilde: Landbrug &amp; Fødevarer pba. kommunale nøgletal for dagtilbud, Uddannelsesstatistik, Børne- og Undervisningsministeriet, Styrelsen for It og Læring (STIL) og Fødevarestyrelsens kostråd til måltider i daginstitutioner. </a:t>
            </a:r>
            <a:endParaRPr lang="en-US" sz="900" dirty="0">
              <a:solidFill>
                <a:srgbClr val="7E7E72"/>
              </a:solidFill>
            </a:endParaRPr>
          </a:p>
        </p:txBody>
      </p:sp>
    </p:spTree>
    <p:extLst>
      <p:ext uri="{BB962C8B-B14F-4D97-AF65-F5344CB8AC3E}">
        <p14:creationId xmlns:p14="http://schemas.microsoft.com/office/powerpoint/2010/main" val="804513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DA0C-4F24-71A3-295B-1229DD72F1AD}"/>
              </a:ext>
            </a:extLst>
          </p:cNvPr>
          <p:cNvSpPr>
            <a:spLocks noGrp="1"/>
          </p:cNvSpPr>
          <p:nvPr>
            <p:ph type="title"/>
          </p:nvPr>
        </p:nvSpPr>
        <p:spPr/>
        <p:txBody>
          <a:bodyPr/>
          <a:lstStyle/>
          <a:p>
            <a:r>
              <a:rPr lang="da-DK" sz="6600" dirty="0"/>
              <a:t>18.600 offentlige måltider i grundskolen</a:t>
            </a:r>
            <a:endParaRPr lang="en-US" sz="6600" dirty="0"/>
          </a:p>
        </p:txBody>
      </p:sp>
      <p:sp>
        <p:nvSpPr>
          <p:cNvPr id="3" name="Title 1">
            <a:extLst>
              <a:ext uri="{FF2B5EF4-FFF2-40B4-BE49-F238E27FC236}">
                <a16:creationId xmlns:a16="http://schemas.microsoft.com/office/drawing/2014/main" id="{2F0C79FF-936B-AC67-3EC0-00A6C89A7C58}"/>
              </a:ext>
            </a:extLst>
          </p:cNvPr>
          <p:cNvSpPr txBox="1">
            <a:spLocks/>
          </p:cNvSpPr>
          <p:nvPr/>
        </p:nvSpPr>
        <p:spPr>
          <a:xfrm>
            <a:off x="571500" y="3252269"/>
            <a:ext cx="11049000" cy="117307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7000" kern="1200" spc="70" baseline="0">
                <a:solidFill>
                  <a:schemeClr val="bg1"/>
                </a:solidFill>
                <a:latin typeface="+mj-lt"/>
                <a:ea typeface="+mj-ea"/>
                <a:cs typeface="+mj-cs"/>
              </a:defRPr>
            </a:lvl1pPr>
          </a:lstStyle>
          <a:p>
            <a:r>
              <a:rPr lang="da-DK" sz="2800" dirty="0"/>
              <a:t>Der findes ikke opgørelser af, hvor mange elever, der får frokost via madordning. </a:t>
            </a:r>
          </a:p>
          <a:p>
            <a:endParaRPr lang="da-DK" sz="2800" dirty="0"/>
          </a:p>
          <a:p>
            <a:r>
              <a:rPr lang="da-DK" sz="2800" dirty="0"/>
              <a:t>Vi antager, at 5 pct. af grundskoleeleverne (inkl. efterskoler m.fl.) får et frokostmåltid via madordning eller lign.</a:t>
            </a:r>
            <a:endParaRPr lang="en-US" sz="2800" dirty="0"/>
          </a:p>
        </p:txBody>
      </p:sp>
    </p:spTree>
    <p:extLst>
      <p:ext uri="{BB962C8B-B14F-4D97-AF65-F5344CB8AC3E}">
        <p14:creationId xmlns:p14="http://schemas.microsoft.com/office/powerpoint/2010/main" val="2380403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1DB3-92C3-AEB7-EF31-21E52DFF427A}"/>
              </a:ext>
            </a:extLst>
          </p:cNvPr>
          <p:cNvSpPr>
            <a:spLocks noGrp="1"/>
          </p:cNvSpPr>
          <p:nvPr>
            <p:ph type="title"/>
          </p:nvPr>
        </p:nvSpPr>
        <p:spPr/>
        <p:txBody>
          <a:bodyPr/>
          <a:lstStyle/>
          <a:p>
            <a:r>
              <a:rPr lang="da-DK" dirty="0"/>
              <a:t>Datagrundlag offentlige måltider</a:t>
            </a:r>
            <a:endParaRPr lang="en-US" dirty="0"/>
          </a:p>
        </p:txBody>
      </p:sp>
      <p:graphicFrame>
        <p:nvGraphicFramePr>
          <p:cNvPr id="4" name="Content Placeholder 3">
            <a:extLst>
              <a:ext uri="{FF2B5EF4-FFF2-40B4-BE49-F238E27FC236}">
                <a16:creationId xmlns:a16="http://schemas.microsoft.com/office/drawing/2014/main" id="{ED4586D0-4230-106E-4E7E-472BC6E58BCF}"/>
              </a:ext>
            </a:extLst>
          </p:cNvPr>
          <p:cNvGraphicFramePr>
            <a:graphicFrameLocks noGrp="1"/>
          </p:cNvGraphicFramePr>
          <p:nvPr>
            <p:ph sz="quarter" idx="11"/>
          </p:nvPr>
        </p:nvGraphicFramePr>
        <p:xfrm>
          <a:off x="571500" y="1434071"/>
          <a:ext cx="11142981" cy="4294186"/>
        </p:xfrm>
        <a:graphic>
          <a:graphicData uri="http://schemas.openxmlformats.org/drawingml/2006/table">
            <a:tbl>
              <a:tblPr bandRow="1">
                <a:tableStyleId>{7DF18680-E054-41AD-8BC1-D1AEF772440D}</a:tableStyleId>
              </a:tblPr>
              <a:tblGrid>
                <a:gridCol w="1450247">
                  <a:extLst>
                    <a:ext uri="{9D8B030D-6E8A-4147-A177-3AD203B41FA5}">
                      <a16:colId xmlns:a16="http://schemas.microsoft.com/office/drawing/2014/main" val="3290352869"/>
                    </a:ext>
                  </a:extLst>
                </a:gridCol>
                <a:gridCol w="838899">
                  <a:extLst>
                    <a:ext uri="{9D8B030D-6E8A-4147-A177-3AD203B41FA5}">
                      <a16:colId xmlns:a16="http://schemas.microsoft.com/office/drawing/2014/main" val="2106704763"/>
                    </a:ext>
                  </a:extLst>
                </a:gridCol>
                <a:gridCol w="1644242">
                  <a:extLst>
                    <a:ext uri="{9D8B030D-6E8A-4147-A177-3AD203B41FA5}">
                      <a16:colId xmlns:a16="http://schemas.microsoft.com/office/drawing/2014/main" val="3893217174"/>
                    </a:ext>
                  </a:extLst>
                </a:gridCol>
                <a:gridCol w="964734">
                  <a:extLst>
                    <a:ext uri="{9D8B030D-6E8A-4147-A177-3AD203B41FA5}">
                      <a16:colId xmlns:a16="http://schemas.microsoft.com/office/drawing/2014/main" val="3575160404"/>
                    </a:ext>
                  </a:extLst>
                </a:gridCol>
                <a:gridCol w="1006679">
                  <a:extLst>
                    <a:ext uri="{9D8B030D-6E8A-4147-A177-3AD203B41FA5}">
                      <a16:colId xmlns:a16="http://schemas.microsoft.com/office/drawing/2014/main" val="3369026159"/>
                    </a:ext>
                  </a:extLst>
                </a:gridCol>
                <a:gridCol w="1417739">
                  <a:extLst>
                    <a:ext uri="{9D8B030D-6E8A-4147-A177-3AD203B41FA5}">
                      <a16:colId xmlns:a16="http://schemas.microsoft.com/office/drawing/2014/main" val="2361651095"/>
                    </a:ext>
                  </a:extLst>
                </a:gridCol>
                <a:gridCol w="1224793">
                  <a:extLst>
                    <a:ext uri="{9D8B030D-6E8A-4147-A177-3AD203B41FA5}">
                      <a16:colId xmlns:a16="http://schemas.microsoft.com/office/drawing/2014/main" val="2735013548"/>
                    </a:ext>
                  </a:extLst>
                </a:gridCol>
                <a:gridCol w="1048624">
                  <a:extLst>
                    <a:ext uri="{9D8B030D-6E8A-4147-A177-3AD203B41FA5}">
                      <a16:colId xmlns:a16="http://schemas.microsoft.com/office/drawing/2014/main" val="309847855"/>
                    </a:ext>
                  </a:extLst>
                </a:gridCol>
                <a:gridCol w="1547024">
                  <a:extLst>
                    <a:ext uri="{9D8B030D-6E8A-4147-A177-3AD203B41FA5}">
                      <a16:colId xmlns:a16="http://schemas.microsoft.com/office/drawing/2014/main" val="2155123277"/>
                    </a:ext>
                  </a:extLst>
                </a:gridCol>
              </a:tblGrid>
              <a:tr h="345334">
                <a:tc>
                  <a:txBody>
                    <a:bodyPr/>
                    <a:lstStyle/>
                    <a:p>
                      <a:pPr algn="ctr" fontAlgn="b"/>
                      <a:r>
                        <a:rPr lang="da-DK" sz="1100" b="1" u="none" strike="noStrike" dirty="0">
                          <a:effectLst/>
                        </a:rPr>
                        <a:t>Målgruppe</a:t>
                      </a:r>
                      <a:endParaRPr lang="da-DK" sz="1100" b="1" i="0" u="none" strike="noStrike" dirty="0">
                        <a:solidFill>
                          <a:srgbClr val="000000"/>
                        </a:solidFill>
                        <a:effectLst/>
                        <a:latin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da-DK" sz="1100" b="1" u="none" strike="noStrike" dirty="0">
                          <a:effectLst/>
                        </a:rPr>
                        <a:t>Antal</a:t>
                      </a:r>
                      <a:endParaRPr lang="da-DK" sz="1100" b="1" i="0" u="none" strike="noStrike" dirty="0">
                        <a:solidFill>
                          <a:srgbClr val="000000"/>
                        </a:solidFill>
                        <a:effectLst/>
                        <a:latin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da-DK" sz="1100" b="1" u="none" strike="noStrike" dirty="0">
                          <a:effectLst/>
                        </a:rPr>
                        <a:t>Enhed</a:t>
                      </a:r>
                      <a:endParaRPr lang="da-DK" sz="1100" b="1" i="0" u="none" strike="noStrike" dirty="0">
                        <a:solidFill>
                          <a:srgbClr val="000000"/>
                        </a:solidFill>
                        <a:effectLst/>
                        <a:latin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da-DK" sz="1100" b="1" u="none" strike="noStrike" dirty="0">
                          <a:effectLst/>
                        </a:rPr>
                        <a:t>Daglige </a:t>
                      </a:r>
                    </a:p>
                    <a:p>
                      <a:pPr algn="ctr" fontAlgn="b"/>
                      <a:r>
                        <a:rPr lang="da-DK" sz="1100" b="1" u="none" strike="noStrike" dirty="0">
                          <a:effectLst/>
                        </a:rPr>
                        <a:t>Hovedmåltider</a:t>
                      </a:r>
                      <a:endParaRPr lang="da-DK" sz="1100" b="1" i="0" u="none" strike="noStrike" dirty="0">
                        <a:solidFill>
                          <a:srgbClr val="000000"/>
                        </a:solidFill>
                        <a:effectLst/>
                        <a:latin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da-DK" sz="1100" b="1" u="none" strike="noStrike" kern="1200" dirty="0">
                          <a:solidFill>
                            <a:schemeClr val="dk1"/>
                          </a:solidFill>
                          <a:effectLst/>
                          <a:latin typeface="+mn-lt"/>
                          <a:ea typeface="+mn-ea"/>
                          <a:cs typeface="+mn-cs"/>
                        </a:rPr>
                        <a:t>Daglige mellemmåltider</a:t>
                      </a: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da-DK" sz="1100" b="1" u="none" strike="noStrike" dirty="0">
                          <a:solidFill>
                            <a:srgbClr val="000000"/>
                          </a:solidFill>
                          <a:effectLst/>
                        </a:rPr>
                        <a:t>Andel, der spiser</a:t>
                      </a:r>
                      <a:endParaRPr lang="da-DK" sz="1100" b="1" i="0" u="none" strike="noStrike" dirty="0">
                        <a:solidFill>
                          <a:srgbClr val="000000"/>
                        </a:solidFill>
                        <a:effectLst/>
                        <a:latin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da-DK" sz="1100" b="1" u="none" strike="noStrike" kern="1200" dirty="0">
                          <a:solidFill>
                            <a:schemeClr val="dk1"/>
                          </a:solidFill>
                          <a:effectLst/>
                          <a:latin typeface="+mn-lt"/>
                          <a:ea typeface="+mn-ea"/>
                          <a:cs typeface="+mn-cs"/>
                        </a:rPr>
                        <a:t>Antal hovedmåltider om dagen</a:t>
                      </a: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da-DK" sz="1100" b="1" u="none" strike="noStrike" kern="1200" dirty="0">
                          <a:solidFill>
                            <a:schemeClr val="dk1"/>
                          </a:solidFill>
                          <a:effectLst/>
                          <a:latin typeface="+mn-lt"/>
                          <a:ea typeface="+mn-ea"/>
                          <a:cs typeface="+mn-cs"/>
                        </a:rPr>
                        <a:t>Antal mellemmåltider om dagen</a:t>
                      </a: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da-DK" sz="1100" b="1" u="none" strike="noStrike" dirty="0">
                          <a:effectLst/>
                        </a:rPr>
                        <a:t>Antal offentlige </a:t>
                      </a:r>
                    </a:p>
                    <a:p>
                      <a:pPr algn="ctr" fontAlgn="b"/>
                      <a:r>
                        <a:rPr lang="da-DK" sz="1100" b="1" u="none" strike="noStrike" dirty="0">
                          <a:effectLst/>
                        </a:rPr>
                        <a:t>måltider i alt om dagen</a:t>
                      </a:r>
                      <a:endParaRPr lang="da-DK" sz="1100" b="1" i="0" u="none" strike="noStrike" dirty="0">
                        <a:solidFill>
                          <a:srgbClr val="000000"/>
                        </a:solidFill>
                        <a:effectLst/>
                        <a:latin typeface="Arial" panose="020B06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329970"/>
                  </a:ext>
                </a:extLst>
              </a:tr>
              <a:tr h="345334">
                <a:tc>
                  <a:txBody>
                    <a:bodyPr/>
                    <a:lstStyle/>
                    <a:p>
                      <a:pPr marL="0" algn="l" defTabSz="914400" rtl="0" eaLnBrk="1" fontAlgn="b" latinLnBrk="0" hangingPunct="1"/>
                      <a:r>
                        <a:rPr lang="da-DK" sz="1100" u="none" strike="noStrike" kern="1200" dirty="0">
                          <a:solidFill>
                            <a:schemeClr val="dk1"/>
                          </a:solidFill>
                          <a:effectLst/>
                          <a:latin typeface="+mn-lt"/>
                          <a:ea typeface="+mn-ea"/>
                          <a:cs typeface="+mn-cs"/>
                        </a:rPr>
                        <a:t>Offentligt ansatte</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da-DK" sz="1100" u="none" strike="noStrike" kern="1200">
                          <a:solidFill>
                            <a:schemeClr val="dk1"/>
                          </a:solidFill>
                          <a:effectLst/>
                          <a:latin typeface="+mn-lt"/>
                          <a:ea typeface="+mn-ea"/>
                          <a:cs typeface="+mn-cs"/>
                        </a:rPr>
                        <a:t>747.321</a:t>
                      </a:r>
                      <a:endParaRPr lang="da-DK" sz="1100" u="none" strike="noStrike" kern="1200" dirty="0">
                        <a:solidFill>
                          <a:schemeClr val="dk1"/>
                        </a:solidFill>
                        <a:effectLst/>
                        <a:latin typeface="+mn-lt"/>
                        <a:ea typeface="+mn-ea"/>
                        <a:cs typeface="+mn-cs"/>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da-DK" sz="1100" u="none" strike="noStrike" kern="1200" noProof="0" dirty="0">
                          <a:solidFill>
                            <a:schemeClr val="dk1"/>
                          </a:solidFill>
                          <a:effectLst/>
                          <a:latin typeface="+mn-lt"/>
                          <a:ea typeface="+mn-ea"/>
                          <a:cs typeface="+mn-cs"/>
                        </a:rPr>
                        <a:t>Fuldtidsbeskæftigede</a:t>
                      </a: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da-DK" sz="1100" u="none" strike="noStrike" kern="1200">
                          <a:solidFill>
                            <a:schemeClr val="dk1"/>
                          </a:solidFill>
                          <a:effectLst/>
                          <a:latin typeface="+mn-lt"/>
                          <a:ea typeface="+mn-ea"/>
                          <a:cs typeface="+mn-cs"/>
                        </a:rPr>
                        <a:t>1</a:t>
                      </a:r>
                      <a:endParaRPr lang="da-DK" sz="1100" u="none" strike="noStrike" kern="1200" dirty="0">
                        <a:solidFill>
                          <a:schemeClr val="dk1"/>
                        </a:solidFill>
                        <a:effectLst/>
                        <a:latin typeface="+mn-lt"/>
                        <a:ea typeface="+mn-ea"/>
                        <a:cs typeface="+mn-cs"/>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da-DK" sz="1100" u="none" strike="noStrike" kern="1200" dirty="0">
                          <a:solidFill>
                            <a:schemeClr val="dk1"/>
                          </a:solidFill>
                          <a:effectLst/>
                          <a:latin typeface="+mn-lt"/>
                          <a:ea typeface="+mn-ea"/>
                          <a:cs typeface="+mn-cs"/>
                        </a:rPr>
                        <a:t>50 pct.</a:t>
                      </a: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da-DK" sz="1100" u="none" strike="noStrike" kern="1200">
                          <a:solidFill>
                            <a:schemeClr val="dk1"/>
                          </a:solidFill>
                          <a:effectLst/>
                          <a:latin typeface="+mn-lt"/>
                          <a:ea typeface="+mn-ea"/>
                          <a:cs typeface="+mn-cs"/>
                        </a:rPr>
                        <a:t>221.125</a:t>
                      </a:r>
                      <a:endParaRPr lang="da-DK" sz="1100" u="none" strike="noStrike" kern="1200" dirty="0">
                        <a:solidFill>
                          <a:schemeClr val="dk1"/>
                        </a:solidFill>
                        <a:effectLst/>
                        <a:latin typeface="+mn-lt"/>
                        <a:ea typeface="+mn-ea"/>
                        <a:cs typeface="+mn-cs"/>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da-DK" sz="1100" u="none" strike="noStrike" kern="1200" dirty="0">
                          <a:solidFill>
                            <a:schemeClr val="dk1"/>
                          </a:solidFill>
                          <a:effectLst/>
                          <a:latin typeface="+mn-lt"/>
                          <a:ea typeface="+mn-ea"/>
                          <a:cs typeface="+mn-cs"/>
                        </a:rPr>
                        <a:t>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da-DK" sz="1100" u="none" strike="noStrike" kern="1200">
                          <a:solidFill>
                            <a:schemeClr val="dk1"/>
                          </a:solidFill>
                          <a:effectLst/>
                          <a:latin typeface="+mn-lt"/>
                          <a:ea typeface="+mn-ea"/>
                          <a:cs typeface="+mn-cs"/>
                        </a:rPr>
                        <a:t>221.125</a:t>
                      </a:r>
                      <a:endParaRPr lang="da-DK" sz="1100" u="none" strike="noStrike" kern="1200" dirty="0">
                        <a:solidFill>
                          <a:schemeClr val="dk1"/>
                        </a:solidFill>
                        <a:effectLst/>
                        <a:latin typeface="+mn-lt"/>
                        <a:ea typeface="+mn-ea"/>
                        <a:cs typeface="+mn-cs"/>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26189374"/>
                  </a:ext>
                </a:extLst>
              </a:tr>
              <a:tr h="345334">
                <a:tc>
                  <a:txBody>
                    <a:bodyPr/>
                    <a:lstStyle/>
                    <a:p>
                      <a:pPr marL="0" algn="l" defTabSz="914400" rtl="0" eaLnBrk="1" fontAlgn="b" latinLnBrk="0" hangingPunct="1"/>
                      <a:r>
                        <a:rPr lang="da-DK" sz="1100" u="none" strike="noStrike" kern="1200" noProof="0">
                          <a:solidFill>
                            <a:schemeClr val="dk1"/>
                          </a:solidFill>
                          <a:effectLst/>
                          <a:latin typeface="+mn-lt"/>
                          <a:ea typeface="+mn-ea"/>
                          <a:cs typeface="+mn-cs"/>
                        </a:rPr>
                        <a:t>Indlagte</a:t>
                      </a:r>
                      <a:r>
                        <a:rPr lang="da-DK" sz="1100" u="none" strike="noStrike" kern="1200">
                          <a:solidFill>
                            <a:schemeClr val="dk1"/>
                          </a:solidFill>
                          <a:effectLst/>
                          <a:latin typeface="+mn-lt"/>
                          <a:ea typeface="+mn-ea"/>
                          <a:cs typeface="+mn-cs"/>
                        </a:rPr>
                        <a:t> patienter på sygehuse</a:t>
                      </a:r>
                      <a:endParaRPr lang="da-DK" sz="1100" u="none" strike="noStrike" kern="1200" dirty="0">
                        <a:solidFill>
                          <a:schemeClr val="dk1"/>
                        </a:solidFill>
                        <a:effectLst/>
                        <a:latin typeface="+mn-lt"/>
                        <a:ea typeface="+mn-ea"/>
                        <a:cs typeface="+mn-cs"/>
                      </a:endParaRPr>
                    </a:p>
                  </a:txBody>
                  <a:tcPr marL="9525" marR="9525" marT="9525" marB="0" anchor="b"/>
                </a:tc>
                <a:tc>
                  <a:txBody>
                    <a:bodyPr/>
                    <a:lstStyle/>
                    <a:p>
                      <a:pPr algn="r" fontAlgn="b"/>
                      <a:r>
                        <a:rPr lang="da-DK" sz="1100" u="none" strike="noStrike" kern="1200">
                          <a:solidFill>
                            <a:schemeClr val="dk1"/>
                          </a:solidFill>
                          <a:effectLst/>
                          <a:latin typeface="+mn-lt"/>
                          <a:ea typeface="+mn-ea"/>
                          <a:cs typeface="+mn-cs"/>
                        </a:rPr>
                        <a:t>3.898.922</a:t>
                      </a:r>
                      <a:endParaRPr lang="da-DK" sz="1100" u="none" strike="noStrike" kern="1200" dirty="0">
                        <a:solidFill>
                          <a:schemeClr val="dk1"/>
                        </a:solidFill>
                        <a:effectLst/>
                        <a:latin typeface="+mn-lt"/>
                        <a:ea typeface="+mn-ea"/>
                        <a:cs typeface="+mn-cs"/>
                      </a:endParaRPr>
                    </a:p>
                  </a:txBody>
                  <a:tcPr marL="9525" marR="9525" marT="9525" marB="0" anchor="b"/>
                </a:tc>
                <a:tc>
                  <a:txBody>
                    <a:bodyPr/>
                    <a:lstStyle/>
                    <a:p>
                      <a:pPr algn="l" fontAlgn="b"/>
                      <a:r>
                        <a:rPr lang="da-DK" sz="1100" u="none" strike="noStrike" kern="1200" dirty="0">
                          <a:solidFill>
                            <a:schemeClr val="dk1"/>
                          </a:solidFill>
                          <a:effectLst/>
                          <a:latin typeface="+mn-lt"/>
                          <a:ea typeface="+mn-ea"/>
                          <a:cs typeface="+mn-cs"/>
                        </a:rPr>
                        <a:t>Sengedage</a:t>
                      </a:r>
                    </a:p>
                  </a:txBody>
                  <a:tcPr marL="6350" marR="6350" marT="6350" marB="0" anchor="b"/>
                </a:tc>
                <a:tc>
                  <a:txBody>
                    <a:bodyPr/>
                    <a:lstStyle/>
                    <a:p>
                      <a:pPr algn="r" fontAlgn="b"/>
                      <a:r>
                        <a:rPr lang="da-DK" sz="1100" u="none" strike="noStrike" kern="1200">
                          <a:solidFill>
                            <a:schemeClr val="dk1"/>
                          </a:solidFill>
                          <a:effectLst/>
                          <a:latin typeface="+mn-lt"/>
                          <a:ea typeface="+mn-ea"/>
                          <a:cs typeface="+mn-cs"/>
                        </a:rPr>
                        <a:t>3</a:t>
                      </a:r>
                      <a:endParaRPr lang="da-DK" sz="1100" u="none" strike="noStrike" kern="1200" dirty="0">
                        <a:solidFill>
                          <a:schemeClr val="dk1"/>
                        </a:solidFill>
                        <a:effectLst/>
                        <a:latin typeface="+mn-lt"/>
                        <a:ea typeface="+mn-ea"/>
                        <a:cs typeface="+mn-cs"/>
                      </a:endParaRPr>
                    </a:p>
                  </a:txBody>
                  <a:tcPr marL="6350" marR="6350" marT="6350" marB="0" anchor="b"/>
                </a:tc>
                <a:tc>
                  <a:txBody>
                    <a:bodyPr/>
                    <a:lstStyle/>
                    <a:p>
                      <a:pPr algn="r" fontAlgn="b"/>
                      <a:r>
                        <a:rPr lang="da-DK" sz="1100" u="none" strike="noStrike" kern="1200" dirty="0">
                          <a:solidFill>
                            <a:schemeClr val="dk1"/>
                          </a:solidFill>
                          <a:effectLst/>
                          <a:latin typeface="+mn-lt"/>
                          <a:ea typeface="+mn-ea"/>
                          <a:cs typeface="+mn-cs"/>
                        </a:rPr>
                        <a:t>3</a:t>
                      </a:r>
                    </a:p>
                  </a:txBody>
                  <a:tcPr marL="6350" marR="6350" marT="6350" marB="0" anchor="b"/>
                </a:tc>
                <a:tc>
                  <a:txBody>
                    <a:bodyPr/>
                    <a:lstStyle/>
                    <a:p>
                      <a:pPr algn="r" fontAlgn="b"/>
                      <a:r>
                        <a:rPr lang="da-DK" sz="1100" u="none" strike="noStrike" kern="1200" dirty="0">
                          <a:solidFill>
                            <a:schemeClr val="dk1"/>
                          </a:solidFill>
                          <a:effectLst/>
                          <a:latin typeface="+mn-lt"/>
                          <a:ea typeface="+mn-ea"/>
                          <a:cs typeface="+mn-cs"/>
                        </a:rPr>
                        <a:t>100 </a:t>
                      </a:r>
                      <a:r>
                        <a:rPr lang="da-DK" sz="1100" u="none" strike="noStrike" kern="1200">
                          <a:solidFill>
                            <a:schemeClr val="dk1"/>
                          </a:solidFill>
                          <a:effectLst/>
                          <a:latin typeface="+mn-lt"/>
                          <a:ea typeface="+mn-ea"/>
                          <a:cs typeface="+mn-cs"/>
                        </a:rPr>
                        <a:t>pct.</a:t>
                      </a:r>
                      <a:endParaRPr lang="da-DK" sz="1100" u="none" strike="noStrike" kern="1200" dirty="0">
                        <a:solidFill>
                          <a:schemeClr val="dk1"/>
                        </a:solidFill>
                        <a:effectLst/>
                        <a:latin typeface="+mn-lt"/>
                        <a:ea typeface="+mn-ea"/>
                        <a:cs typeface="+mn-cs"/>
                      </a:endParaRPr>
                    </a:p>
                  </a:txBody>
                  <a:tcPr marL="6350" marR="6350" marT="6350" marB="0" anchor="b"/>
                </a:tc>
                <a:tc>
                  <a:txBody>
                    <a:bodyPr/>
                    <a:lstStyle/>
                    <a:p>
                      <a:pPr algn="r" fontAlgn="b"/>
                      <a:r>
                        <a:rPr lang="da-DK" sz="1100" u="none" strike="noStrike" kern="1200">
                          <a:solidFill>
                            <a:schemeClr val="dk1"/>
                          </a:solidFill>
                          <a:effectLst/>
                          <a:latin typeface="+mn-lt"/>
                          <a:ea typeface="+mn-ea"/>
                          <a:cs typeface="+mn-cs"/>
                        </a:rPr>
                        <a:t>32.046</a:t>
                      </a:r>
                      <a:endParaRPr lang="da-DK" sz="1100" u="none" strike="noStrike" kern="1200" dirty="0">
                        <a:solidFill>
                          <a:schemeClr val="dk1"/>
                        </a:solidFill>
                        <a:effectLst/>
                        <a:latin typeface="+mn-lt"/>
                        <a:ea typeface="+mn-ea"/>
                        <a:cs typeface="+mn-cs"/>
                      </a:endParaRPr>
                    </a:p>
                  </a:txBody>
                  <a:tcPr marL="9525" marR="9525" marT="9525" marB="0" anchor="b"/>
                </a:tc>
                <a:tc>
                  <a:txBody>
                    <a:bodyPr/>
                    <a:lstStyle/>
                    <a:p>
                      <a:pPr algn="r" fontAlgn="b"/>
                      <a:r>
                        <a:rPr lang="da-DK" sz="1100" u="none" strike="noStrike" kern="1200" dirty="0">
                          <a:solidFill>
                            <a:schemeClr val="dk1"/>
                          </a:solidFill>
                          <a:effectLst/>
                          <a:latin typeface="+mn-lt"/>
                          <a:ea typeface="+mn-ea"/>
                          <a:cs typeface="+mn-cs"/>
                        </a:rPr>
                        <a:t>32.046</a:t>
                      </a:r>
                    </a:p>
                  </a:txBody>
                  <a:tcPr marL="9525" marR="9525" marT="9525" marB="0" anchor="b"/>
                </a:tc>
                <a:tc>
                  <a:txBody>
                    <a:bodyPr/>
                    <a:lstStyle/>
                    <a:p>
                      <a:pPr algn="r" fontAlgn="b"/>
                      <a:r>
                        <a:rPr lang="da-DK" sz="1100" u="none" strike="noStrike" kern="1200">
                          <a:solidFill>
                            <a:schemeClr val="dk1"/>
                          </a:solidFill>
                          <a:effectLst/>
                          <a:latin typeface="+mn-lt"/>
                          <a:ea typeface="+mn-ea"/>
                          <a:cs typeface="+mn-cs"/>
                        </a:rPr>
                        <a:t>64.092</a:t>
                      </a:r>
                      <a:endParaRPr lang="da-DK" sz="11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3028060645"/>
                  </a:ext>
                </a:extLst>
              </a:tr>
              <a:tr h="345334">
                <a:tc>
                  <a:txBody>
                    <a:bodyPr/>
                    <a:lstStyle/>
                    <a:p>
                      <a:pPr marL="0" algn="l" defTabSz="914400" rtl="0" eaLnBrk="1" fontAlgn="b" latinLnBrk="0" hangingPunct="1"/>
                      <a:r>
                        <a:rPr lang="da-DK" sz="1100" u="none" strike="noStrike" kern="1200" dirty="0">
                          <a:solidFill>
                            <a:schemeClr val="dk1"/>
                          </a:solidFill>
                          <a:effectLst/>
                          <a:latin typeface="+mn-lt"/>
                          <a:ea typeface="+mn-ea"/>
                          <a:cs typeface="+mn-cs"/>
                        </a:rPr>
                        <a:t>Ældre på plejehjem ol.</a:t>
                      </a:r>
                    </a:p>
                  </a:txBody>
                  <a:tcPr marL="9525" marR="9525" marT="9525" marB="0" anchor="b"/>
                </a:tc>
                <a:tc>
                  <a:txBody>
                    <a:bodyPr/>
                    <a:lstStyle/>
                    <a:p>
                      <a:pPr algn="r" fontAlgn="b"/>
                      <a:r>
                        <a:rPr lang="da-DK" sz="1100" u="none" strike="noStrike" kern="1200" dirty="0">
                          <a:solidFill>
                            <a:schemeClr val="dk1"/>
                          </a:solidFill>
                          <a:effectLst/>
                          <a:latin typeface="+mn-lt"/>
                          <a:ea typeface="+mn-ea"/>
                          <a:cs typeface="+mn-cs"/>
                        </a:rPr>
                        <a:t>42.414</a:t>
                      </a:r>
                    </a:p>
                  </a:txBody>
                  <a:tcPr marL="9525" marR="9525" marT="9525" marB="0" anchor="b"/>
                </a:tc>
                <a:tc>
                  <a:txBody>
                    <a:bodyPr/>
                    <a:lstStyle/>
                    <a:p>
                      <a:pPr algn="l" fontAlgn="b"/>
                      <a:r>
                        <a:rPr lang="da-DK" sz="1100" u="none" strike="noStrike" kern="1200" dirty="0">
                          <a:solidFill>
                            <a:schemeClr val="dk1"/>
                          </a:solidFill>
                          <a:effectLst/>
                          <a:latin typeface="+mn-lt"/>
                          <a:ea typeface="+mn-ea"/>
                          <a:cs typeface="+mn-cs"/>
                        </a:rPr>
                        <a:t>Indskrevet på plejehjem ol.</a:t>
                      </a:r>
                    </a:p>
                  </a:txBody>
                  <a:tcPr marL="6350" marR="6350" marT="6350" marB="0" anchor="b"/>
                </a:tc>
                <a:tc>
                  <a:txBody>
                    <a:bodyPr/>
                    <a:lstStyle/>
                    <a:p>
                      <a:pPr algn="r" fontAlgn="b"/>
                      <a:r>
                        <a:rPr lang="da-DK" sz="1100" u="none" strike="noStrike" kern="1200" dirty="0">
                          <a:solidFill>
                            <a:schemeClr val="dk1"/>
                          </a:solidFill>
                          <a:effectLst/>
                          <a:latin typeface="+mn-lt"/>
                          <a:ea typeface="+mn-ea"/>
                          <a:cs typeface="+mn-cs"/>
                        </a:rPr>
                        <a:t>3</a:t>
                      </a:r>
                    </a:p>
                  </a:txBody>
                  <a:tcPr marL="6350" marR="6350" marT="6350" marB="0" anchor="b"/>
                </a:tc>
                <a:tc>
                  <a:txBody>
                    <a:bodyPr/>
                    <a:lstStyle/>
                    <a:p>
                      <a:pPr algn="r" fontAlgn="b"/>
                      <a:r>
                        <a:rPr lang="da-DK" sz="1100" u="none" strike="noStrike" kern="1200" dirty="0">
                          <a:solidFill>
                            <a:schemeClr val="dk1"/>
                          </a:solidFill>
                          <a:effectLst/>
                          <a:latin typeface="+mn-lt"/>
                          <a:ea typeface="+mn-ea"/>
                          <a:cs typeface="+mn-cs"/>
                        </a:rPr>
                        <a:t>3</a:t>
                      </a:r>
                    </a:p>
                  </a:txBody>
                  <a:tcPr marL="6350" marR="6350" marT="6350" marB="0" anchor="b"/>
                </a:tc>
                <a:tc>
                  <a:txBody>
                    <a:bodyPr/>
                    <a:lstStyle/>
                    <a:p>
                      <a:pPr algn="r" fontAlgn="b"/>
                      <a:r>
                        <a:rPr lang="da-DK" sz="1100" u="none" strike="noStrike" kern="1200" dirty="0">
                          <a:solidFill>
                            <a:schemeClr val="dk1"/>
                          </a:solidFill>
                          <a:effectLst/>
                          <a:latin typeface="+mn-lt"/>
                          <a:ea typeface="+mn-ea"/>
                          <a:cs typeface="+mn-cs"/>
                        </a:rPr>
                        <a:t>100 </a:t>
                      </a:r>
                      <a:r>
                        <a:rPr lang="da-DK" sz="1100" u="none" strike="noStrike" kern="1200">
                          <a:solidFill>
                            <a:schemeClr val="dk1"/>
                          </a:solidFill>
                          <a:effectLst/>
                          <a:latin typeface="+mn-lt"/>
                          <a:ea typeface="+mn-ea"/>
                          <a:cs typeface="+mn-cs"/>
                        </a:rPr>
                        <a:t>pct.</a:t>
                      </a:r>
                      <a:endParaRPr lang="da-DK" sz="1100" u="none" strike="noStrike" kern="1200" dirty="0">
                        <a:solidFill>
                          <a:schemeClr val="dk1"/>
                        </a:solidFill>
                        <a:effectLst/>
                        <a:latin typeface="+mn-lt"/>
                        <a:ea typeface="+mn-ea"/>
                        <a:cs typeface="+mn-cs"/>
                      </a:endParaRPr>
                    </a:p>
                  </a:txBody>
                  <a:tcPr marL="6350" marR="6350" marT="6350" marB="0" anchor="b"/>
                </a:tc>
                <a:tc>
                  <a:txBody>
                    <a:bodyPr/>
                    <a:lstStyle/>
                    <a:p>
                      <a:pPr algn="r" fontAlgn="b"/>
                      <a:r>
                        <a:rPr lang="da-DK" sz="1100" u="none" strike="noStrike" kern="1200">
                          <a:solidFill>
                            <a:schemeClr val="dk1"/>
                          </a:solidFill>
                          <a:effectLst/>
                          <a:latin typeface="+mn-lt"/>
                          <a:ea typeface="+mn-ea"/>
                          <a:cs typeface="+mn-cs"/>
                        </a:rPr>
                        <a:t>127.242</a:t>
                      </a:r>
                      <a:endParaRPr lang="da-DK" sz="1100" u="none" strike="noStrike" kern="1200" dirty="0">
                        <a:solidFill>
                          <a:schemeClr val="dk1"/>
                        </a:solidFill>
                        <a:effectLst/>
                        <a:latin typeface="+mn-lt"/>
                        <a:ea typeface="+mn-ea"/>
                        <a:cs typeface="+mn-cs"/>
                      </a:endParaRPr>
                    </a:p>
                  </a:txBody>
                  <a:tcPr marL="9525" marR="9525" marT="9525" marB="0" anchor="b"/>
                </a:tc>
                <a:tc>
                  <a:txBody>
                    <a:bodyPr/>
                    <a:lstStyle/>
                    <a:p>
                      <a:pPr algn="r" fontAlgn="b"/>
                      <a:r>
                        <a:rPr lang="da-DK" sz="1100" u="none" strike="noStrike" kern="1200" dirty="0">
                          <a:solidFill>
                            <a:schemeClr val="dk1"/>
                          </a:solidFill>
                          <a:effectLst/>
                          <a:latin typeface="+mn-lt"/>
                          <a:ea typeface="+mn-ea"/>
                          <a:cs typeface="+mn-cs"/>
                        </a:rPr>
                        <a:t>127.242</a:t>
                      </a:r>
                    </a:p>
                  </a:txBody>
                  <a:tcPr marL="9525" marR="9525" marT="9525" marB="0" anchor="b"/>
                </a:tc>
                <a:tc>
                  <a:txBody>
                    <a:bodyPr/>
                    <a:lstStyle/>
                    <a:p>
                      <a:pPr algn="r" fontAlgn="b"/>
                      <a:r>
                        <a:rPr lang="da-DK" sz="1100" u="none" strike="noStrike" kern="1200">
                          <a:solidFill>
                            <a:schemeClr val="dk1"/>
                          </a:solidFill>
                          <a:effectLst/>
                          <a:latin typeface="+mn-lt"/>
                          <a:ea typeface="+mn-ea"/>
                          <a:cs typeface="+mn-cs"/>
                        </a:rPr>
                        <a:t>254.484</a:t>
                      </a:r>
                      <a:endParaRPr lang="da-DK" sz="11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517562029"/>
                  </a:ext>
                </a:extLst>
              </a:tr>
              <a:tr h="345334">
                <a:tc>
                  <a:txBody>
                    <a:bodyPr/>
                    <a:lstStyle/>
                    <a:p>
                      <a:pPr algn="l" fontAlgn="b"/>
                      <a:r>
                        <a:rPr lang="da-DK" sz="1100" u="none" strike="noStrike" kern="1200" dirty="0">
                          <a:solidFill>
                            <a:schemeClr val="dk1"/>
                          </a:solidFill>
                          <a:effectLst/>
                          <a:latin typeface="+mn-lt"/>
                          <a:ea typeface="+mn-ea"/>
                          <a:cs typeface="+mn-cs"/>
                        </a:rPr>
                        <a:t>Børn i dagtilbud</a:t>
                      </a:r>
                    </a:p>
                  </a:txBody>
                  <a:tcPr marL="9525" marR="9525" marT="9525" marB="0" anchor="b"/>
                </a:tc>
                <a:tc>
                  <a:txBody>
                    <a:bodyPr/>
                    <a:lstStyle/>
                    <a:p>
                      <a:pPr algn="r" fontAlgn="b"/>
                      <a:r>
                        <a:rPr lang="da-DK" sz="1100" u="none" strike="noStrike" kern="1200">
                          <a:solidFill>
                            <a:schemeClr val="dk1"/>
                          </a:solidFill>
                          <a:effectLst/>
                          <a:latin typeface="+mn-lt"/>
                          <a:ea typeface="+mn-ea"/>
                          <a:cs typeface="+mn-cs"/>
                        </a:rPr>
                        <a:t>258.433</a:t>
                      </a:r>
                      <a:endParaRPr lang="da-DK" sz="1100" u="none" strike="noStrike" kern="1200" dirty="0">
                        <a:solidFill>
                          <a:schemeClr val="dk1"/>
                        </a:solidFill>
                        <a:effectLst/>
                        <a:latin typeface="+mn-lt"/>
                        <a:ea typeface="+mn-ea"/>
                        <a:cs typeface="+mn-cs"/>
                      </a:endParaRPr>
                    </a:p>
                  </a:txBody>
                  <a:tcPr marL="9525" marR="9525" marT="9525" marB="0" anchor="b"/>
                </a:tc>
                <a:tc>
                  <a:txBody>
                    <a:bodyPr/>
                    <a:lstStyle/>
                    <a:p>
                      <a:pPr algn="l" fontAlgn="b"/>
                      <a:r>
                        <a:rPr lang="da-DK" sz="1100" u="none" strike="noStrike" kern="1200" dirty="0">
                          <a:solidFill>
                            <a:schemeClr val="dk1"/>
                          </a:solidFill>
                          <a:effectLst/>
                          <a:latin typeface="+mn-lt"/>
                          <a:ea typeface="+mn-ea"/>
                          <a:cs typeface="+mn-cs"/>
                        </a:rPr>
                        <a:t>Helårsbørn</a:t>
                      </a:r>
                    </a:p>
                  </a:txBody>
                  <a:tcPr marL="6350" marR="6350" marT="6350" marB="0" anchor="b"/>
                </a:tc>
                <a:tc>
                  <a:txBody>
                    <a:bodyPr/>
                    <a:lstStyle/>
                    <a:p>
                      <a:pPr algn="r" fontAlgn="b"/>
                      <a:r>
                        <a:rPr lang="da-DK" sz="1100" u="none" strike="noStrike" kern="1200" dirty="0">
                          <a:solidFill>
                            <a:schemeClr val="dk1"/>
                          </a:solidFill>
                          <a:effectLst/>
                          <a:latin typeface="+mn-lt"/>
                          <a:ea typeface="+mn-ea"/>
                          <a:cs typeface="+mn-cs"/>
                        </a:rPr>
                        <a:t>1</a:t>
                      </a:r>
                    </a:p>
                  </a:txBody>
                  <a:tcPr marL="6350" marR="6350" marT="6350" marB="0" anchor="b"/>
                </a:tc>
                <a:tc>
                  <a:txBody>
                    <a:bodyPr/>
                    <a:lstStyle/>
                    <a:p>
                      <a:pPr algn="r" fontAlgn="b"/>
                      <a:r>
                        <a:rPr lang="da-DK" sz="1100" u="none" strike="noStrike" kern="1200" dirty="0">
                          <a:solidFill>
                            <a:schemeClr val="dk1"/>
                          </a:solidFill>
                          <a:effectLst/>
                          <a:latin typeface="+mn-lt"/>
                          <a:ea typeface="+mn-ea"/>
                          <a:cs typeface="+mn-cs"/>
                        </a:rPr>
                        <a:t>2</a:t>
                      </a:r>
                    </a:p>
                  </a:txBody>
                  <a:tcPr marL="6350" marR="6350" marT="6350" marB="0" anchor="b"/>
                </a:tc>
                <a:tc>
                  <a:txBody>
                    <a:bodyPr/>
                    <a:lstStyle/>
                    <a:p>
                      <a:pPr algn="r" fontAlgn="b"/>
                      <a:r>
                        <a:rPr lang="da-DK" sz="1100" u="none" strike="noStrike" kern="1200" dirty="0">
                          <a:solidFill>
                            <a:schemeClr val="dk1"/>
                          </a:solidFill>
                          <a:effectLst/>
                          <a:latin typeface="+mn-lt"/>
                          <a:ea typeface="+mn-ea"/>
                          <a:cs typeface="+mn-cs"/>
                        </a:rPr>
                        <a:t>85 pct. for dagpleje og vuggestue</a:t>
                      </a:r>
                    </a:p>
                    <a:p>
                      <a:pPr algn="r" fontAlgn="b"/>
                      <a:r>
                        <a:rPr lang="da-DK" sz="1100" u="none" strike="noStrike" kern="1200" dirty="0">
                          <a:solidFill>
                            <a:schemeClr val="dk1"/>
                          </a:solidFill>
                          <a:effectLst/>
                          <a:latin typeface="+mn-lt"/>
                          <a:ea typeface="+mn-ea"/>
                          <a:cs typeface="+mn-cs"/>
                        </a:rPr>
                        <a:t>64 pct. for børnehavebørn</a:t>
                      </a:r>
                    </a:p>
                  </a:txBody>
                  <a:tcPr marL="6350" marR="6350" marT="6350" marB="0" anchor="b"/>
                </a:tc>
                <a:tc>
                  <a:txBody>
                    <a:bodyPr/>
                    <a:lstStyle/>
                    <a:p>
                      <a:pPr algn="r" fontAlgn="b"/>
                      <a:r>
                        <a:rPr lang="da-DK" sz="1100" u="none" strike="noStrike" kern="1200">
                          <a:solidFill>
                            <a:schemeClr val="dk1"/>
                          </a:solidFill>
                          <a:effectLst/>
                          <a:latin typeface="+mn-lt"/>
                          <a:ea typeface="+mn-ea"/>
                          <a:cs typeface="+mn-cs"/>
                        </a:rPr>
                        <a:t>110.100</a:t>
                      </a:r>
                      <a:endParaRPr lang="da-DK" sz="1100" u="none" strike="noStrike" kern="1200" dirty="0">
                        <a:solidFill>
                          <a:schemeClr val="dk1"/>
                        </a:solidFill>
                        <a:effectLst/>
                        <a:latin typeface="+mn-lt"/>
                        <a:ea typeface="+mn-ea"/>
                        <a:cs typeface="+mn-cs"/>
                      </a:endParaRPr>
                    </a:p>
                  </a:txBody>
                  <a:tcPr marL="9525" marR="9525" marT="9525" marB="0" anchor="b"/>
                </a:tc>
                <a:tc>
                  <a:txBody>
                    <a:bodyPr/>
                    <a:lstStyle/>
                    <a:p>
                      <a:pPr algn="r" fontAlgn="b"/>
                      <a:r>
                        <a:rPr lang="da-DK" sz="1100" u="none" strike="noStrike" kern="1200" dirty="0">
                          <a:solidFill>
                            <a:schemeClr val="dk1"/>
                          </a:solidFill>
                          <a:effectLst/>
                          <a:latin typeface="+mn-lt"/>
                          <a:ea typeface="+mn-ea"/>
                          <a:cs typeface="+mn-cs"/>
                        </a:rPr>
                        <a:t>220.200</a:t>
                      </a:r>
                    </a:p>
                  </a:txBody>
                  <a:tcPr marL="9525" marR="9525" marT="9525" marB="0" anchor="b"/>
                </a:tc>
                <a:tc>
                  <a:txBody>
                    <a:bodyPr/>
                    <a:lstStyle/>
                    <a:p>
                      <a:pPr algn="r" fontAlgn="b"/>
                      <a:r>
                        <a:rPr lang="da-DK" sz="1100" u="none" strike="noStrike" kern="1200">
                          <a:solidFill>
                            <a:schemeClr val="dk1"/>
                          </a:solidFill>
                          <a:effectLst/>
                          <a:latin typeface="+mn-lt"/>
                          <a:ea typeface="+mn-ea"/>
                          <a:cs typeface="+mn-cs"/>
                        </a:rPr>
                        <a:t>330.300</a:t>
                      </a:r>
                      <a:endParaRPr lang="da-DK" sz="11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356948681"/>
                  </a:ext>
                </a:extLst>
              </a:tr>
              <a:tr h="345334">
                <a:tc>
                  <a:txBody>
                    <a:bodyPr/>
                    <a:lstStyle/>
                    <a:p>
                      <a:pPr marL="0" algn="l" defTabSz="914400" rtl="0" eaLnBrk="1" fontAlgn="b" latinLnBrk="0" hangingPunct="1"/>
                      <a:r>
                        <a:rPr lang="da-DK" sz="1100" u="none" strike="noStrike" kern="1200" dirty="0">
                          <a:solidFill>
                            <a:schemeClr val="dk1"/>
                          </a:solidFill>
                          <a:effectLst/>
                          <a:latin typeface="+mn-lt"/>
                          <a:ea typeface="+mn-ea"/>
                          <a:cs typeface="+mn-cs"/>
                        </a:rPr>
                        <a:t>Elever i grundskole</a:t>
                      </a:r>
                    </a:p>
                  </a:txBody>
                  <a:tcPr marL="9525" marR="9525" marT="9525" marB="0" anchor="b"/>
                </a:tc>
                <a:tc>
                  <a:txBody>
                    <a:bodyPr/>
                    <a:lstStyle/>
                    <a:p>
                      <a:pPr algn="r" fontAlgn="b"/>
                      <a:r>
                        <a:rPr lang="da-DK" sz="1100" u="none" strike="noStrike" kern="1200">
                          <a:solidFill>
                            <a:schemeClr val="dk1"/>
                          </a:solidFill>
                          <a:effectLst/>
                          <a:latin typeface="+mn-lt"/>
                          <a:ea typeface="+mn-ea"/>
                          <a:cs typeface="+mn-cs"/>
                        </a:rPr>
                        <a:t>679.974</a:t>
                      </a:r>
                      <a:endParaRPr lang="da-DK" sz="1100" u="none" strike="noStrike" kern="1200" dirty="0">
                        <a:solidFill>
                          <a:schemeClr val="dk1"/>
                        </a:solidFill>
                        <a:effectLst/>
                        <a:latin typeface="+mn-lt"/>
                        <a:ea typeface="+mn-ea"/>
                        <a:cs typeface="+mn-cs"/>
                      </a:endParaRPr>
                    </a:p>
                  </a:txBody>
                  <a:tcPr marL="9525" marR="9525" marT="9525" marB="0" anchor="b"/>
                </a:tc>
                <a:tc>
                  <a:txBody>
                    <a:bodyPr/>
                    <a:lstStyle/>
                    <a:p>
                      <a:pPr algn="l" fontAlgn="b"/>
                      <a:r>
                        <a:rPr lang="da-DK" sz="1100" u="none" strike="noStrike" kern="1200" dirty="0">
                          <a:solidFill>
                            <a:schemeClr val="dk1"/>
                          </a:solidFill>
                          <a:effectLst/>
                          <a:latin typeface="+mn-lt"/>
                          <a:ea typeface="+mn-ea"/>
                          <a:cs typeface="+mn-cs"/>
                        </a:rPr>
                        <a:t>Elever</a:t>
                      </a:r>
                    </a:p>
                  </a:txBody>
                  <a:tcPr marL="6350" marR="6350" marT="6350" marB="0" anchor="b"/>
                </a:tc>
                <a:tc>
                  <a:txBody>
                    <a:bodyPr/>
                    <a:lstStyle/>
                    <a:p>
                      <a:pPr algn="r" fontAlgn="b"/>
                      <a:r>
                        <a:rPr lang="da-DK" sz="1100" u="none" strike="noStrike" kern="1200">
                          <a:solidFill>
                            <a:schemeClr val="dk1"/>
                          </a:solidFill>
                          <a:effectLst/>
                          <a:latin typeface="+mn-lt"/>
                          <a:ea typeface="+mn-ea"/>
                          <a:cs typeface="+mn-cs"/>
                        </a:rPr>
                        <a:t>1</a:t>
                      </a:r>
                      <a:endParaRPr lang="da-DK" sz="1100" u="none" strike="noStrike" kern="1200" dirty="0">
                        <a:solidFill>
                          <a:schemeClr val="dk1"/>
                        </a:solidFill>
                        <a:effectLst/>
                        <a:latin typeface="+mn-lt"/>
                        <a:ea typeface="+mn-ea"/>
                        <a:cs typeface="+mn-cs"/>
                      </a:endParaRPr>
                    </a:p>
                  </a:txBody>
                  <a:tcPr marL="6350" marR="6350" marT="6350"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txBody>
                  <a:tcPr marL="6350" marR="6350" marT="6350" marB="0" anchor="b"/>
                </a:tc>
                <a:tc>
                  <a:txBody>
                    <a:bodyPr/>
                    <a:lstStyle/>
                    <a:p>
                      <a:pPr algn="r" fontAlgn="b"/>
                      <a:r>
                        <a:rPr lang="da-DK" sz="1100" u="none" strike="noStrike" kern="1200" dirty="0">
                          <a:solidFill>
                            <a:schemeClr val="dk1"/>
                          </a:solidFill>
                          <a:effectLst/>
                          <a:latin typeface="+mn-lt"/>
                          <a:ea typeface="+mn-ea"/>
                          <a:cs typeface="+mn-cs"/>
                        </a:rPr>
                        <a:t>5 pct.</a:t>
                      </a:r>
                    </a:p>
                  </a:txBody>
                  <a:tcPr marL="6350" marR="6350" marT="6350" marB="0" anchor="b"/>
                </a:tc>
                <a:tc>
                  <a:txBody>
                    <a:bodyPr/>
                    <a:lstStyle/>
                    <a:p>
                      <a:pPr algn="r" fontAlgn="b"/>
                      <a:r>
                        <a:rPr lang="da-DK" sz="1100" u="none" strike="noStrike" kern="1200">
                          <a:solidFill>
                            <a:schemeClr val="dk1"/>
                          </a:solidFill>
                          <a:effectLst/>
                          <a:latin typeface="+mn-lt"/>
                          <a:ea typeface="+mn-ea"/>
                          <a:cs typeface="+mn-cs"/>
                        </a:rPr>
                        <a:t>18.629</a:t>
                      </a:r>
                      <a:endParaRPr lang="da-DK" sz="1100" u="none" strike="noStrike" kern="1200" dirty="0">
                        <a:solidFill>
                          <a:schemeClr val="dk1"/>
                        </a:solidFill>
                        <a:effectLst/>
                        <a:latin typeface="+mn-lt"/>
                        <a:ea typeface="+mn-ea"/>
                        <a:cs typeface="+mn-cs"/>
                      </a:endParaRP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txBody>
                  <a:tcPr marL="9525" marR="9525" marT="9525" marB="0" anchor="b"/>
                </a:tc>
                <a:tc>
                  <a:txBody>
                    <a:bodyPr/>
                    <a:lstStyle/>
                    <a:p>
                      <a:pPr algn="r" fontAlgn="b"/>
                      <a:r>
                        <a:rPr lang="da-DK" sz="1100" u="none" strike="noStrike" kern="1200">
                          <a:solidFill>
                            <a:schemeClr val="dk1"/>
                          </a:solidFill>
                          <a:effectLst/>
                          <a:latin typeface="+mn-lt"/>
                          <a:ea typeface="+mn-ea"/>
                          <a:cs typeface="+mn-cs"/>
                        </a:rPr>
                        <a:t>18.629</a:t>
                      </a:r>
                      <a:endParaRPr lang="da-DK" sz="11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062050025"/>
                  </a:ext>
                </a:extLst>
              </a:tr>
              <a:tr h="345334">
                <a:tc>
                  <a:txBody>
                    <a:bodyPr/>
                    <a:lstStyle/>
                    <a:p>
                      <a:pPr marL="0" algn="l" defTabSz="914400" rtl="0" eaLnBrk="1" fontAlgn="b" latinLnBrk="0" hangingPunct="1"/>
                      <a:r>
                        <a:rPr lang="da-DK" sz="1100" u="none" strike="noStrike" kern="1200" dirty="0">
                          <a:solidFill>
                            <a:schemeClr val="dk1"/>
                          </a:solidFill>
                          <a:effectLst/>
                          <a:latin typeface="+mn-lt"/>
                          <a:ea typeface="+mn-ea"/>
                          <a:cs typeface="+mn-cs"/>
                        </a:rPr>
                        <a:t>Studerende</a:t>
                      </a:r>
                    </a:p>
                  </a:txBody>
                  <a:tcPr marL="9525" marR="9525" marT="9525" marB="0" anchor="b">
                    <a:lnB w="12700" cmpd="sng">
                      <a:noFill/>
                    </a:lnB>
                  </a:tcPr>
                </a:tc>
                <a:tc>
                  <a:txBody>
                    <a:bodyPr/>
                    <a:lstStyle/>
                    <a:p>
                      <a:pPr algn="r" fontAlgn="b"/>
                      <a:r>
                        <a:rPr lang="da-DK" sz="1100" u="none" strike="noStrike" kern="1200">
                          <a:solidFill>
                            <a:schemeClr val="dk1"/>
                          </a:solidFill>
                          <a:effectLst/>
                          <a:latin typeface="+mn-lt"/>
                          <a:ea typeface="+mn-ea"/>
                          <a:cs typeface="+mn-cs"/>
                        </a:rPr>
                        <a:t>549.643</a:t>
                      </a:r>
                      <a:endParaRPr lang="da-DK" sz="1100" u="none" strike="noStrike" kern="1200" dirty="0">
                        <a:solidFill>
                          <a:schemeClr val="dk1"/>
                        </a:solidFill>
                        <a:effectLst/>
                        <a:latin typeface="+mn-lt"/>
                        <a:ea typeface="+mn-ea"/>
                        <a:cs typeface="+mn-cs"/>
                      </a:endParaRPr>
                    </a:p>
                  </a:txBody>
                  <a:tcPr marL="9525" marR="9525" marT="9525" marB="0" anchor="b">
                    <a:lnB w="12700" cmpd="sng">
                      <a:noFill/>
                    </a:lnB>
                  </a:tcPr>
                </a:tc>
                <a:tc>
                  <a:txBody>
                    <a:bodyPr/>
                    <a:lstStyle/>
                    <a:p>
                      <a:pPr algn="l" fontAlgn="b"/>
                      <a:r>
                        <a:rPr lang="da-DK" sz="1100" u="none" strike="noStrike" kern="1200" dirty="0">
                          <a:solidFill>
                            <a:schemeClr val="dk1"/>
                          </a:solidFill>
                          <a:effectLst/>
                          <a:latin typeface="+mn-lt"/>
                          <a:ea typeface="+mn-ea"/>
                          <a:cs typeface="+mn-cs"/>
                        </a:rPr>
                        <a:t>Indskrevet på uddannelse</a:t>
                      </a:r>
                    </a:p>
                  </a:txBody>
                  <a:tcPr marL="6350" marR="6350" marT="6350" marB="0" anchor="b">
                    <a:lnB w="12700" cmpd="sng">
                      <a:noFill/>
                    </a:lnB>
                  </a:tcPr>
                </a:tc>
                <a:tc>
                  <a:txBody>
                    <a:bodyPr/>
                    <a:lstStyle/>
                    <a:p>
                      <a:pPr algn="r" fontAlgn="b"/>
                      <a:r>
                        <a:rPr lang="da-DK" sz="1100" u="none" strike="noStrike" kern="1200">
                          <a:solidFill>
                            <a:schemeClr val="dk1"/>
                          </a:solidFill>
                          <a:effectLst/>
                          <a:latin typeface="+mn-lt"/>
                          <a:ea typeface="+mn-ea"/>
                          <a:cs typeface="+mn-cs"/>
                        </a:rPr>
                        <a:t>1</a:t>
                      </a:r>
                      <a:endParaRPr lang="da-DK" sz="1100" u="none" strike="noStrike" kern="1200" dirty="0">
                        <a:solidFill>
                          <a:schemeClr val="dk1"/>
                        </a:solidFill>
                        <a:effectLst/>
                        <a:latin typeface="+mn-lt"/>
                        <a:ea typeface="+mn-ea"/>
                        <a:cs typeface="+mn-cs"/>
                      </a:endParaRPr>
                    </a:p>
                  </a:txBody>
                  <a:tcPr marL="6350" marR="6350" marT="6350" marB="0" anchor="b">
                    <a:lnB w="12700" cmpd="sng">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txBody>
                  <a:tcPr marL="6350" marR="6350" marT="6350" marB="0" anchor="b">
                    <a:lnB w="12700" cmpd="sng">
                      <a:noFill/>
                    </a:lnB>
                  </a:tcPr>
                </a:tc>
                <a:tc>
                  <a:txBody>
                    <a:bodyPr/>
                    <a:lstStyle/>
                    <a:p>
                      <a:pPr algn="r" fontAlgn="b"/>
                      <a:r>
                        <a:rPr lang="da-DK" sz="1100" u="none" strike="noStrike" kern="1200" dirty="0">
                          <a:solidFill>
                            <a:schemeClr val="dk1"/>
                          </a:solidFill>
                          <a:effectLst/>
                          <a:latin typeface="+mn-lt"/>
                          <a:ea typeface="+mn-ea"/>
                          <a:cs typeface="+mn-cs"/>
                        </a:rPr>
                        <a:t>30 </a:t>
                      </a:r>
                      <a:r>
                        <a:rPr lang="da-DK" sz="1100" u="none" strike="noStrike" kern="1200">
                          <a:solidFill>
                            <a:schemeClr val="dk1"/>
                          </a:solidFill>
                          <a:effectLst/>
                          <a:latin typeface="+mn-lt"/>
                          <a:ea typeface="+mn-ea"/>
                          <a:cs typeface="+mn-cs"/>
                        </a:rPr>
                        <a:t>pct.</a:t>
                      </a:r>
                      <a:endParaRPr lang="da-DK" sz="1100" u="none" strike="noStrike" kern="1200" dirty="0">
                        <a:solidFill>
                          <a:schemeClr val="dk1"/>
                        </a:solidFill>
                        <a:effectLst/>
                        <a:latin typeface="+mn-lt"/>
                        <a:ea typeface="+mn-ea"/>
                        <a:cs typeface="+mn-cs"/>
                      </a:endParaRPr>
                    </a:p>
                  </a:txBody>
                  <a:tcPr marL="6350" marR="6350" marT="6350" marB="0" anchor="b">
                    <a:lnB w="12700" cmpd="sng">
                      <a:noFill/>
                    </a:lnB>
                  </a:tcPr>
                </a:tc>
                <a:tc>
                  <a:txBody>
                    <a:bodyPr/>
                    <a:lstStyle/>
                    <a:p>
                      <a:pPr algn="r" fontAlgn="b"/>
                      <a:r>
                        <a:rPr lang="da-DK" sz="1100" u="none" strike="noStrike" kern="1200">
                          <a:solidFill>
                            <a:schemeClr val="dk1"/>
                          </a:solidFill>
                          <a:effectLst/>
                          <a:latin typeface="+mn-lt"/>
                          <a:ea typeface="+mn-ea"/>
                          <a:cs typeface="+mn-cs"/>
                        </a:rPr>
                        <a:t>97.580</a:t>
                      </a:r>
                      <a:endParaRPr lang="da-DK" sz="1100" u="none" strike="noStrike" kern="1200" dirty="0">
                        <a:solidFill>
                          <a:schemeClr val="dk1"/>
                        </a:solidFill>
                        <a:effectLst/>
                        <a:latin typeface="+mn-lt"/>
                        <a:ea typeface="+mn-ea"/>
                        <a:cs typeface="+mn-cs"/>
                      </a:endParaRPr>
                    </a:p>
                  </a:txBody>
                  <a:tcPr marL="9525" marR="9525" marT="9525" marB="0" anchor="b">
                    <a:lnB w="12700" cmpd="sng">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txBody>
                  <a:tcPr marL="9525" marR="9525" marT="9525" marB="0" anchor="b">
                    <a:lnB w="12700" cmpd="sng">
                      <a:noFill/>
                    </a:lnB>
                  </a:tcPr>
                </a:tc>
                <a:tc>
                  <a:txBody>
                    <a:bodyPr/>
                    <a:lstStyle/>
                    <a:p>
                      <a:pPr algn="r" fontAlgn="b"/>
                      <a:r>
                        <a:rPr lang="da-DK" sz="1100" u="none" strike="noStrike" kern="1200">
                          <a:solidFill>
                            <a:schemeClr val="dk1"/>
                          </a:solidFill>
                          <a:effectLst/>
                          <a:latin typeface="+mn-lt"/>
                          <a:ea typeface="+mn-ea"/>
                          <a:cs typeface="+mn-cs"/>
                        </a:rPr>
                        <a:t>97.580</a:t>
                      </a:r>
                      <a:endParaRPr lang="da-DK" sz="1100" u="none" strike="noStrike" kern="1200" dirty="0">
                        <a:solidFill>
                          <a:schemeClr val="dk1"/>
                        </a:solidFill>
                        <a:effectLst/>
                        <a:latin typeface="+mn-lt"/>
                        <a:ea typeface="+mn-ea"/>
                        <a:cs typeface="+mn-cs"/>
                      </a:endParaRPr>
                    </a:p>
                  </a:txBody>
                  <a:tcPr marL="9525" marR="9525" marT="9525" marB="0" anchor="b">
                    <a:lnB w="12700" cmpd="sng">
                      <a:noFill/>
                    </a:lnB>
                  </a:tcPr>
                </a:tc>
                <a:extLst>
                  <a:ext uri="{0D108BD9-81ED-4DB2-BD59-A6C34878D82A}">
                    <a16:rowId xmlns:a16="http://schemas.microsoft.com/office/drawing/2014/main" val="591941074"/>
                  </a:ext>
                </a:extLst>
              </a:tr>
              <a:tr h="345334">
                <a:tc>
                  <a:txBody>
                    <a:bodyPr/>
                    <a:lstStyle/>
                    <a:p>
                      <a:pPr marL="0" algn="l" defTabSz="914400" rtl="0" eaLnBrk="1" fontAlgn="b" latinLnBrk="0" hangingPunct="1"/>
                      <a:r>
                        <a:rPr lang="da-DK" sz="1100" u="none" strike="noStrike" kern="1200" dirty="0">
                          <a:solidFill>
                            <a:schemeClr val="dk1"/>
                          </a:solidFill>
                          <a:effectLst/>
                          <a:latin typeface="+mn-lt"/>
                          <a:ea typeface="+mn-ea"/>
                          <a:cs typeface="+mn-cs"/>
                        </a:rPr>
                        <a:t>Indsatte i fængsler og arresthuse</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100" u="none" strike="noStrike" kern="1200">
                          <a:solidFill>
                            <a:schemeClr val="dk1"/>
                          </a:solidFill>
                          <a:effectLst/>
                          <a:latin typeface="+mn-lt"/>
                          <a:ea typeface="+mn-ea"/>
                          <a:cs typeface="+mn-cs"/>
                        </a:rPr>
                        <a:t>4.169</a:t>
                      </a:r>
                      <a:endParaRPr lang="da-DK" sz="110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a-DK" sz="1100" u="none" strike="noStrike" kern="1200" dirty="0">
                          <a:solidFill>
                            <a:schemeClr val="dk1"/>
                          </a:solidFill>
                          <a:effectLst/>
                          <a:latin typeface="+mn-lt"/>
                          <a:ea typeface="+mn-ea"/>
                          <a:cs typeface="+mn-cs"/>
                        </a:rPr>
                        <a:t>Gennemsnitligt dagligt antal indsatte i et år</a:t>
                      </a:r>
                    </a:p>
                  </a:txBody>
                  <a:tcPr marL="6350" marR="6350" marT="635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100" u="none" strike="noStrike" kern="1200" dirty="0">
                          <a:solidFill>
                            <a:schemeClr val="dk1"/>
                          </a:solidFill>
                          <a:effectLst/>
                          <a:latin typeface="+mn-lt"/>
                          <a:ea typeface="+mn-ea"/>
                          <a:cs typeface="+mn-cs"/>
                        </a:rPr>
                        <a:t>3</a:t>
                      </a:r>
                    </a:p>
                  </a:txBody>
                  <a:tcPr marL="6350" marR="6350" marT="635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txBody>
                  <a:tcPr marL="6350" marR="6350" marT="635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100" u="none" strike="noStrike" kern="1200" dirty="0">
                          <a:solidFill>
                            <a:schemeClr val="dk1"/>
                          </a:solidFill>
                          <a:effectLst/>
                          <a:latin typeface="+mn-lt"/>
                          <a:ea typeface="+mn-ea"/>
                          <a:cs typeface="+mn-cs"/>
                        </a:rPr>
                        <a:t>100 pct.</a:t>
                      </a:r>
                    </a:p>
                  </a:txBody>
                  <a:tcPr marL="6350" marR="6350" marT="635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100" u="none" strike="noStrike" kern="1200">
                          <a:solidFill>
                            <a:schemeClr val="dk1"/>
                          </a:solidFill>
                          <a:effectLst/>
                          <a:latin typeface="+mn-lt"/>
                          <a:ea typeface="+mn-ea"/>
                          <a:cs typeface="+mn-cs"/>
                        </a:rPr>
                        <a:t>12.507</a:t>
                      </a:r>
                      <a:endParaRPr lang="da-DK" sz="110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100" u="none" strike="noStrike" kern="1200">
                          <a:solidFill>
                            <a:schemeClr val="dk1"/>
                          </a:solidFill>
                          <a:effectLst/>
                          <a:latin typeface="+mn-lt"/>
                          <a:ea typeface="+mn-ea"/>
                          <a:cs typeface="+mn-cs"/>
                        </a:rPr>
                        <a:t>12.507</a:t>
                      </a:r>
                      <a:endParaRPr lang="da-DK" sz="110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1625380"/>
                  </a:ext>
                </a:extLst>
              </a:tr>
              <a:tr h="345334">
                <a:tc>
                  <a:txBody>
                    <a:bodyPr/>
                    <a:lstStyle/>
                    <a:p>
                      <a:pPr marL="0" algn="l" defTabSz="914400" rtl="0" eaLnBrk="1" fontAlgn="b" latinLnBrk="0" hangingPunct="1"/>
                      <a:r>
                        <a:rPr lang="da-DK" sz="1100" u="none" strike="noStrike" kern="1200" dirty="0">
                          <a:solidFill>
                            <a:schemeClr val="dk1"/>
                          </a:solidFill>
                          <a:effectLst/>
                          <a:latin typeface="+mn-lt"/>
                          <a:ea typeface="+mn-ea"/>
                          <a:cs typeface="+mn-cs"/>
                        </a:rPr>
                        <a:t>Madservice (primært hjemmeboende ældre)</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100" u="none" strike="noStrike" kern="1200">
                          <a:solidFill>
                            <a:schemeClr val="dk1"/>
                          </a:solidFill>
                          <a:effectLst/>
                          <a:latin typeface="+mn-lt"/>
                          <a:ea typeface="+mn-ea"/>
                          <a:cs typeface="+mn-cs"/>
                        </a:rPr>
                        <a:t>40.006</a:t>
                      </a:r>
                      <a:endParaRPr lang="da-DK" sz="110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da-DK" sz="1100" u="none" strike="noStrike" kern="1200" dirty="0">
                          <a:solidFill>
                            <a:schemeClr val="dk1"/>
                          </a:solidFill>
                          <a:effectLst/>
                          <a:latin typeface="+mn-lt"/>
                          <a:ea typeface="+mn-ea"/>
                          <a:cs typeface="+mn-cs"/>
                        </a:rPr>
                        <a:t>Visiterede personer til madservice</a:t>
                      </a:r>
                    </a:p>
                  </a:txBody>
                  <a:tcPr marL="6350" marR="6350" marT="635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100" u="none" strike="noStrike" kern="1200" dirty="0">
                          <a:solidFill>
                            <a:schemeClr val="dk1"/>
                          </a:solidFill>
                          <a:effectLst/>
                          <a:latin typeface="+mn-lt"/>
                          <a:ea typeface="+mn-ea"/>
                          <a:cs typeface="+mn-cs"/>
                        </a:rPr>
                        <a:t>0,79</a:t>
                      </a:r>
                    </a:p>
                  </a:txBody>
                  <a:tcPr marL="6350" marR="6350" marT="635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txBody>
                  <a:tcPr marL="6350" marR="6350" marT="635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100" u="none" strike="noStrike" kern="1200" dirty="0">
                          <a:solidFill>
                            <a:schemeClr val="dk1"/>
                          </a:solidFill>
                          <a:effectLst/>
                          <a:latin typeface="+mn-lt"/>
                          <a:ea typeface="+mn-ea"/>
                          <a:cs typeface="+mn-cs"/>
                        </a:rPr>
                        <a:t>100 pct.</a:t>
                      </a:r>
                    </a:p>
                  </a:txBody>
                  <a:tcPr marL="6350" marR="6350" marT="635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100" u="none" strike="noStrike" kern="1200" dirty="0">
                          <a:solidFill>
                            <a:schemeClr val="dk1"/>
                          </a:solidFill>
                          <a:effectLst/>
                          <a:latin typeface="+mn-lt"/>
                          <a:ea typeface="+mn-ea"/>
                          <a:cs typeface="+mn-cs"/>
                        </a:rPr>
                        <a:t>31.433</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100" u="none" strike="noStrike" kern="1200">
                          <a:solidFill>
                            <a:schemeClr val="dk1"/>
                          </a:solidFill>
                          <a:effectLst/>
                          <a:latin typeface="+mn-lt"/>
                          <a:ea typeface="+mn-ea"/>
                          <a:cs typeface="+mn-cs"/>
                        </a:rPr>
                        <a:t>31.433</a:t>
                      </a:r>
                      <a:endParaRPr lang="da-DK" sz="1100" u="none" strike="noStrike" kern="1200" dirty="0">
                        <a:solidFill>
                          <a:schemeClr val="dk1"/>
                        </a:solidFill>
                        <a:effectLst/>
                        <a:latin typeface="+mn-lt"/>
                        <a:ea typeface="+mn-ea"/>
                        <a:cs typeface="+mn-cs"/>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040900"/>
                  </a:ext>
                </a:extLst>
              </a:tr>
              <a:tr h="345334">
                <a:tc>
                  <a:txBody>
                    <a:bodyPr/>
                    <a:lstStyle/>
                    <a:p>
                      <a:pPr marL="0" algn="l" defTabSz="914400" rtl="0" eaLnBrk="1" fontAlgn="b" latinLnBrk="0" hangingPunct="1"/>
                      <a:r>
                        <a:rPr lang="da-DK" sz="1100" u="none" strike="noStrike" kern="1200" dirty="0">
                          <a:solidFill>
                            <a:schemeClr val="dk1"/>
                          </a:solidFill>
                          <a:effectLst/>
                          <a:latin typeface="+mn-lt"/>
                          <a:ea typeface="+mn-ea"/>
                          <a:cs typeface="+mn-cs"/>
                        </a:rPr>
                        <a:t>Botilbud til voksne og børn</a:t>
                      </a: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p>
                      <a:pPr algn="l" fontAlgn="b"/>
                      <a:endParaRPr lang="da-DK" sz="1100" u="none" strike="noStrike" kern="1200" dirty="0">
                        <a:solidFill>
                          <a:schemeClr val="dk1"/>
                        </a:solidFill>
                        <a:effectLst/>
                        <a:latin typeface="+mn-lt"/>
                        <a:ea typeface="+mn-ea"/>
                        <a:cs typeface="+mn-cs"/>
                      </a:endParaRP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p>
                      <a:pPr algn="l" fontAlgn="b"/>
                      <a:endParaRPr lang="da-DK" sz="1100" u="none" strike="noStrike" kern="1200" dirty="0">
                        <a:solidFill>
                          <a:schemeClr val="dk1"/>
                        </a:solidFill>
                        <a:effectLst/>
                        <a:latin typeface="+mn-lt"/>
                        <a:ea typeface="+mn-ea"/>
                        <a:cs typeface="+mn-cs"/>
                      </a:endParaRPr>
                    </a:p>
                  </a:txBody>
                  <a:tcPr marL="6350" marR="6350" marT="635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p>
                      <a:pPr algn="r" fontAlgn="b"/>
                      <a:endParaRPr lang="da-DK" sz="1100" u="none" strike="noStrike" kern="1200" dirty="0">
                        <a:solidFill>
                          <a:schemeClr val="dk1"/>
                        </a:solidFill>
                        <a:effectLst/>
                        <a:latin typeface="+mn-lt"/>
                        <a:ea typeface="+mn-ea"/>
                        <a:cs typeface="+mn-cs"/>
                      </a:endParaRPr>
                    </a:p>
                  </a:txBody>
                  <a:tcPr marL="6350" marR="6350" marT="635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p>
                      <a:pPr algn="r" fontAlgn="b"/>
                      <a:endParaRPr lang="da-DK" sz="1100" u="none" strike="noStrike" kern="1200" dirty="0">
                        <a:solidFill>
                          <a:schemeClr val="dk1"/>
                        </a:solidFill>
                        <a:effectLst/>
                        <a:latin typeface="+mn-lt"/>
                        <a:ea typeface="+mn-ea"/>
                        <a:cs typeface="+mn-cs"/>
                      </a:endParaRPr>
                    </a:p>
                  </a:txBody>
                  <a:tcPr marL="6350" marR="6350" marT="635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p>
                      <a:pPr algn="r" fontAlgn="b"/>
                      <a:endParaRPr lang="da-DK" sz="1100" u="none" strike="noStrike" kern="1200" dirty="0">
                        <a:solidFill>
                          <a:schemeClr val="dk1"/>
                        </a:solidFill>
                        <a:effectLst/>
                        <a:latin typeface="+mn-lt"/>
                        <a:ea typeface="+mn-ea"/>
                        <a:cs typeface="+mn-cs"/>
                      </a:endParaRPr>
                    </a:p>
                  </a:txBody>
                  <a:tcPr marL="6350" marR="6350" marT="635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p>
                      <a:pPr algn="r" fontAlgn="b"/>
                      <a:endParaRPr lang="da-DK" sz="1100" u="none" strike="noStrike" kern="1200" dirty="0">
                        <a:solidFill>
                          <a:schemeClr val="dk1"/>
                        </a:solidFill>
                        <a:effectLst/>
                        <a:latin typeface="+mn-lt"/>
                        <a:ea typeface="+mn-ea"/>
                        <a:cs typeface="+mn-cs"/>
                      </a:endParaRP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p>
                      <a:pPr algn="r" fontAlgn="b"/>
                      <a:endParaRPr lang="da-DK" sz="1100" u="none" strike="noStrike" kern="1200" dirty="0">
                        <a:solidFill>
                          <a:schemeClr val="dk1"/>
                        </a:solidFill>
                        <a:effectLst/>
                        <a:latin typeface="+mn-lt"/>
                        <a:ea typeface="+mn-ea"/>
                        <a:cs typeface="+mn-cs"/>
                      </a:endParaRP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a-DK" sz="1100" u="none" strike="noStrike" kern="1200" dirty="0">
                          <a:solidFill>
                            <a:schemeClr val="dk1"/>
                          </a:solidFill>
                          <a:effectLst/>
                          <a:latin typeface="+mn-lt"/>
                          <a:ea typeface="+mn-ea"/>
                          <a:cs typeface="+mn-cs"/>
                        </a:rPr>
                        <a:t>Ikke opgjort</a:t>
                      </a:r>
                    </a:p>
                    <a:p>
                      <a:pPr algn="l" fontAlgn="b"/>
                      <a:endParaRPr lang="da-DK" sz="1100" u="none" strike="noStrike" kern="1200" dirty="0">
                        <a:solidFill>
                          <a:schemeClr val="dk1"/>
                        </a:solidFill>
                        <a:effectLst/>
                        <a:latin typeface="+mn-lt"/>
                        <a:ea typeface="+mn-ea"/>
                        <a:cs typeface="+mn-cs"/>
                      </a:endParaRP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592696"/>
                  </a:ext>
                </a:extLst>
              </a:tr>
              <a:tr h="345334">
                <a:tc>
                  <a:txBody>
                    <a:bodyPr/>
                    <a:lstStyle/>
                    <a:p>
                      <a:pPr algn="l" fontAlgn="b"/>
                      <a:r>
                        <a:rPr lang="da-DK" sz="1100" b="1" u="none" strike="noStrike" dirty="0">
                          <a:effectLst/>
                        </a:rPr>
                        <a:t>I alt</a:t>
                      </a:r>
                      <a:endParaRPr lang="da-DK" sz="1100" b="1" i="0" u="none" strike="noStrike" dirty="0">
                        <a:solidFill>
                          <a:srgbClr val="000000"/>
                        </a:solidFill>
                        <a:effectLst/>
                        <a:latin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a-DK" sz="1100" b="1" i="0" u="none" strike="noStrike" dirty="0">
                        <a:solidFill>
                          <a:srgbClr val="000000"/>
                        </a:solidFill>
                        <a:effectLst/>
                        <a:latin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a-DK" sz="1100" b="1" i="0" u="none" strike="noStrike" dirty="0">
                        <a:solidFill>
                          <a:srgbClr val="000000"/>
                        </a:solidFill>
                        <a:effectLst/>
                        <a:latin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a-DK" sz="1100" b="1" i="0" u="none" strike="noStrike" dirty="0">
                        <a:solidFill>
                          <a:srgbClr val="000000"/>
                        </a:solidFill>
                        <a:effectLst/>
                        <a:latin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a-DK" sz="1100" b="1" i="0" u="none" strike="noStrike" dirty="0">
                        <a:solidFill>
                          <a:srgbClr val="000000"/>
                        </a:solidFill>
                        <a:effectLst/>
                        <a:latin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a-DK" sz="1100" b="1" i="0" u="none" strike="noStrike" dirty="0">
                        <a:solidFill>
                          <a:srgbClr val="000000"/>
                        </a:solidFill>
                        <a:effectLst/>
                        <a:latin typeface="Arial" panose="020B06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a-DK" sz="1100" b="1" i="0" u="none" strike="noStrike" dirty="0">
                          <a:solidFill>
                            <a:srgbClr val="000000"/>
                          </a:solidFill>
                          <a:effectLst/>
                          <a:latin typeface="Calibri" panose="020F0502020204030204" pitchFamily="34" charset="0"/>
                        </a:rPr>
                        <a:t>650.662</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a-DK" sz="1100" b="1" i="0" u="none" strike="noStrike" dirty="0">
                          <a:solidFill>
                            <a:srgbClr val="000000"/>
                          </a:solidFill>
                          <a:effectLst/>
                          <a:latin typeface="Calibri" panose="020F0502020204030204" pitchFamily="34" charset="0"/>
                        </a:rPr>
                        <a:t>379.488</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da-DK" sz="1100" b="1" i="0" u="none" strike="noStrike" dirty="0">
                          <a:solidFill>
                            <a:srgbClr val="000000"/>
                          </a:solidFill>
                          <a:effectLst/>
                          <a:latin typeface="+mn-lt"/>
                        </a:rPr>
                        <a:t>1.030.151</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1175100"/>
                  </a:ext>
                </a:extLst>
              </a:tr>
            </a:tbl>
          </a:graphicData>
        </a:graphic>
      </p:graphicFrame>
      <p:sp>
        <p:nvSpPr>
          <p:cNvPr id="5" name="TextBox 4">
            <a:extLst>
              <a:ext uri="{FF2B5EF4-FFF2-40B4-BE49-F238E27FC236}">
                <a16:creationId xmlns:a16="http://schemas.microsoft.com/office/drawing/2014/main" id="{1E455C4F-B313-5305-1942-030DEAD38D02}"/>
              </a:ext>
            </a:extLst>
          </p:cNvPr>
          <p:cNvSpPr txBox="1"/>
          <p:nvPr/>
        </p:nvSpPr>
        <p:spPr>
          <a:xfrm flipH="1">
            <a:off x="571500" y="6021387"/>
            <a:ext cx="7960361" cy="369332"/>
          </a:xfrm>
          <a:prstGeom prst="rect">
            <a:avLst/>
          </a:prstGeom>
          <a:noFill/>
        </p:spPr>
        <p:txBody>
          <a:bodyPr wrap="square" rtlCol="0">
            <a:spAutoFit/>
          </a:bodyPr>
          <a:lstStyle/>
          <a:p>
            <a:r>
              <a:rPr lang="da-DK" sz="900" dirty="0"/>
              <a:t>Note: Der antages 216 arbejdsdage og 200 skoledage på et år. Det samlede årlige antal måltider fordeles ud på 365 dage for at anslå, hvor mange offentlige måltider, der i gennemsnit tilberedes dagligt. </a:t>
            </a:r>
            <a:endParaRPr lang="en-US" sz="900" dirty="0"/>
          </a:p>
        </p:txBody>
      </p:sp>
    </p:spTree>
    <p:extLst>
      <p:ext uri="{BB962C8B-B14F-4D97-AF65-F5344CB8AC3E}">
        <p14:creationId xmlns:p14="http://schemas.microsoft.com/office/powerpoint/2010/main" val="2736317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710D1-44B7-6F81-9EB1-BA5C3906E5E8}"/>
              </a:ext>
            </a:extLst>
          </p:cNvPr>
          <p:cNvSpPr>
            <a:spLocks noGrp="1"/>
          </p:cNvSpPr>
          <p:nvPr>
            <p:ph type="title"/>
          </p:nvPr>
        </p:nvSpPr>
        <p:spPr>
          <a:xfrm>
            <a:off x="571500" y="1091903"/>
            <a:ext cx="11049000" cy="1869412"/>
          </a:xfrm>
        </p:spPr>
        <p:txBody>
          <a:bodyPr/>
          <a:lstStyle/>
          <a:p>
            <a:r>
              <a:rPr lang="en-GB" dirty="0"/>
              <a:t>Se mere </a:t>
            </a:r>
            <a:r>
              <a:rPr lang="en-GB" dirty="0" err="1"/>
              <a:t>på</a:t>
            </a:r>
            <a:endParaRPr lang="en-GB" dirty="0"/>
          </a:p>
        </p:txBody>
      </p:sp>
      <p:sp>
        <p:nvSpPr>
          <p:cNvPr id="4" name="Text Placeholder 3">
            <a:extLst>
              <a:ext uri="{FF2B5EF4-FFF2-40B4-BE49-F238E27FC236}">
                <a16:creationId xmlns:a16="http://schemas.microsoft.com/office/drawing/2014/main" id="{AA5A8D43-3B5F-85FD-62A8-B5BC76228FAF}"/>
              </a:ext>
            </a:extLst>
          </p:cNvPr>
          <p:cNvSpPr>
            <a:spLocks noGrp="1"/>
          </p:cNvSpPr>
          <p:nvPr>
            <p:ph type="body" sz="quarter" idx="10"/>
          </p:nvPr>
        </p:nvSpPr>
        <p:spPr>
          <a:xfrm>
            <a:off x="497512" y="2961315"/>
            <a:ext cx="11620501" cy="2216025"/>
          </a:xfrm>
        </p:spPr>
        <p:txBody>
          <a:bodyPr/>
          <a:lstStyle/>
          <a:p>
            <a:r>
              <a:rPr lang="en-GB" sz="5400" spc="70" dirty="0">
                <a:latin typeface="+mj-lt"/>
                <a:ea typeface="+mj-ea"/>
                <a:cs typeface="+mj-cs"/>
                <a:hlinkClick r:id="rId2"/>
              </a:rPr>
              <a:t>www.lf.dk/nyheder</a:t>
            </a:r>
            <a:endParaRPr lang="en-GB" sz="5400" spc="70" dirty="0">
              <a:latin typeface="+mj-lt"/>
              <a:ea typeface="+mj-ea"/>
              <a:cs typeface="+mj-cs"/>
            </a:endParaRPr>
          </a:p>
          <a:p>
            <a:endParaRPr lang="en-GB" sz="5400" spc="70" dirty="0">
              <a:latin typeface="+mj-lt"/>
              <a:ea typeface="+mj-ea"/>
              <a:cs typeface="+mj-cs"/>
            </a:endParaRPr>
          </a:p>
          <a:p>
            <a:endParaRPr lang="en-GB" sz="5400" u="sng" spc="70" dirty="0">
              <a:latin typeface="+mj-lt"/>
              <a:ea typeface="+mj-ea"/>
              <a:cs typeface="+mj-cs"/>
            </a:endParaRPr>
          </a:p>
          <a:p>
            <a:endParaRPr lang="en-GB" sz="5400" spc="70" dirty="0">
              <a:latin typeface="+mj-lt"/>
              <a:ea typeface="+mj-ea"/>
              <a:cs typeface="+mj-cs"/>
            </a:endParaRPr>
          </a:p>
          <a:p>
            <a:endParaRPr lang="en-GB" sz="5400" dirty="0"/>
          </a:p>
          <a:p>
            <a:endParaRPr lang="en-GB" sz="5400" dirty="0"/>
          </a:p>
          <a:p>
            <a:r>
              <a:rPr lang="en-GB" sz="5400" spc="70" dirty="0">
                <a:latin typeface="+mj-lt"/>
                <a:ea typeface="+mj-ea"/>
                <a:cs typeface="+mj-cs"/>
                <a:hlinkClick r:id="rId3">
                  <a:extLst>
                    <a:ext uri="{A12FA001-AC4F-418D-AE19-62706E023703}">
                      <ahyp:hlinkClr xmlns:ahyp="http://schemas.microsoft.com/office/drawing/2018/hyperlinkcolor" val="tx"/>
                    </a:ext>
                  </a:extLst>
                </a:hlinkClick>
              </a:rPr>
              <a:t>www.Goderåvarer.dk</a:t>
            </a:r>
            <a:endParaRPr lang="en-GB" sz="5400" spc="70" dirty="0">
              <a:latin typeface="+mj-lt"/>
              <a:ea typeface="+mj-ea"/>
              <a:cs typeface="+mj-cs"/>
            </a:endParaRPr>
          </a:p>
          <a:p>
            <a:r>
              <a:rPr lang="en-GB" sz="5400" dirty="0"/>
              <a:t>   </a:t>
            </a:r>
          </a:p>
          <a:p>
            <a:endParaRPr lang="en-GB" sz="5400" dirty="0"/>
          </a:p>
        </p:txBody>
      </p:sp>
      <p:sp>
        <p:nvSpPr>
          <p:cNvPr id="5" name="Text Placeholder 4">
            <a:extLst>
              <a:ext uri="{FF2B5EF4-FFF2-40B4-BE49-F238E27FC236}">
                <a16:creationId xmlns:a16="http://schemas.microsoft.com/office/drawing/2014/main" id="{67B5DFFB-B040-0408-CC49-B852FD324B15}"/>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8C35DDBF-CB20-1136-D9F0-8C57E4841138}"/>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411862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CCB81AE-4CB4-B89F-6D29-DB4EA03DE704}"/>
              </a:ext>
            </a:extLst>
          </p:cNvPr>
          <p:cNvSpPr>
            <a:spLocks noGrp="1"/>
          </p:cNvSpPr>
          <p:nvPr>
            <p:ph type="pic" sz="quarter" idx="11"/>
          </p:nvPr>
        </p:nvSpPr>
        <p:spPr>
          <a:solidFill>
            <a:schemeClr val="accent5">
              <a:lumMod val="50000"/>
            </a:schemeClr>
          </a:solidFill>
        </p:spPr>
      </p:sp>
      <p:sp>
        <p:nvSpPr>
          <p:cNvPr id="3" name="Title 2">
            <a:extLst>
              <a:ext uri="{FF2B5EF4-FFF2-40B4-BE49-F238E27FC236}">
                <a16:creationId xmlns:a16="http://schemas.microsoft.com/office/drawing/2014/main" id="{EED710D1-44B7-6F81-9EB1-BA5C3906E5E8}"/>
              </a:ext>
            </a:extLst>
          </p:cNvPr>
          <p:cNvSpPr>
            <a:spLocks noGrp="1"/>
          </p:cNvSpPr>
          <p:nvPr>
            <p:ph type="title"/>
          </p:nvPr>
        </p:nvSpPr>
        <p:spPr/>
        <p:txBody>
          <a:bodyPr/>
          <a:lstStyle/>
          <a:p>
            <a:r>
              <a:rPr lang="en-GB" dirty="0" err="1"/>
              <a:t>Offentlige</a:t>
            </a:r>
            <a:r>
              <a:rPr lang="en-GB" dirty="0"/>
              <a:t> </a:t>
            </a:r>
            <a:r>
              <a:rPr lang="en-GB" dirty="0" err="1"/>
              <a:t>måltider</a:t>
            </a:r>
            <a:endParaRPr lang="en-GB" dirty="0"/>
          </a:p>
        </p:txBody>
      </p:sp>
      <p:sp>
        <p:nvSpPr>
          <p:cNvPr id="4" name="Text Placeholder 3">
            <a:extLst>
              <a:ext uri="{FF2B5EF4-FFF2-40B4-BE49-F238E27FC236}">
                <a16:creationId xmlns:a16="http://schemas.microsoft.com/office/drawing/2014/main" id="{AA5A8D43-3B5F-85FD-62A8-B5BC76228FAF}"/>
              </a:ext>
            </a:extLst>
          </p:cNvPr>
          <p:cNvSpPr>
            <a:spLocks noGrp="1"/>
          </p:cNvSpPr>
          <p:nvPr>
            <p:ph type="body" sz="quarter" idx="10"/>
          </p:nvPr>
        </p:nvSpPr>
        <p:spPr>
          <a:xfrm>
            <a:off x="571499" y="3755664"/>
            <a:ext cx="10544175" cy="1321161"/>
          </a:xfrm>
        </p:spPr>
        <p:txBody>
          <a:bodyPr/>
          <a:lstStyle/>
          <a:p>
            <a:r>
              <a:rPr lang="en-GB" sz="2000" dirty="0"/>
              <a:t>Der </a:t>
            </a:r>
            <a:r>
              <a:rPr lang="en-GB" sz="2000" dirty="0" err="1"/>
              <a:t>findes</a:t>
            </a:r>
            <a:r>
              <a:rPr lang="en-GB" sz="2000" dirty="0"/>
              <a:t> </a:t>
            </a:r>
            <a:r>
              <a:rPr lang="en-GB" sz="2000" dirty="0" err="1"/>
              <a:t>ikke</a:t>
            </a:r>
            <a:r>
              <a:rPr lang="en-GB" sz="2000" dirty="0"/>
              <a:t> </a:t>
            </a:r>
            <a:r>
              <a:rPr lang="en-GB" sz="2000" dirty="0" err="1"/>
              <a:t>samlede</a:t>
            </a:r>
            <a:r>
              <a:rPr lang="en-GB" sz="2000" dirty="0"/>
              <a:t> og </a:t>
            </a:r>
            <a:r>
              <a:rPr lang="en-GB" sz="2000" dirty="0" err="1"/>
              <a:t>fyldestgørende</a:t>
            </a:r>
            <a:r>
              <a:rPr lang="en-GB" sz="2000" dirty="0"/>
              <a:t> </a:t>
            </a:r>
            <a:r>
              <a:rPr lang="en-GB" sz="2000" dirty="0" err="1"/>
              <a:t>opgørelser</a:t>
            </a:r>
            <a:r>
              <a:rPr lang="en-GB" sz="2000" dirty="0"/>
              <a:t> over </a:t>
            </a:r>
            <a:r>
              <a:rPr lang="en-GB" sz="2000" dirty="0" err="1"/>
              <a:t>antallet</a:t>
            </a:r>
            <a:r>
              <a:rPr lang="en-GB" sz="2000" dirty="0"/>
              <a:t> </a:t>
            </a:r>
            <a:r>
              <a:rPr lang="en-GB" sz="2000" dirty="0" err="1"/>
              <a:t>af</a:t>
            </a:r>
            <a:r>
              <a:rPr lang="en-GB" sz="2000" dirty="0"/>
              <a:t> </a:t>
            </a:r>
            <a:r>
              <a:rPr lang="en-GB" sz="2000" dirty="0" err="1"/>
              <a:t>offentlige</a:t>
            </a:r>
            <a:r>
              <a:rPr lang="en-GB" sz="2000" dirty="0"/>
              <a:t> </a:t>
            </a:r>
            <a:r>
              <a:rPr lang="en-GB" sz="2000" dirty="0" err="1"/>
              <a:t>måltider</a:t>
            </a:r>
            <a:r>
              <a:rPr lang="en-GB" sz="2000" dirty="0"/>
              <a:t>. </a:t>
            </a:r>
          </a:p>
          <a:p>
            <a:endParaRPr lang="en-GB" sz="2000" dirty="0"/>
          </a:p>
          <a:p>
            <a:r>
              <a:rPr lang="en-GB" sz="2000" dirty="0"/>
              <a:t>Disse </a:t>
            </a:r>
            <a:r>
              <a:rPr lang="en-GB" sz="2000" dirty="0" err="1"/>
              <a:t>beregninger</a:t>
            </a:r>
            <a:r>
              <a:rPr lang="en-GB" sz="2000" dirty="0"/>
              <a:t> er </a:t>
            </a:r>
            <a:r>
              <a:rPr lang="en-GB" sz="2000" dirty="0" err="1"/>
              <a:t>en</a:t>
            </a:r>
            <a:r>
              <a:rPr lang="en-GB" sz="2000" dirty="0"/>
              <a:t> </a:t>
            </a:r>
            <a:r>
              <a:rPr lang="en-GB" sz="2000" dirty="0" err="1"/>
              <a:t>sandsynliggørelse</a:t>
            </a:r>
            <a:r>
              <a:rPr lang="en-GB" sz="2000" dirty="0"/>
              <a:t> </a:t>
            </a:r>
            <a:r>
              <a:rPr lang="en-GB" sz="2000" dirty="0" err="1"/>
              <a:t>af</a:t>
            </a:r>
            <a:r>
              <a:rPr lang="en-GB" sz="2000" dirty="0"/>
              <a:t> </a:t>
            </a:r>
            <a:r>
              <a:rPr lang="en-GB" sz="2000" dirty="0" err="1"/>
              <a:t>antallet</a:t>
            </a:r>
            <a:r>
              <a:rPr lang="en-GB" sz="2000" dirty="0"/>
              <a:t> </a:t>
            </a:r>
            <a:r>
              <a:rPr lang="en-GB" sz="2000" dirty="0" err="1"/>
              <a:t>af</a:t>
            </a:r>
            <a:r>
              <a:rPr lang="en-GB" sz="2000" dirty="0"/>
              <a:t> </a:t>
            </a:r>
            <a:r>
              <a:rPr lang="en-GB" sz="2000" dirty="0" err="1"/>
              <a:t>måltider</a:t>
            </a:r>
            <a:r>
              <a:rPr lang="en-GB" sz="2000" dirty="0"/>
              <a:t>, og der er </a:t>
            </a:r>
            <a:r>
              <a:rPr lang="en-GB" sz="2000" dirty="0" err="1"/>
              <a:t>i</a:t>
            </a:r>
            <a:r>
              <a:rPr lang="en-GB" sz="2000" dirty="0"/>
              <a:t> </a:t>
            </a:r>
            <a:r>
              <a:rPr lang="en-GB" sz="2000" dirty="0" err="1"/>
              <a:t>sagens</a:t>
            </a:r>
            <a:r>
              <a:rPr lang="en-GB" sz="2000" dirty="0"/>
              <a:t> </a:t>
            </a:r>
            <a:r>
              <a:rPr lang="en-GB" sz="2000" dirty="0" err="1"/>
              <a:t>natur</a:t>
            </a:r>
            <a:r>
              <a:rPr lang="en-GB" sz="2000" dirty="0"/>
              <a:t> </a:t>
            </a:r>
            <a:r>
              <a:rPr lang="en-GB" sz="2000" dirty="0" err="1"/>
              <a:t>en</a:t>
            </a:r>
            <a:r>
              <a:rPr lang="en-GB" sz="2000" dirty="0"/>
              <a:t> </a:t>
            </a:r>
            <a:r>
              <a:rPr lang="en-GB" sz="2000" dirty="0" err="1"/>
              <a:t>række</a:t>
            </a:r>
            <a:r>
              <a:rPr lang="en-GB" sz="2000" dirty="0"/>
              <a:t> </a:t>
            </a:r>
            <a:r>
              <a:rPr lang="en-GB" sz="2000" dirty="0" err="1"/>
              <a:t>usikkerheder</a:t>
            </a:r>
            <a:r>
              <a:rPr lang="en-GB" sz="2000" dirty="0"/>
              <a:t> </a:t>
            </a:r>
            <a:r>
              <a:rPr lang="en-GB" sz="2000" dirty="0" err="1"/>
              <a:t>forbundet</a:t>
            </a:r>
            <a:r>
              <a:rPr lang="en-GB" sz="2000" dirty="0"/>
              <a:t> med </a:t>
            </a:r>
            <a:r>
              <a:rPr lang="en-GB" sz="2000" dirty="0" err="1"/>
              <a:t>resultaterne</a:t>
            </a:r>
            <a:r>
              <a:rPr lang="en-GB" sz="2000" dirty="0"/>
              <a:t>.</a:t>
            </a:r>
          </a:p>
        </p:txBody>
      </p:sp>
      <p:sp>
        <p:nvSpPr>
          <p:cNvPr id="5" name="Text Placeholder 4">
            <a:extLst>
              <a:ext uri="{FF2B5EF4-FFF2-40B4-BE49-F238E27FC236}">
                <a16:creationId xmlns:a16="http://schemas.microsoft.com/office/drawing/2014/main" id="{67B5DFFB-B040-0408-CC49-B852FD324B15}"/>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8C35DDBF-CB20-1136-D9F0-8C57E4841138}"/>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20948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738BC81-A246-578D-D0B8-DC13729CB1AF}"/>
              </a:ext>
            </a:extLst>
          </p:cNvPr>
          <p:cNvSpPr>
            <a:spLocks noGrp="1"/>
          </p:cNvSpPr>
          <p:nvPr>
            <p:ph type="title"/>
          </p:nvPr>
        </p:nvSpPr>
        <p:spPr>
          <a:xfrm>
            <a:off x="571500" y="836613"/>
            <a:ext cx="11049000" cy="1046440"/>
          </a:xfrm>
        </p:spPr>
        <p:txBody>
          <a:bodyPr/>
          <a:lstStyle/>
          <a:p>
            <a:r>
              <a:rPr lang="da-DK" sz="3600" dirty="0"/>
              <a:t>Der serveres flere end 1 million </a:t>
            </a:r>
            <a:br>
              <a:rPr lang="da-DK" sz="3600" dirty="0"/>
            </a:br>
            <a:r>
              <a:rPr lang="da-DK" sz="3600" dirty="0"/>
              <a:t>offentlige hoved- og mellemmåltider hver dag</a:t>
            </a:r>
            <a:endParaRPr lang="en-US" sz="3600" dirty="0"/>
          </a:p>
        </p:txBody>
      </p:sp>
      <p:sp>
        <p:nvSpPr>
          <p:cNvPr id="5" name="TextBox 4">
            <a:extLst>
              <a:ext uri="{FF2B5EF4-FFF2-40B4-BE49-F238E27FC236}">
                <a16:creationId xmlns:a16="http://schemas.microsoft.com/office/drawing/2014/main" id="{F2883702-F50C-F6B6-2B1D-A081F12E5D73}"/>
              </a:ext>
            </a:extLst>
          </p:cNvPr>
          <p:cNvSpPr txBox="1"/>
          <p:nvPr/>
        </p:nvSpPr>
        <p:spPr>
          <a:xfrm>
            <a:off x="571499" y="5912724"/>
            <a:ext cx="9344287" cy="230832"/>
          </a:xfrm>
          <a:prstGeom prst="rect">
            <a:avLst/>
          </a:prstGeom>
          <a:noFill/>
        </p:spPr>
        <p:txBody>
          <a:bodyPr wrap="square" rtlCol="0">
            <a:spAutoFit/>
          </a:bodyPr>
          <a:lstStyle/>
          <a:p>
            <a:r>
              <a:rPr lang="da-DK" sz="900" dirty="0">
                <a:solidFill>
                  <a:srgbClr val="7E7E72"/>
                </a:solidFill>
              </a:rPr>
              <a:t>Kilde: Landbrug &amp; Fødevarer pga. Danmarks Statistik, Børne- og Undervisningsministeriet og myndighedernes anbefalinger til offentlige måltider (Se dokumentation)</a:t>
            </a:r>
          </a:p>
        </p:txBody>
      </p:sp>
      <p:graphicFrame>
        <p:nvGraphicFramePr>
          <p:cNvPr id="4" name="Pladsholder til indhold 3">
            <a:extLst>
              <a:ext uri="{FF2B5EF4-FFF2-40B4-BE49-F238E27FC236}">
                <a16:creationId xmlns:a16="http://schemas.microsoft.com/office/drawing/2014/main" id="{A5533C79-5F41-5300-C916-01F37396113E}"/>
              </a:ext>
            </a:extLst>
          </p:cNvPr>
          <p:cNvGraphicFramePr>
            <a:graphicFrameLocks noGrp="1"/>
          </p:cNvGraphicFramePr>
          <p:nvPr>
            <p:ph sz="quarter" idx="11"/>
          </p:nvPr>
        </p:nvGraphicFramePr>
        <p:xfrm>
          <a:off x="571500" y="2276475"/>
          <a:ext cx="11049000" cy="35020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felt 5">
            <a:extLst>
              <a:ext uri="{FF2B5EF4-FFF2-40B4-BE49-F238E27FC236}">
                <a16:creationId xmlns:a16="http://schemas.microsoft.com/office/drawing/2014/main" id="{7D760ED6-617E-DBE7-98F7-BBB02D22D54A}"/>
              </a:ext>
            </a:extLst>
          </p:cNvPr>
          <p:cNvSpPr txBox="1"/>
          <p:nvPr/>
        </p:nvSpPr>
        <p:spPr>
          <a:xfrm>
            <a:off x="920461" y="4992001"/>
            <a:ext cx="822661" cy="246221"/>
          </a:xfrm>
          <a:prstGeom prst="rect">
            <a:avLst/>
          </a:prstGeom>
          <a:noFill/>
        </p:spPr>
        <p:txBody>
          <a:bodyPr wrap="none" rtlCol="0">
            <a:spAutoFit/>
          </a:bodyPr>
          <a:lstStyle/>
          <a:p>
            <a:r>
              <a:rPr lang="da-DK" sz="1000" dirty="0">
                <a:solidFill>
                  <a:schemeClr val="tx1">
                    <a:lumMod val="75000"/>
                    <a:lumOff val="25000"/>
                  </a:schemeClr>
                </a:solidFill>
              </a:rPr>
              <a:t>Ikke opgjort</a:t>
            </a:r>
          </a:p>
        </p:txBody>
      </p:sp>
    </p:spTree>
    <p:extLst>
      <p:ext uri="{BB962C8B-B14F-4D97-AF65-F5344CB8AC3E}">
        <p14:creationId xmlns:p14="http://schemas.microsoft.com/office/powerpoint/2010/main" val="174318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2DF88-7E23-0442-4687-EC60100D7512}"/>
              </a:ext>
            </a:extLst>
          </p:cNvPr>
          <p:cNvSpPr>
            <a:spLocks noGrp="1"/>
          </p:cNvSpPr>
          <p:nvPr>
            <p:ph type="title"/>
          </p:nvPr>
        </p:nvSpPr>
        <p:spPr/>
        <p:txBody>
          <a:bodyPr/>
          <a:lstStyle/>
          <a:p>
            <a:r>
              <a:rPr lang="da-DK" dirty="0"/>
              <a:t>Der serveres 650.000 </a:t>
            </a:r>
            <a:br>
              <a:rPr lang="da-DK" dirty="0"/>
            </a:br>
            <a:r>
              <a:rPr lang="da-DK" dirty="0"/>
              <a:t>offentlige hovedmåltider hver dag</a:t>
            </a:r>
          </a:p>
        </p:txBody>
      </p:sp>
      <p:sp>
        <p:nvSpPr>
          <p:cNvPr id="3" name="TextBox 4">
            <a:extLst>
              <a:ext uri="{FF2B5EF4-FFF2-40B4-BE49-F238E27FC236}">
                <a16:creationId xmlns:a16="http://schemas.microsoft.com/office/drawing/2014/main" id="{4E0FC2AE-46C4-5643-6283-7B1F482FF306}"/>
              </a:ext>
            </a:extLst>
          </p:cNvPr>
          <p:cNvSpPr txBox="1"/>
          <p:nvPr/>
        </p:nvSpPr>
        <p:spPr>
          <a:xfrm>
            <a:off x="571499" y="5912724"/>
            <a:ext cx="9344287" cy="230832"/>
          </a:xfrm>
          <a:prstGeom prst="rect">
            <a:avLst/>
          </a:prstGeom>
          <a:noFill/>
        </p:spPr>
        <p:txBody>
          <a:bodyPr wrap="square" rtlCol="0">
            <a:spAutoFit/>
          </a:bodyPr>
          <a:lstStyle/>
          <a:p>
            <a:r>
              <a:rPr lang="da-DK" sz="900" dirty="0">
                <a:solidFill>
                  <a:srgbClr val="7E7E72"/>
                </a:solidFill>
              </a:rPr>
              <a:t>Kilde: Landbrug &amp; Fødevarer pga. Danmarks Statistik, Børne- og Undervisningsministeriet og myndighedernes anbefalinger til offentlige måltider (Se dokumentation)</a:t>
            </a:r>
          </a:p>
        </p:txBody>
      </p:sp>
      <p:graphicFrame>
        <p:nvGraphicFramePr>
          <p:cNvPr id="6" name="Pladsholder til indhold 5">
            <a:extLst>
              <a:ext uri="{FF2B5EF4-FFF2-40B4-BE49-F238E27FC236}">
                <a16:creationId xmlns:a16="http://schemas.microsoft.com/office/drawing/2014/main" id="{750CF6AA-D84F-2453-1987-3389FFB2A010}"/>
              </a:ext>
            </a:extLst>
          </p:cNvPr>
          <p:cNvGraphicFramePr>
            <a:graphicFrameLocks noGrp="1"/>
          </p:cNvGraphicFramePr>
          <p:nvPr>
            <p:ph sz="quarter" idx="11"/>
          </p:nvPr>
        </p:nvGraphicFramePr>
        <p:xfrm>
          <a:off x="571500" y="2276475"/>
          <a:ext cx="11049000" cy="35020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felt 6">
            <a:extLst>
              <a:ext uri="{FF2B5EF4-FFF2-40B4-BE49-F238E27FC236}">
                <a16:creationId xmlns:a16="http://schemas.microsoft.com/office/drawing/2014/main" id="{F6D182D3-EF61-28BF-9518-0C63B249E302}"/>
              </a:ext>
            </a:extLst>
          </p:cNvPr>
          <p:cNvSpPr txBox="1"/>
          <p:nvPr/>
        </p:nvSpPr>
        <p:spPr>
          <a:xfrm>
            <a:off x="1283516" y="4848837"/>
            <a:ext cx="822661" cy="246221"/>
          </a:xfrm>
          <a:prstGeom prst="rect">
            <a:avLst/>
          </a:prstGeom>
          <a:noFill/>
        </p:spPr>
        <p:txBody>
          <a:bodyPr wrap="none" rtlCol="0">
            <a:spAutoFit/>
          </a:bodyPr>
          <a:lstStyle/>
          <a:p>
            <a:r>
              <a:rPr lang="da-DK" sz="1000" dirty="0">
                <a:solidFill>
                  <a:schemeClr val="tx1">
                    <a:lumMod val="75000"/>
                    <a:lumOff val="25000"/>
                  </a:schemeClr>
                </a:solidFill>
              </a:rPr>
              <a:t>Ikke opgjort</a:t>
            </a:r>
          </a:p>
        </p:txBody>
      </p:sp>
    </p:spTree>
    <p:extLst>
      <p:ext uri="{BB962C8B-B14F-4D97-AF65-F5344CB8AC3E}">
        <p14:creationId xmlns:p14="http://schemas.microsoft.com/office/powerpoint/2010/main" val="383565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7AF90-8D79-3719-49B3-E150255BFD09}"/>
              </a:ext>
            </a:extLst>
          </p:cNvPr>
          <p:cNvSpPr>
            <a:spLocks noGrp="1"/>
          </p:cNvSpPr>
          <p:nvPr>
            <p:ph type="title"/>
          </p:nvPr>
        </p:nvSpPr>
        <p:spPr/>
        <p:txBody>
          <a:bodyPr/>
          <a:lstStyle/>
          <a:p>
            <a:r>
              <a:rPr lang="da-DK" dirty="0"/>
              <a:t>Der serveres 380.000 </a:t>
            </a:r>
            <a:br>
              <a:rPr lang="da-DK" dirty="0"/>
            </a:br>
            <a:r>
              <a:rPr lang="da-DK" dirty="0"/>
              <a:t>offentlige mellemmåltider hver dag</a:t>
            </a:r>
          </a:p>
        </p:txBody>
      </p:sp>
      <p:sp>
        <p:nvSpPr>
          <p:cNvPr id="3" name="TextBox 4">
            <a:extLst>
              <a:ext uri="{FF2B5EF4-FFF2-40B4-BE49-F238E27FC236}">
                <a16:creationId xmlns:a16="http://schemas.microsoft.com/office/drawing/2014/main" id="{0EAD4453-6EBC-E4A6-22DF-145F72FDC7F8}"/>
              </a:ext>
            </a:extLst>
          </p:cNvPr>
          <p:cNvSpPr txBox="1"/>
          <p:nvPr/>
        </p:nvSpPr>
        <p:spPr>
          <a:xfrm>
            <a:off x="571499" y="5912724"/>
            <a:ext cx="9344287" cy="230832"/>
          </a:xfrm>
          <a:prstGeom prst="rect">
            <a:avLst/>
          </a:prstGeom>
          <a:noFill/>
        </p:spPr>
        <p:txBody>
          <a:bodyPr wrap="square" rtlCol="0">
            <a:spAutoFit/>
          </a:bodyPr>
          <a:lstStyle/>
          <a:p>
            <a:r>
              <a:rPr lang="da-DK" sz="900" dirty="0">
                <a:solidFill>
                  <a:srgbClr val="7E7E72"/>
                </a:solidFill>
              </a:rPr>
              <a:t>Kilde: Landbrug &amp; Fødevarer pga. Danmarks Statistik, Børne- og Undervisningsministeriet og myndighedernes anbefalinger til offentlige måltider (Se dokumentation)</a:t>
            </a:r>
          </a:p>
        </p:txBody>
      </p:sp>
      <p:graphicFrame>
        <p:nvGraphicFramePr>
          <p:cNvPr id="8" name="Pladsholder til indhold 7">
            <a:extLst>
              <a:ext uri="{FF2B5EF4-FFF2-40B4-BE49-F238E27FC236}">
                <a16:creationId xmlns:a16="http://schemas.microsoft.com/office/drawing/2014/main" id="{78336D74-123B-FCB6-326E-EE5711D77342}"/>
              </a:ext>
            </a:extLst>
          </p:cNvPr>
          <p:cNvGraphicFramePr>
            <a:graphicFrameLocks noGrp="1"/>
          </p:cNvGraphicFramePr>
          <p:nvPr>
            <p:ph sz="quarter" idx="11"/>
          </p:nvPr>
        </p:nvGraphicFramePr>
        <p:xfrm>
          <a:off x="571500" y="2276475"/>
          <a:ext cx="11049000" cy="3502025"/>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felt 8">
            <a:extLst>
              <a:ext uri="{FF2B5EF4-FFF2-40B4-BE49-F238E27FC236}">
                <a16:creationId xmlns:a16="http://schemas.microsoft.com/office/drawing/2014/main" id="{F5F4FFB1-6229-993B-5318-997B31E81322}"/>
              </a:ext>
            </a:extLst>
          </p:cNvPr>
          <p:cNvSpPr txBox="1"/>
          <p:nvPr/>
        </p:nvSpPr>
        <p:spPr>
          <a:xfrm>
            <a:off x="3016462" y="4977970"/>
            <a:ext cx="822661" cy="246221"/>
          </a:xfrm>
          <a:prstGeom prst="rect">
            <a:avLst/>
          </a:prstGeom>
          <a:noFill/>
        </p:spPr>
        <p:txBody>
          <a:bodyPr wrap="none" rtlCol="0">
            <a:spAutoFit/>
          </a:bodyPr>
          <a:lstStyle/>
          <a:p>
            <a:r>
              <a:rPr lang="da-DK" sz="1000" dirty="0">
                <a:solidFill>
                  <a:schemeClr val="tx1">
                    <a:lumMod val="75000"/>
                    <a:lumOff val="25000"/>
                  </a:schemeClr>
                </a:solidFill>
              </a:rPr>
              <a:t>Ikke opgjort</a:t>
            </a:r>
          </a:p>
        </p:txBody>
      </p:sp>
      <p:sp>
        <p:nvSpPr>
          <p:cNvPr id="10" name="Tekstfelt 9">
            <a:extLst>
              <a:ext uri="{FF2B5EF4-FFF2-40B4-BE49-F238E27FC236}">
                <a16:creationId xmlns:a16="http://schemas.microsoft.com/office/drawing/2014/main" id="{A76E7489-4049-C105-D2EB-82A454BEBC91}"/>
              </a:ext>
            </a:extLst>
          </p:cNvPr>
          <p:cNvSpPr txBox="1"/>
          <p:nvPr/>
        </p:nvSpPr>
        <p:spPr>
          <a:xfrm>
            <a:off x="880757" y="5001237"/>
            <a:ext cx="822661" cy="246221"/>
          </a:xfrm>
          <a:prstGeom prst="rect">
            <a:avLst/>
          </a:prstGeom>
          <a:noFill/>
        </p:spPr>
        <p:txBody>
          <a:bodyPr wrap="none" rtlCol="0">
            <a:spAutoFit/>
          </a:bodyPr>
          <a:lstStyle/>
          <a:p>
            <a:r>
              <a:rPr lang="da-DK" sz="1000" dirty="0">
                <a:solidFill>
                  <a:schemeClr val="tx1">
                    <a:lumMod val="75000"/>
                    <a:lumOff val="25000"/>
                  </a:schemeClr>
                </a:solidFill>
              </a:rPr>
              <a:t>Ikke opgjort</a:t>
            </a:r>
          </a:p>
        </p:txBody>
      </p:sp>
      <p:sp>
        <p:nvSpPr>
          <p:cNvPr id="11" name="Tekstfelt 10">
            <a:extLst>
              <a:ext uri="{FF2B5EF4-FFF2-40B4-BE49-F238E27FC236}">
                <a16:creationId xmlns:a16="http://schemas.microsoft.com/office/drawing/2014/main" id="{4EDAA4FB-009C-6BF9-501F-85689C21C0D2}"/>
              </a:ext>
            </a:extLst>
          </p:cNvPr>
          <p:cNvSpPr txBox="1"/>
          <p:nvPr/>
        </p:nvSpPr>
        <p:spPr>
          <a:xfrm>
            <a:off x="1982643" y="5001237"/>
            <a:ext cx="822661" cy="246221"/>
          </a:xfrm>
          <a:prstGeom prst="rect">
            <a:avLst/>
          </a:prstGeom>
          <a:noFill/>
        </p:spPr>
        <p:txBody>
          <a:bodyPr wrap="none" rtlCol="0">
            <a:spAutoFit/>
          </a:bodyPr>
          <a:lstStyle/>
          <a:p>
            <a:r>
              <a:rPr lang="da-DK" sz="1000" dirty="0">
                <a:solidFill>
                  <a:schemeClr val="tx1">
                    <a:lumMod val="75000"/>
                    <a:lumOff val="25000"/>
                  </a:schemeClr>
                </a:solidFill>
              </a:rPr>
              <a:t>Ikke opgjort</a:t>
            </a:r>
          </a:p>
        </p:txBody>
      </p:sp>
      <p:sp>
        <p:nvSpPr>
          <p:cNvPr id="12" name="Tekstfelt 11">
            <a:extLst>
              <a:ext uri="{FF2B5EF4-FFF2-40B4-BE49-F238E27FC236}">
                <a16:creationId xmlns:a16="http://schemas.microsoft.com/office/drawing/2014/main" id="{ACBB8A45-F72A-5261-0911-9B3DC0EC7468}"/>
              </a:ext>
            </a:extLst>
          </p:cNvPr>
          <p:cNvSpPr txBox="1"/>
          <p:nvPr/>
        </p:nvSpPr>
        <p:spPr>
          <a:xfrm>
            <a:off x="4109915" y="4969294"/>
            <a:ext cx="822661" cy="246221"/>
          </a:xfrm>
          <a:prstGeom prst="rect">
            <a:avLst/>
          </a:prstGeom>
          <a:noFill/>
        </p:spPr>
        <p:txBody>
          <a:bodyPr wrap="none" rtlCol="0">
            <a:spAutoFit/>
          </a:bodyPr>
          <a:lstStyle/>
          <a:p>
            <a:r>
              <a:rPr lang="da-DK" sz="1000" dirty="0">
                <a:solidFill>
                  <a:schemeClr val="tx1">
                    <a:lumMod val="75000"/>
                    <a:lumOff val="25000"/>
                  </a:schemeClr>
                </a:solidFill>
              </a:rPr>
              <a:t>Ikke opgjort</a:t>
            </a:r>
          </a:p>
        </p:txBody>
      </p:sp>
      <p:sp>
        <p:nvSpPr>
          <p:cNvPr id="13" name="Tekstfelt 12">
            <a:extLst>
              <a:ext uri="{FF2B5EF4-FFF2-40B4-BE49-F238E27FC236}">
                <a16:creationId xmlns:a16="http://schemas.microsoft.com/office/drawing/2014/main" id="{CBD222C0-E47E-213A-4AC8-73017C5BB636}"/>
              </a:ext>
            </a:extLst>
          </p:cNvPr>
          <p:cNvSpPr txBox="1"/>
          <p:nvPr/>
        </p:nvSpPr>
        <p:spPr>
          <a:xfrm>
            <a:off x="5205034" y="4971946"/>
            <a:ext cx="822661" cy="246221"/>
          </a:xfrm>
          <a:prstGeom prst="rect">
            <a:avLst/>
          </a:prstGeom>
          <a:noFill/>
        </p:spPr>
        <p:txBody>
          <a:bodyPr wrap="none" rtlCol="0">
            <a:spAutoFit/>
          </a:bodyPr>
          <a:lstStyle/>
          <a:p>
            <a:r>
              <a:rPr lang="da-DK" sz="1000" dirty="0">
                <a:solidFill>
                  <a:schemeClr val="tx1">
                    <a:lumMod val="75000"/>
                    <a:lumOff val="25000"/>
                  </a:schemeClr>
                </a:solidFill>
              </a:rPr>
              <a:t>Ikke opgjort</a:t>
            </a:r>
          </a:p>
        </p:txBody>
      </p:sp>
      <p:sp>
        <p:nvSpPr>
          <p:cNvPr id="14" name="Tekstfelt 13">
            <a:extLst>
              <a:ext uri="{FF2B5EF4-FFF2-40B4-BE49-F238E27FC236}">
                <a16:creationId xmlns:a16="http://schemas.microsoft.com/office/drawing/2014/main" id="{478A09FB-3D3A-F421-C769-C01329943BAD}"/>
              </a:ext>
            </a:extLst>
          </p:cNvPr>
          <p:cNvSpPr txBox="1"/>
          <p:nvPr/>
        </p:nvSpPr>
        <p:spPr>
          <a:xfrm>
            <a:off x="6245620" y="4971947"/>
            <a:ext cx="822661" cy="246221"/>
          </a:xfrm>
          <a:prstGeom prst="rect">
            <a:avLst/>
          </a:prstGeom>
          <a:noFill/>
        </p:spPr>
        <p:txBody>
          <a:bodyPr wrap="none" rtlCol="0">
            <a:spAutoFit/>
          </a:bodyPr>
          <a:lstStyle/>
          <a:p>
            <a:r>
              <a:rPr lang="da-DK" sz="1000" dirty="0">
                <a:solidFill>
                  <a:schemeClr val="tx1">
                    <a:lumMod val="75000"/>
                    <a:lumOff val="25000"/>
                  </a:schemeClr>
                </a:solidFill>
              </a:rPr>
              <a:t>Ikke opgjort</a:t>
            </a:r>
          </a:p>
        </p:txBody>
      </p:sp>
    </p:spTree>
    <p:extLst>
      <p:ext uri="{BB962C8B-B14F-4D97-AF65-F5344CB8AC3E}">
        <p14:creationId xmlns:p14="http://schemas.microsoft.com/office/powerpoint/2010/main" val="190970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dsholder til indhold 7">
            <a:extLst>
              <a:ext uri="{FF2B5EF4-FFF2-40B4-BE49-F238E27FC236}">
                <a16:creationId xmlns:a16="http://schemas.microsoft.com/office/drawing/2014/main" id="{BCACEAC1-CAC7-4301-708E-49E69D9F74DD}"/>
              </a:ext>
            </a:extLst>
          </p:cNvPr>
          <p:cNvGraphicFramePr>
            <a:graphicFrameLocks noGrp="1"/>
          </p:cNvGraphicFramePr>
          <p:nvPr>
            <p:ph sz="quarter" idx="11"/>
          </p:nvPr>
        </p:nvGraphicFramePr>
        <p:xfrm>
          <a:off x="571500" y="2276475"/>
          <a:ext cx="11049000" cy="35020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61F3DA5-37C6-9562-9C02-686B34BA9E75}"/>
              </a:ext>
            </a:extLst>
          </p:cNvPr>
          <p:cNvSpPr>
            <a:spLocks noGrp="1"/>
          </p:cNvSpPr>
          <p:nvPr>
            <p:ph type="title"/>
          </p:nvPr>
        </p:nvSpPr>
        <p:spPr/>
        <p:txBody>
          <a:bodyPr/>
          <a:lstStyle/>
          <a:p>
            <a:r>
              <a:rPr lang="da-DK" sz="3600" dirty="0"/>
              <a:t>Målgruppernes andel af det samlede antal måltider fordelt på hoved- og mellemmåltider</a:t>
            </a:r>
            <a:endParaRPr lang="en-US" sz="3600" dirty="0"/>
          </a:p>
        </p:txBody>
      </p:sp>
      <p:sp>
        <p:nvSpPr>
          <p:cNvPr id="9" name="Tekstfelt 8">
            <a:extLst>
              <a:ext uri="{FF2B5EF4-FFF2-40B4-BE49-F238E27FC236}">
                <a16:creationId xmlns:a16="http://schemas.microsoft.com/office/drawing/2014/main" id="{50B91ABA-C946-2142-A9D5-1D02C2F7EA34}"/>
              </a:ext>
            </a:extLst>
          </p:cNvPr>
          <p:cNvSpPr txBox="1"/>
          <p:nvPr/>
        </p:nvSpPr>
        <p:spPr>
          <a:xfrm>
            <a:off x="984353" y="4865852"/>
            <a:ext cx="822661" cy="246221"/>
          </a:xfrm>
          <a:prstGeom prst="rect">
            <a:avLst/>
          </a:prstGeom>
          <a:noFill/>
        </p:spPr>
        <p:txBody>
          <a:bodyPr wrap="none" rtlCol="0">
            <a:spAutoFit/>
          </a:bodyPr>
          <a:lstStyle/>
          <a:p>
            <a:r>
              <a:rPr lang="da-DK" sz="1000" dirty="0">
                <a:solidFill>
                  <a:schemeClr val="tx1">
                    <a:lumMod val="75000"/>
                    <a:lumOff val="25000"/>
                  </a:schemeClr>
                </a:solidFill>
              </a:rPr>
              <a:t>Ikke opgjort</a:t>
            </a:r>
          </a:p>
        </p:txBody>
      </p:sp>
    </p:spTree>
    <p:extLst>
      <p:ext uri="{BB962C8B-B14F-4D97-AF65-F5344CB8AC3E}">
        <p14:creationId xmlns:p14="http://schemas.microsoft.com/office/powerpoint/2010/main" val="383996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1216-8646-ED6E-48A0-41679668AD89}"/>
              </a:ext>
            </a:extLst>
          </p:cNvPr>
          <p:cNvSpPr>
            <a:spLocks noGrp="1"/>
          </p:cNvSpPr>
          <p:nvPr>
            <p:ph type="title"/>
          </p:nvPr>
        </p:nvSpPr>
        <p:spPr/>
        <p:txBody>
          <a:bodyPr/>
          <a:lstStyle/>
          <a:p>
            <a:r>
              <a:rPr lang="da-DK" sz="6600" dirty="0"/>
              <a:t>286.000 offentlige måltider til ældre borgere i kommunerne om dagen</a:t>
            </a:r>
            <a:endParaRPr lang="en-US" sz="6600" dirty="0"/>
          </a:p>
        </p:txBody>
      </p:sp>
    </p:spTree>
    <p:extLst>
      <p:ext uri="{BB962C8B-B14F-4D97-AF65-F5344CB8AC3E}">
        <p14:creationId xmlns:p14="http://schemas.microsoft.com/office/powerpoint/2010/main" val="162148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CD58-C92A-1330-C060-6AFE876FD5D6}"/>
              </a:ext>
            </a:extLst>
          </p:cNvPr>
          <p:cNvSpPr>
            <a:spLocks noGrp="1"/>
          </p:cNvSpPr>
          <p:nvPr>
            <p:ph type="title"/>
          </p:nvPr>
        </p:nvSpPr>
        <p:spPr>
          <a:xfrm>
            <a:off x="571500" y="836613"/>
            <a:ext cx="11049000" cy="1046440"/>
          </a:xfrm>
        </p:spPr>
        <p:txBody>
          <a:bodyPr anchor="t">
            <a:normAutofit/>
          </a:bodyPr>
          <a:lstStyle/>
          <a:p>
            <a:r>
              <a:rPr lang="da-DK" dirty="0"/>
              <a:t>286.000 offentlige måltider til ældre borgere i kommunerne</a:t>
            </a:r>
            <a:endParaRPr lang="en-US" dirty="0"/>
          </a:p>
        </p:txBody>
      </p:sp>
      <p:sp>
        <p:nvSpPr>
          <p:cNvPr id="11" name="TextBox 10">
            <a:extLst>
              <a:ext uri="{FF2B5EF4-FFF2-40B4-BE49-F238E27FC236}">
                <a16:creationId xmlns:a16="http://schemas.microsoft.com/office/drawing/2014/main" id="{644D05B0-B0A3-18EC-010E-2B01F4AD6311}"/>
              </a:ext>
            </a:extLst>
          </p:cNvPr>
          <p:cNvSpPr txBox="1"/>
          <p:nvPr/>
        </p:nvSpPr>
        <p:spPr>
          <a:xfrm>
            <a:off x="571499" y="6418555"/>
            <a:ext cx="4604183" cy="230832"/>
          </a:xfrm>
          <a:prstGeom prst="rect">
            <a:avLst/>
          </a:prstGeom>
          <a:noFill/>
        </p:spPr>
        <p:txBody>
          <a:bodyPr wrap="square" rtlCol="0">
            <a:spAutoFit/>
          </a:bodyPr>
          <a:lstStyle/>
          <a:p>
            <a:r>
              <a:rPr lang="da-DK" sz="900" dirty="0">
                <a:solidFill>
                  <a:srgbClr val="7E7E72"/>
                </a:solidFill>
              </a:rPr>
              <a:t>Kilde: Landbrug &amp; Fødevarer pba. tabel RESI01 og RESMAD, Danmarks Statistik, 2021.</a:t>
            </a:r>
            <a:endParaRPr lang="en-US" sz="900" dirty="0">
              <a:solidFill>
                <a:srgbClr val="7E7E72"/>
              </a:solidFill>
            </a:endParaRPr>
          </a:p>
        </p:txBody>
      </p:sp>
      <p:graphicFrame>
        <p:nvGraphicFramePr>
          <p:cNvPr id="7" name="Pladsholder til indhold 6">
            <a:extLst>
              <a:ext uri="{FF2B5EF4-FFF2-40B4-BE49-F238E27FC236}">
                <a16:creationId xmlns:a16="http://schemas.microsoft.com/office/drawing/2014/main" id="{CAFE6973-3F54-0F2E-653C-C34B6C30FE19}"/>
              </a:ext>
            </a:extLst>
          </p:cNvPr>
          <p:cNvGraphicFramePr>
            <a:graphicFrameLocks noGrp="1"/>
          </p:cNvGraphicFramePr>
          <p:nvPr>
            <p:ph sz="quarter" idx="11"/>
          </p:nvPr>
        </p:nvGraphicFramePr>
        <p:xfrm>
          <a:off x="571500" y="2276475"/>
          <a:ext cx="11049000" cy="3502025"/>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felt 7">
            <a:extLst>
              <a:ext uri="{FF2B5EF4-FFF2-40B4-BE49-F238E27FC236}">
                <a16:creationId xmlns:a16="http://schemas.microsoft.com/office/drawing/2014/main" id="{695898A1-DE02-AF3B-9B00-6982FB3B1E9B}"/>
              </a:ext>
            </a:extLst>
          </p:cNvPr>
          <p:cNvSpPr txBox="1"/>
          <p:nvPr/>
        </p:nvSpPr>
        <p:spPr>
          <a:xfrm>
            <a:off x="9683011" y="5019710"/>
            <a:ext cx="822661" cy="246221"/>
          </a:xfrm>
          <a:prstGeom prst="rect">
            <a:avLst/>
          </a:prstGeom>
          <a:noFill/>
        </p:spPr>
        <p:txBody>
          <a:bodyPr wrap="none" rtlCol="0">
            <a:spAutoFit/>
          </a:bodyPr>
          <a:lstStyle/>
          <a:p>
            <a:r>
              <a:rPr lang="da-DK" sz="1000" dirty="0">
                <a:solidFill>
                  <a:schemeClr val="tx1">
                    <a:lumMod val="75000"/>
                    <a:lumOff val="25000"/>
                  </a:schemeClr>
                </a:solidFill>
              </a:rPr>
              <a:t>Ikke opgjort</a:t>
            </a:r>
          </a:p>
        </p:txBody>
      </p:sp>
    </p:spTree>
    <p:extLst>
      <p:ext uri="{BB962C8B-B14F-4D97-AF65-F5344CB8AC3E}">
        <p14:creationId xmlns:p14="http://schemas.microsoft.com/office/powerpoint/2010/main" val="3349371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0099-3FD1-8D0C-4980-08A3CFCE7840}"/>
              </a:ext>
            </a:extLst>
          </p:cNvPr>
          <p:cNvSpPr>
            <a:spLocks noGrp="1"/>
          </p:cNvSpPr>
          <p:nvPr>
            <p:ph type="title"/>
          </p:nvPr>
        </p:nvSpPr>
        <p:spPr>
          <a:xfrm>
            <a:off x="676778" y="1158960"/>
            <a:ext cx="5384800" cy="479340"/>
          </a:xfrm>
        </p:spPr>
        <p:txBody>
          <a:bodyPr anchor="b"/>
          <a:lstStyle/>
          <a:p>
            <a:r>
              <a:rPr lang="da-DK" sz="2800" dirty="0"/>
              <a:t>Ældre på plejehjem ol.</a:t>
            </a:r>
            <a:endParaRPr lang="en-US" sz="2800" dirty="0"/>
          </a:p>
        </p:txBody>
      </p:sp>
      <p:sp>
        <p:nvSpPr>
          <p:cNvPr id="3" name="Content Placeholder 2">
            <a:extLst>
              <a:ext uri="{FF2B5EF4-FFF2-40B4-BE49-F238E27FC236}">
                <a16:creationId xmlns:a16="http://schemas.microsoft.com/office/drawing/2014/main" id="{944E2E86-4008-A1A5-C8EF-D1C1A7A4E442}"/>
              </a:ext>
            </a:extLst>
          </p:cNvPr>
          <p:cNvSpPr>
            <a:spLocks noGrp="1"/>
          </p:cNvSpPr>
          <p:nvPr>
            <p:ph sz="quarter" idx="11"/>
          </p:nvPr>
        </p:nvSpPr>
        <p:spPr>
          <a:xfrm>
            <a:off x="571500" y="2276476"/>
            <a:ext cx="5384800" cy="1741852"/>
          </a:xfrm>
        </p:spPr>
        <p:txBody>
          <a:bodyPr/>
          <a:lstStyle/>
          <a:p>
            <a:r>
              <a:rPr lang="da-DK" dirty="0"/>
              <a:t>I 2021 var 42.000 personer indskrevet på plejehjem ol. med tilknyttet personale og fuld døgnforplejning.</a:t>
            </a:r>
          </a:p>
          <a:p>
            <a:r>
              <a:rPr lang="da-DK" dirty="0"/>
              <a:t>Vi antager, at alle får tilbudt 3 daglige hovedmåltider og i gennemsnit 3 daglige mellemmåltider samt at dette gælder for alle 365 dage på et år.</a:t>
            </a:r>
            <a:endParaRPr lang="en-US" dirty="0"/>
          </a:p>
        </p:txBody>
      </p:sp>
      <p:sp>
        <p:nvSpPr>
          <p:cNvPr id="4" name="Content Placeholder 3">
            <a:extLst>
              <a:ext uri="{FF2B5EF4-FFF2-40B4-BE49-F238E27FC236}">
                <a16:creationId xmlns:a16="http://schemas.microsoft.com/office/drawing/2014/main" id="{515D8E0D-CABC-3847-9325-606CD172A9CB}"/>
              </a:ext>
            </a:extLst>
          </p:cNvPr>
          <p:cNvSpPr>
            <a:spLocks noGrp="1"/>
          </p:cNvSpPr>
          <p:nvPr>
            <p:ph sz="quarter" idx="12"/>
          </p:nvPr>
        </p:nvSpPr>
        <p:spPr/>
        <p:txBody>
          <a:bodyPr/>
          <a:lstStyle/>
          <a:p>
            <a:r>
              <a:rPr lang="da-DK" dirty="0"/>
              <a:t>Madservice er en service, der hovedsageligt ydes til ældre.</a:t>
            </a:r>
          </a:p>
          <a:p>
            <a:r>
              <a:rPr lang="da-DK" dirty="0"/>
              <a:t>I 2021 var 40.000 personer visiteret til madservice i eget hjem. Ikke alle ældre modtager madservice hver dag. Derfor anvendes en korrektionsfaktor på 0,79.</a:t>
            </a:r>
          </a:p>
          <a:p>
            <a:r>
              <a:rPr lang="da-DK" dirty="0"/>
              <a:t>Madservice omfatter både kommunale og private leverandører. Uanset leverandøren er det en offentlig service og der ydes tilskud til madservice fra det offentlige.</a:t>
            </a:r>
          </a:p>
          <a:p>
            <a:endParaRPr lang="en-US" dirty="0"/>
          </a:p>
        </p:txBody>
      </p:sp>
      <p:sp>
        <p:nvSpPr>
          <p:cNvPr id="5" name="Title 1">
            <a:extLst>
              <a:ext uri="{FF2B5EF4-FFF2-40B4-BE49-F238E27FC236}">
                <a16:creationId xmlns:a16="http://schemas.microsoft.com/office/drawing/2014/main" id="{EE6014D5-C2BE-A28E-309F-920DEA4FC7A5}"/>
              </a:ext>
            </a:extLst>
          </p:cNvPr>
          <p:cNvSpPr txBox="1">
            <a:spLocks/>
          </p:cNvSpPr>
          <p:nvPr/>
        </p:nvSpPr>
        <p:spPr>
          <a:xfrm>
            <a:off x="6235700" y="803273"/>
            <a:ext cx="5384800" cy="1046440"/>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4000" kern="1200" spc="70" baseline="0">
                <a:solidFill>
                  <a:schemeClr val="tx2"/>
                </a:solidFill>
                <a:latin typeface="+mj-lt"/>
                <a:ea typeface="+mj-ea"/>
                <a:cs typeface="+mj-cs"/>
              </a:defRPr>
            </a:lvl1pPr>
          </a:lstStyle>
          <a:p>
            <a:r>
              <a:rPr lang="da-DK" sz="2800" dirty="0"/>
              <a:t>Borgere visiteret til madservice i eget hjem</a:t>
            </a:r>
            <a:endParaRPr lang="en-US" sz="2800" dirty="0"/>
          </a:p>
        </p:txBody>
      </p:sp>
      <p:sp>
        <p:nvSpPr>
          <p:cNvPr id="6" name="Title 1">
            <a:extLst>
              <a:ext uri="{FF2B5EF4-FFF2-40B4-BE49-F238E27FC236}">
                <a16:creationId xmlns:a16="http://schemas.microsoft.com/office/drawing/2014/main" id="{CAFCE350-3C1A-A334-FBCE-A5348DF2DE8F}"/>
              </a:ext>
            </a:extLst>
          </p:cNvPr>
          <p:cNvSpPr txBox="1">
            <a:spLocks/>
          </p:cNvSpPr>
          <p:nvPr/>
        </p:nvSpPr>
        <p:spPr>
          <a:xfrm>
            <a:off x="850900" y="4411751"/>
            <a:ext cx="5384800" cy="728047"/>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4000" kern="1200" spc="70" baseline="0">
                <a:solidFill>
                  <a:schemeClr val="tx2"/>
                </a:solidFill>
                <a:latin typeface="+mj-lt"/>
                <a:ea typeface="+mj-ea"/>
                <a:cs typeface="+mj-cs"/>
              </a:defRPr>
            </a:lvl1pPr>
          </a:lstStyle>
          <a:p>
            <a:r>
              <a:rPr lang="da-DK" sz="2800" dirty="0"/>
              <a:t>Ældre borgere på sygehuse </a:t>
            </a:r>
          </a:p>
          <a:p>
            <a:r>
              <a:rPr lang="da-DK" sz="2800" dirty="0"/>
              <a:t>[ikke opgjort]</a:t>
            </a:r>
            <a:endParaRPr lang="en-US" sz="2800" dirty="0"/>
          </a:p>
        </p:txBody>
      </p:sp>
      <p:sp>
        <p:nvSpPr>
          <p:cNvPr id="7" name="Ellipse 6">
            <a:extLst>
              <a:ext uri="{FF2B5EF4-FFF2-40B4-BE49-F238E27FC236}">
                <a16:creationId xmlns:a16="http://schemas.microsoft.com/office/drawing/2014/main" id="{48FE9A9D-7DA8-9EBE-F216-781EADBF70EE}"/>
              </a:ext>
            </a:extLst>
          </p:cNvPr>
          <p:cNvSpPr/>
          <p:nvPr/>
        </p:nvSpPr>
        <p:spPr>
          <a:xfrm>
            <a:off x="71119" y="1144314"/>
            <a:ext cx="535940" cy="4939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a:t>
            </a:r>
          </a:p>
        </p:txBody>
      </p:sp>
      <p:sp>
        <p:nvSpPr>
          <p:cNvPr id="8" name="Ellipse 7">
            <a:extLst>
              <a:ext uri="{FF2B5EF4-FFF2-40B4-BE49-F238E27FC236}">
                <a16:creationId xmlns:a16="http://schemas.microsoft.com/office/drawing/2014/main" id="{7574593D-BFDA-8833-84E4-174EAC5F7EC4}"/>
              </a:ext>
            </a:extLst>
          </p:cNvPr>
          <p:cNvSpPr/>
          <p:nvPr/>
        </p:nvSpPr>
        <p:spPr>
          <a:xfrm>
            <a:off x="5513552" y="1079500"/>
            <a:ext cx="582448" cy="4939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a:t>
            </a:r>
          </a:p>
        </p:txBody>
      </p:sp>
      <p:sp>
        <p:nvSpPr>
          <p:cNvPr id="9" name="Ellipse 8">
            <a:extLst>
              <a:ext uri="{FF2B5EF4-FFF2-40B4-BE49-F238E27FC236}">
                <a16:creationId xmlns:a16="http://schemas.microsoft.com/office/drawing/2014/main" id="{183BF186-1CC1-6615-0A22-E331A517C3FC}"/>
              </a:ext>
            </a:extLst>
          </p:cNvPr>
          <p:cNvSpPr/>
          <p:nvPr/>
        </p:nvSpPr>
        <p:spPr>
          <a:xfrm>
            <a:off x="71119" y="4411751"/>
            <a:ext cx="605659" cy="4939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3</a:t>
            </a:r>
          </a:p>
        </p:txBody>
      </p:sp>
    </p:spTree>
    <p:extLst>
      <p:ext uri="{BB962C8B-B14F-4D97-AF65-F5344CB8AC3E}">
        <p14:creationId xmlns:p14="http://schemas.microsoft.com/office/powerpoint/2010/main" val="2925626353"/>
      </p:ext>
    </p:extLst>
  </p:cSld>
  <p:clrMapOvr>
    <a:masterClrMapping/>
  </p:clrMapOvr>
</p:sld>
</file>

<file path=ppt/theme/theme1.xml><?xml version="1.0" encoding="utf-8"?>
<a:theme xmlns:a="http://schemas.openxmlformats.org/drawingml/2006/main" name="Office-tema">
  <a:themeElements>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prstDash val="sysDot"/>
          <a:miter lim="800000"/>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Mørk Grøn">
      <a:srgbClr val="005521"/>
    </a:custClr>
    <a:custClr name="Grå">
      <a:srgbClr val="AAAAA1"/>
    </a:custClr>
    <a:custClr name="Rød">
      <a:srgbClr val="D0001E"/>
    </a:custClr>
    <a:custClr name="Ekstra Grøn">
      <a:srgbClr val="66BC84"/>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Mørk Grøn 60%">
      <a:srgbClr val="66997A"/>
    </a:custClr>
    <a:custClr name="Grå 60%">
      <a:srgbClr val="CCCCC6"/>
    </a:custClr>
    <a:custClr name="Rød 60%">
      <a:srgbClr val="E8808F"/>
    </a:custClr>
    <a:custClr name="Ekstra Grøn 60%">
      <a:srgbClr val="94D0A9"/>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Mørk Grøn 30%">
      <a:srgbClr val="B3CCBC"/>
    </a:custClr>
    <a:custClr name="Grå 30%">
      <a:srgbClr val="E5E5E3"/>
    </a:custClr>
    <a:custClr name="Rød 30%">
      <a:srgbClr val="F6CCD2"/>
    </a:custClr>
    <a:custClr name="Ekstra Grøn 30%">
      <a:srgbClr val="C9E7D4"/>
    </a:custClr>
  </a:custClrLst>
  <a:extLst>
    <a:ext uri="{05A4C25C-085E-4340-85A3-A5531E510DB2}">
      <thm15:themeFamily xmlns:thm15="http://schemas.microsoft.com/office/thememl/2012/main" name="Landbrug_og_Foedevarer.potx" id="{BADC22DE-F39C-4BB3-BE65-227B23AA4F7A}" vid="{41D7F8D0-679A-46D4-88A6-7CB6D302D3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1386</Words>
  <Application>Microsoft Office PowerPoint</Application>
  <PresentationFormat>Widescreen</PresentationFormat>
  <Paragraphs>192</Paragraphs>
  <Slides>19</Slides>
  <Notes>0</Notes>
  <HiddenSlides>8</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19</vt:i4>
      </vt:variant>
    </vt:vector>
  </HeadingPairs>
  <TitlesOfParts>
    <vt:vector size="27" baseType="lpstr">
      <vt:lpstr>LFPressSerifOffc</vt:lpstr>
      <vt:lpstr>LFPressSansOffc</vt:lpstr>
      <vt:lpstr>Arial</vt:lpstr>
      <vt:lpstr>Courier New</vt:lpstr>
      <vt:lpstr>LFPressSerifOffc Black</vt:lpstr>
      <vt:lpstr>LFPressSansOffc dBold</vt:lpstr>
      <vt:lpstr>Calibri</vt:lpstr>
      <vt:lpstr>Office-tema</vt:lpstr>
      <vt:lpstr>Hvad fylder i de store køkkener?   Kristian Grut, Landbrug &amp; Fødevarer   </vt:lpstr>
      <vt:lpstr>Offentlige måltider</vt:lpstr>
      <vt:lpstr>Der serveres flere end 1 million  offentlige hoved- og mellemmåltider hver dag</vt:lpstr>
      <vt:lpstr>Der serveres 650.000  offentlige hovedmåltider hver dag</vt:lpstr>
      <vt:lpstr>Der serveres 380.000  offentlige mellemmåltider hver dag</vt:lpstr>
      <vt:lpstr>Målgruppernes andel af det samlede antal måltider fordelt på hoved- og mellemmåltider</vt:lpstr>
      <vt:lpstr>286.000 offentlige måltider til ældre borgere i kommunerne om dagen</vt:lpstr>
      <vt:lpstr>286.000 offentlige måltider til ældre borgere i kommunerne</vt:lpstr>
      <vt:lpstr>Ældre på plejehjem ol.</vt:lpstr>
      <vt:lpstr>111.000 - 221.000 måltider til offentligt ansatte</vt:lpstr>
      <vt:lpstr>Op til 221.000 frokostmåltider til offentligt ansatte hver dag</vt:lpstr>
      <vt:lpstr>49.000 - 98.000 offentlige måltider til studerende om dagen</vt:lpstr>
      <vt:lpstr>49.000 - 98.000 daglige  offentlige frokostmåltider til studerende</vt:lpstr>
      <vt:lpstr>330.000 offentlige måltider i dagtilbud om dagen</vt:lpstr>
      <vt:lpstr>330.000 offentlige måltider i dagtilbud</vt:lpstr>
      <vt:lpstr>330.000 offentlige måltider i dagtilbud</vt:lpstr>
      <vt:lpstr>18.600 offentlige måltider i grundskolen</vt:lpstr>
      <vt:lpstr>Datagrundlag offentlige måltider</vt:lpstr>
      <vt:lpstr>Se mere på</vt:lpstr>
    </vt:vector>
  </TitlesOfParts>
  <Company>Landbrug &amp; Fødevarer - Marked &amp; Ernæring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Madfagligt Køkkentræf  V. Lærke Lund, Landbrug &amp; Fødevarer  &amp; Kristian Grut, Landbrug &amp; Fødevarer</dc:title>
  <dc:creator>Morten Sell</dc:creator>
  <cp:lastModifiedBy>Morten Sell</cp:lastModifiedBy>
  <cp:revision>4</cp:revision>
  <dcterms:created xsi:type="dcterms:W3CDTF">2023-09-04T12:41:31Z</dcterms:created>
  <dcterms:modified xsi:type="dcterms:W3CDTF">2023-09-12T13:33:13Z</dcterms:modified>
</cp:coreProperties>
</file>