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303" r:id="rId2"/>
    <p:sldId id="257" r:id="rId3"/>
    <p:sldId id="305" r:id="rId4"/>
    <p:sldId id="399" r:id="rId5"/>
    <p:sldId id="455" r:id="rId6"/>
    <p:sldId id="449" r:id="rId7"/>
    <p:sldId id="440" r:id="rId8"/>
    <p:sldId id="301" r:id="rId9"/>
    <p:sldId id="456" r:id="rId10"/>
    <p:sldId id="457" r:id="rId11"/>
    <p:sldId id="282" r:id="rId12"/>
    <p:sldId id="461" r:id="rId13"/>
    <p:sldId id="290" r:id="rId14"/>
    <p:sldId id="451" r:id="rId15"/>
    <p:sldId id="444" r:id="rId16"/>
    <p:sldId id="409" r:id="rId17"/>
    <p:sldId id="410" r:id="rId18"/>
    <p:sldId id="378" r:id="rId19"/>
    <p:sldId id="462" r:id="rId20"/>
    <p:sldId id="458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FPressSansOffc" panose="020B0604020202020204" charset="0"/>
      <p:regular r:id="rId31"/>
      <p:bold r:id="rId32"/>
      <p:italic r:id="rId33"/>
      <p:boldItalic r:id="rId34"/>
    </p:embeddedFont>
    <p:embeddedFont>
      <p:font typeface="LFPressSansOffc dBold" panose="020B0604020202020204" charset="0"/>
      <p:bold r:id="rId35"/>
      <p:boldItalic r:id="rId36"/>
    </p:embeddedFont>
    <p:embeddedFont>
      <p:font typeface="LFPressSerifOffc" panose="020B0604020202020204" charset="0"/>
      <p:regular r:id="rId37"/>
      <p:bold r:id="rId38"/>
      <p:italic r:id="rId39"/>
      <p:boldItalic r:id="rId40"/>
    </p:embeddedFont>
    <p:embeddedFont>
      <p:font typeface="LFPressSerifOffc Black" panose="020B0604020202020204" charset="0"/>
      <p:bold r:id="rId41"/>
      <p:boldItalic r:id="rId4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08F"/>
    <a:srgbClr val="F6CCD2"/>
    <a:srgbClr val="66B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382" autoAdjust="0"/>
  </p:normalViewPr>
  <p:slideViewPr>
    <p:cSldViewPr snapToGrid="0" showGuides="1">
      <p:cViewPr varScale="1">
        <p:scale>
          <a:sx n="81" d="100"/>
          <a:sy n="81" d="100"/>
        </p:scale>
        <p:origin x="17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MFFILE01\MeyersMadhus\Projektafdeling\B&#230;redygtighedsstrategi\Beregninger%20S&#248;ren%20Grimstrup\LM%20B&#230;redygtighed\LMFOOD%20total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MFFILE01\MeyersMadhus\Projektafdeling\B&#230;redygtighedsstrategi\Beregninger%20S&#248;ren%20Grimstrup\LM%20B&#230;redygtighed\LMFOOD%20tota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044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C9-4F99-A8C5-0955D97BE237}"/>
              </c:ext>
            </c:extLst>
          </c:dPt>
          <c:dPt>
            <c:idx val="1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C9-4F99-A8C5-0955D97BE237}"/>
              </c:ext>
            </c:extLst>
          </c:dPt>
          <c:dPt>
            <c:idx val="2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C9-4F99-A8C5-0955D97BE237}"/>
              </c:ext>
            </c:extLst>
          </c:dPt>
          <c:dPt>
            <c:idx val="3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C9-4F99-A8C5-0955D97BE237}"/>
              </c:ext>
            </c:extLst>
          </c:dPt>
          <c:dPt>
            <c:idx val="4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C9-4F99-A8C5-0955D97BE237}"/>
              </c:ext>
            </c:extLst>
          </c:dPt>
          <c:dPt>
            <c:idx val="5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C9-4F99-A8C5-0955D97BE2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C9-4F99-A8C5-0955D97BE237}"/>
              </c:ext>
            </c:extLst>
          </c:dPt>
          <c:dPt>
            <c:idx val="7"/>
            <c:bubble3D val="0"/>
            <c:spPr>
              <a:solidFill>
                <a:srgbClr val="A8BF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EC9-4F99-A8C5-0955D97BE237}"/>
              </c:ext>
            </c:extLst>
          </c:dPt>
          <c:dPt>
            <c:idx val="8"/>
            <c:bubble3D val="0"/>
            <c:spPr>
              <a:solidFill>
                <a:srgbClr val="A8BF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EC9-4F99-A8C5-0955D97BE2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EC9-4F99-A8C5-0955D97BE237}"/>
              </c:ext>
            </c:extLst>
          </c:dPt>
          <c:dPt>
            <c:idx val="10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EC9-4F99-A8C5-0955D97BE237}"/>
              </c:ext>
            </c:extLst>
          </c:dPt>
          <c:dPt>
            <c:idx val="11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EC9-4F99-A8C5-0955D97BE237}"/>
              </c:ext>
            </c:extLst>
          </c:dPt>
          <c:dPt>
            <c:idx val="12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EC9-4F99-A8C5-0955D97BE237}"/>
              </c:ext>
            </c:extLst>
          </c:dPt>
          <c:dPt>
            <c:idx val="13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EC9-4F99-A8C5-0955D97BE237}"/>
              </c:ext>
            </c:extLst>
          </c:dPt>
          <c:dPt>
            <c:idx val="14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EC9-4F99-A8C5-0955D97BE237}"/>
              </c:ext>
            </c:extLst>
          </c:dPt>
          <c:dLbls>
            <c:dLbl>
              <c:idx val="0"/>
              <c:layout>
                <c:manualLayout>
                  <c:x val="8.7792060769240648E-2"/>
                  <c:y val="5.384539806336767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C9-4F99-A8C5-0955D97BE237}"/>
                </c:ext>
              </c:extLst>
            </c:dLbl>
            <c:dLbl>
              <c:idx val="7"/>
              <c:layout>
                <c:manualLayout>
                  <c:x val="0.18709668396246207"/>
                  <c:y val="6.779520137739615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8799737066615"/>
                      <c:h val="0.138771178579114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EC9-4F99-A8C5-0955D97BE237}"/>
                </c:ext>
              </c:extLst>
            </c:dLbl>
            <c:dLbl>
              <c:idx val="10"/>
              <c:layout>
                <c:manualLayout>
                  <c:x val="-2.4626229003790155E-2"/>
                  <c:y val="1.04964117939545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C9-4F99-A8C5-0955D97BE237}"/>
                </c:ext>
              </c:extLst>
            </c:dLbl>
            <c:dLbl>
              <c:idx val="11"/>
              <c:layout>
                <c:manualLayout>
                  <c:x val="7.49449450428672E-3"/>
                  <c:y val="2.2383167284994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C9-4F99-A8C5-0955D97BE237}"/>
                </c:ext>
              </c:extLst>
            </c:dLbl>
            <c:dLbl>
              <c:idx val="12"/>
              <c:layout>
                <c:manualLayout>
                  <c:x val="-3.2540591821847702E-2"/>
                  <c:y val="-4.63724720014656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C9-4F99-A8C5-0955D97BE237}"/>
                </c:ext>
              </c:extLst>
            </c:dLbl>
            <c:dLbl>
              <c:idx val="13"/>
              <c:layout>
                <c:manualLayout>
                  <c:x val="6.3938365301748734E-2"/>
                  <c:y val="-3.1177987143177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EC9-4F99-A8C5-0955D97BE2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a-DK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'Outputs - Metrics 1-5'!$A$93:$A$107</c:f>
              <c:strCache>
                <c:ptCount val="15"/>
                <c:pt idx="0">
                  <c:v>Ruminant meats</c:v>
                </c:pt>
                <c:pt idx="1">
                  <c:v>Dairy</c:v>
                </c:pt>
                <c:pt idx="2">
                  <c:v>Pork and game meats</c:v>
                </c:pt>
                <c:pt idx="3">
                  <c:v>Poultry</c:v>
                </c:pt>
                <c:pt idx="4">
                  <c:v>Seafood</c:v>
                </c:pt>
                <c:pt idx="5">
                  <c:v>Eggs</c:v>
                </c:pt>
                <c:pt idx="7">
                  <c:v>Grains and baked goods</c:v>
                </c:pt>
                <c:pt idx="8">
                  <c:v>Legumes/nuts/seeds</c:v>
                </c:pt>
                <c:pt idx="9">
                  <c:v>Plant-based meat/dairy subs.</c:v>
                </c:pt>
                <c:pt idx="10">
                  <c:v>Fruits &amp; vegetables</c:v>
                </c:pt>
                <c:pt idx="11">
                  <c:v>Roots/tubers</c:v>
                </c:pt>
                <c:pt idx="12">
                  <c:v>Added sugars</c:v>
                </c:pt>
                <c:pt idx="13">
                  <c:v>Vegetable oils</c:v>
                </c:pt>
                <c:pt idx="14">
                  <c:v>Other</c:v>
                </c:pt>
              </c:strCache>
            </c:strRef>
          </c:cat>
          <c:val>
            <c:numRef>
              <c:f>'Outputs - Metrics 1-5'!$B$93:$B$107</c:f>
              <c:numCache>
                <c:formatCode>#,##0.00</c:formatCode>
                <c:ptCount val="15"/>
                <c:pt idx="0">
                  <c:v>310775.6710000016</c:v>
                </c:pt>
                <c:pt idx="1">
                  <c:v>1060655.9301649563</c:v>
                </c:pt>
                <c:pt idx="2">
                  <c:v>276565.21334000386</c:v>
                </c:pt>
                <c:pt idx="3">
                  <c:v>222178.5354103561</c:v>
                </c:pt>
                <c:pt idx="4">
                  <c:v>182313.81362638591</c:v>
                </c:pt>
                <c:pt idx="5">
                  <c:v>107400.85999999956</c:v>
                </c:pt>
                <c:pt idx="7">
                  <c:v>619656.89760000154</c:v>
                </c:pt>
                <c:pt idx="8">
                  <c:v>155640.69823809559</c:v>
                </c:pt>
                <c:pt idx="9">
                  <c:v>14236.828000000001</c:v>
                </c:pt>
                <c:pt idx="10">
                  <c:v>2290435.0517761339</c:v>
                </c:pt>
                <c:pt idx="11">
                  <c:v>299944.91634137713</c:v>
                </c:pt>
                <c:pt idx="12">
                  <c:v>68535.38699999993</c:v>
                </c:pt>
                <c:pt idx="13">
                  <c:v>172307.62506550114</c:v>
                </c:pt>
                <c:pt idx="14">
                  <c:v>337572.54978455394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EC9-4F99-A8C5-0955D97BE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1382151772984"/>
          <c:y val="8.2043180479570238E-2"/>
          <c:w val="0.70177235696454032"/>
          <c:h val="0.821256235647959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044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73-40A9-AA8F-67D28FCC6481}"/>
              </c:ext>
            </c:extLst>
          </c:dPt>
          <c:dPt>
            <c:idx val="1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73-40A9-AA8F-67D28FCC6481}"/>
              </c:ext>
            </c:extLst>
          </c:dPt>
          <c:dPt>
            <c:idx val="2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73-40A9-AA8F-67D28FCC6481}"/>
              </c:ext>
            </c:extLst>
          </c:dPt>
          <c:dPt>
            <c:idx val="3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73-40A9-AA8F-67D28FCC6481}"/>
              </c:ext>
            </c:extLst>
          </c:dPt>
          <c:dPt>
            <c:idx val="4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73-40A9-AA8F-67D28FCC6481}"/>
              </c:ext>
            </c:extLst>
          </c:dPt>
          <c:dPt>
            <c:idx val="5"/>
            <c:bubble3D val="0"/>
            <c:spPr>
              <a:solidFill>
                <a:srgbClr val="A1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73-40A9-AA8F-67D28FCC6481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73-40A9-AA8F-67D28FCC6481}"/>
              </c:ext>
            </c:extLst>
          </c:dPt>
          <c:dPt>
            <c:idx val="7"/>
            <c:bubble3D val="0"/>
            <c:spPr>
              <a:solidFill>
                <a:srgbClr val="A8BF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73-40A9-AA8F-67D28FCC6481}"/>
              </c:ext>
            </c:extLst>
          </c:dPt>
          <c:dPt>
            <c:idx val="8"/>
            <c:bubble3D val="0"/>
            <c:spPr>
              <a:solidFill>
                <a:srgbClr val="A8BFC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73-40A9-AA8F-67D28FCC64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273-40A9-AA8F-67D28FCC6481}"/>
              </c:ext>
            </c:extLst>
          </c:dPt>
          <c:dPt>
            <c:idx val="10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273-40A9-AA8F-67D28FCC6481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273-40A9-AA8F-67D28FCC6481}"/>
              </c:ext>
            </c:extLst>
          </c:dPt>
          <c:dPt>
            <c:idx val="1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273-40A9-AA8F-67D28FCC6481}"/>
              </c:ext>
            </c:extLst>
          </c:dPt>
          <c:dPt>
            <c:idx val="13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273-40A9-AA8F-67D28FCC6481}"/>
              </c:ext>
            </c:extLst>
          </c:dPt>
          <c:dPt>
            <c:idx val="14"/>
            <c:bubble3D val="0"/>
            <c:spPr>
              <a:solidFill>
                <a:srgbClr val="8CA6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273-40A9-AA8F-67D28FCC6481}"/>
              </c:ext>
            </c:extLst>
          </c:dPt>
          <c:dLbls>
            <c:dLbl>
              <c:idx val="0"/>
              <c:layout>
                <c:manualLayout>
                  <c:x val="-3.2384035882815909E-2"/>
                  <c:y val="0.1498550958580986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a-DK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3-40A9-AA8F-67D28FCC6481}"/>
                </c:ext>
              </c:extLst>
            </c:dLbl>
            <c:dLbl>
              <c:idx val="2"/>
              <c:layout>
                <c:manualLayout>
                  <c:x val="9.1463254593175825E-3"/>
                  <c:y val="1.68113118628604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3-40A9-AA8F-67D28FCC64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'Outputs - Metrics 1-5'!$A$93:$A$107</c:f>
              <c:strCache>
                <c:ptCount val="15"/>
                <c:pt idx="0">
                  <c:v>Ruminant meats</c:v>
                </c:pt>
                <c:pt idx="1">
                  <c:v>Dairy</c:v>
                </c:pt>
                <c:pt idx="2">
                  <c:v>Pork and game meats</c:v>
                </c:pt>
                <c:pt idx="3">
                  <c:v>Poultry</c:v>
                </c:pt>
                <c:pt idx="4">
                  <c:v>Seafood</c:v>
                </c:pt>
                <c:pt idx="5">
                  <c:v>Eggs</c:v>
                </c:pt>
                <c:pt idx="7">
                  <c:v>Grains and baked goods</c:v>
                </c:pt>
                <c:pt idx="8">
                  <c:v>Legumes/nuts/seeds</c:v>
                </c:pt>
                <c:pt idx="9">
                  <c:v>Plant-based meat/dairy subs.</c:v>
                </c:pt>
                <c:pt idx="10">
                  <c:v>Fruits &amp; vegetables</c:v>
                </c:pt>
                <c:pt idx="11">
                  <c:v>Roots/tubers</c:v>
                </c:pt>
                <c:pt idx="12">
                  <c:v>Added sugars</c:v>
                </c:pt>
                <c:pt idx="13">
                  <c:v>Vegetable oils</c:v>
                </c:pt>
                <c:pt idx="14">
                  <c:v>Other</c:v>
                </c:pt>
              </c:strCache>
            </c:strRef>
          </c:cat>
          <c:val>
            <c:numRef>
              <c:f>'Outputs - Metrics 1-5'!$V$93:$V$107</c:f>
              <c:numCache>
                <c:formatCode>#,##0.00</c:formatCode>
                <c:ptCount val="15"/>
                <c:pt idx="0">
                  <c:v>75755.237923928958</c:v>
                </c:pt>
                <c:pt idx="1">
                  <c:v>23328.507275825556</c:v>
                </c:pt>
                <c:pt idx="2">
                  <c:v>8229.3784233331244</c:v>
                </c:pt>
                <c:pt idx="3">
                  <c:v>4871.2609953002448</c:v>
                </c:pt>
                <c:pt idx="4">
                  <c:v>3791.5182658741119</c:v>
                </c:pt>
                <c:pt idx="5">
                  <c:v>1566.8577948886168</c:v>
                </c:pt>
                <c:pt idx="7">
                  <c:v>2471.5482798687162</c:v>
                </c:pt>
                <c:pt idx="8">
                  <c:v>1768.0279826903115</c:v>
                </c:pt>
                <c:pt idx="9">
                  <c:v>5.9422863015234775</c:v>
                </c:pt>
                <c:pt idx="10">
                  <c:v>3270.8819111993885</c:v>
                </c:pt>
                <c:pt idx="11">
                  <c:v>306.15410570326026</c:v>
                </c:pt>
                <c:pt idx="12">
                  <c:v>126.111198167556</c:v>
                </c:pt>
                <c:pt idx="13">
                  <c:v>2243.839294129984</c:v>
                </c:pt>
                <c:pt idx="14">
                  <c:v>6469.7093474899366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273-40A9-AA8F-67D28FCC6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78D8-BE49-4FE3-AC3A-FBF930FF3A22}" type="datetimeFigureOut">
              <a:rPr lang="da-DK" smtClean="0"/>
              <a:t>12-09-2023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F16F-3962-45D6-BF98-037B3FCF95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5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5F16F-3962-45D6-BF98-037B3FCF95B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90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K"/>
              <a:t>UDSKIFT BILLEDE ved at højreklikke på det, vælg "Skift billede" og derefter "Fra denne enhed"</a:t>
            </a:r>
          </a:p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8906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7361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1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18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1284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1021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360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B7B34-2924-4F4A-B127-27515142C137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60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5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4756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2874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76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B7B34-2924-4F4A-B127-27515142C137}" type="slidenum"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6536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6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Billede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A56E6B-7ACD-0D63-168C-B14A9E7887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tIns="0" bIns="36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68EBEE-BF6B-93D5-33D4-0D24530513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05D3D-CD7A-A08C-3B46-04ADB6465D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512" y="5971689"/>
            <a:ext cx="2023472" cy="363187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400"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35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1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to linjer                            </a:t>
            </a:r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r>
              <a:rPr lang="da-DK" noProof="0" dirty="0"/>
              <a:t> </a:t>
            </a:r>
            <a:r>
              <a:rPr lang="da-DK" noProof="0" dirty="0" err="1"/>
              <a:t>lip</a:t>
            </a:r>
            <a:endParaRPr lang="da-DK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499" y="2276475"/>
            <a:ext cx="11049001" cy="3502025"/>
          </a:xfrm>
        </p:spPr>
        <p:txBody>
          <a:bodyPr/>
          <a:lstStyle/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737A20-054A-0870-CA5A-33FC8CC91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55FD78-C43A-4BFC-A125-599C5504E2CB}" type="datetime2">
              <a:rPr lang="da-DK" smtClean="0"/>
              <a:t>12. september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E66B1E-543F-4350-A5BF-7B3494EE52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17E9DF-090D-819D-4A8E-DBED0E10ED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a-DK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568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B7354E-3612-C2C1-BB1C-121A4AE8C9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A7BAD6-150F-CF44-F9FC-77909FD14E7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57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699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3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6459230-2EC8-1E0B-C5C5-F6F5F732C2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3495675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FA8CC8-351D-A883-30BA-246C02FE8A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46575" y="2276475"/>
            <a:ext cx="3497263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C2F437-FA7A-3595-43FF-9567BFF79B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3238" y="2276475"/>
            <a:ext cx="3497262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52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Billede 1/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BF6DA-26BF-D15C-DAD8-F944BEBD8EB6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428550-8EB3-3D9B-3ADB-A7C76318C53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5700" y="0"/>
            <a:ext cx="5956300" cy="6858000"/>
          </a:xfrm>
          <a:noFill/>
        </p:spPr>
        <p:txBody>
          <a:bodyPr bIns="576000"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4C5F4C0-5FA8-089B-EEB3-C56C5B035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50573D3-3E90-122C-114F-E41BFE1C84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941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1/2 - Indhold 1/2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C87488-358D-5B5B-58D6-CB16248F444A}"/>
              </a:ext>
            </a:extLst>
          </p:cNvPr>
          <p:cNvSpPr/>
          <p:nvPr userDrawn="1"/>
        </p:nvSpPr>
        <p:spPr>
          <a:xfrm>
            <a:off x="0" y="0"/>
            <a:ext cx="6235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97C8D-9753-89A0-4BEF-604AF812F233}"/>
              </a:ext>
            </a:extLst>
          </p:cNvPr>
          <p:cNvSpPr/>
          <p:nvPr userDrawn="1"/>
        </p:nvSpPr>
        <p:spPr>
          <a:xfrm>
            <a:off x="6235700" y="0"/>
            <a:ext cx="59563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42C2B-7F87-97B0-8E08-BEED3C05DF5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72275" y="1125538"/>
            <a:ext cx="4848225" cy="4652962"/>
          </a:xfrm>
        </p:spPr>
        <p:txBody>
          <a:bodyPr bIns="1260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5384800" cy="104644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en til      to linjer med billede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757119-3609-ECD3-512C-BB419E88E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91791" y="132874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6pPr>
              <a:defRPr/>
            </a:lvl6pPr>
          </a:lstStyle>
          <a:p>
            <a:pPr lvl="0"/>
            <a:r>
              <a:rPr lang="en-US" dirty="0"/>
              <a:t>xx%</a:t>
            </a:r>
            <a:endParaRPr lang="da-DK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A996AC7-06DB-29FF-0EC5-CE60C95BA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1791" y="1868494"/>
            <a:ext cx="1128708" cy="52322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>
                <a:solidFill>
                  <a:schemeClr val="tx2"/>
                </a:solidFill>
              </a:defRPr>
            </a:lvl1pPr>
            <a:lvl6pPr>
              <a:defRPr/>
            </a:lvl6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FD11CF-7A5C-9525-5ED1-3493C86EBC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71500" y="2276475"/>
            <a:ext cx="5384800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09BFD-5456-F0F1-56FB-8F95F7F189D4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2252D3A-3688-B5EB-4D56-894C05967CBA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B170C-D21A-1E58-6157-0ED5A81CDFC2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57278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Indhold + Tekst - Farv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A57EBC-EE60-6F4E-B531-75668AF67353}"/>
              </a:ext>
            </a:extLst>
          </p:cNvPr>
          <p:cNvSpPr/>
          <p:nvPr userDrawn="1"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152D2A9-9C5C-788A-5ECC-AFF45617B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185" y="4823137"/>
            <a:ext cx="4950316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4CAA09-6A38-D9BD-CBE1-9D35E2DCF7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1500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B18901D-2A1F-5419-6F99-9E0F744D2D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8841" y="1754746"/>
            <a:ext cx="4950317" cy="2723882"/>
          </a:xfrm>
        </p:spPr>
        <p:txBody>
          <a:bodyPr bIns="115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2D0E5-0BB9-A8C1-422C-5520F7BA2CF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5C368C-262D-AADE-DE55-5849FB1B67F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AA5679-7593-E0D0-3C38-0A646D0FF5C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48123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6414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+ Tekst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5C94B9-94F3-BBEB-F0BD-0AD713EF2376}"/>
              </a:ext>
            </a:extLst>
          </p:cNvPr>
          <p:cNvSpPr/>
          <p:nvPr userDrawn="1"/>
        </p:nvSpPr>
        <p:spPr>
          <a:xfrm>
            <a:off x="8123239" y="0"/>
            <a:ext cx="4068762" cy="6858000"/>
          </a:xfrm>
          <a:prstGeom prst="rect">
            <a:avLst/>
          </a:prstGeom>
          <a:solidFill>
            <a:srgbClr val="669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9E036-9A2C-F22F-CE59-9F7F95505309}"/>
              </a:ext>
            </a:extLst>
          </p:cNvPr>
          <p:cNvSpPr/>
          <p:nvPr userDrawn="1"/>
        </p:nvSpPr>
        <p:spPr>
          <a:xfrm>
            <a:off x="4067175" y="0"/>
            <a:ext cx="4056064" cy="6858000"/>
          </a:xfrm>
          <a:prstGeom prst="rect">
            <a:avLst/>
          </a:prstGeom>
          <a:solidFill>
            <a:srgbClr val="B3C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836613"/>
            <a:ext cx="11049000" cy="5232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a-DK" noProof="0" dirty="0"/>
              <a:t>Kort overskrift i en linje . . . 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59787C-EEB6-72BA-A1FD-873E55C4A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B02B7F6-6399-2BF4-12D7-A105E51F5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9939" y="4320147"/>
            <a:ext cx="2912121" cy="10438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B4ABCB-9BE3-10BD-6884-61BA426130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8379" y="4320147"/>
            <a:ext cx="2912121" cy="1043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/>
              <a:t>Indsæt tekst her – klik forøg eller formindsk listeniveau for at skifte imellem </a:t>
            </a:r>
            <a:r>
              <a:rPr lang="da-DK" noProof="0" dirty="0" err="1"/>
              <a:t>tekstniveauer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BD8A76-32BB-816D-301A-8C1D36226A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500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C67424DA-37FD-DD41-38E0-E72ECB7E94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39146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318BC00B-950D-D262-2D92-6AA1528E8F6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694418" y="1754746"/>
            <a:ext cx="2912121" cy="2214397"/>
          </a:xfrm>
        </p:spPr>
        <p:txBody>
          <a:bodyPr bIns="1116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9EFC05-EFA8-D066-78AB-22F21CF57C1F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5D07218-9AAC-36EF-E5DE-1D9360C0BCFE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037C35-F63E-67F4-BA64-85FDE37221CE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55013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1CBF3D0-24B4-9DC2-BBC7-4AE56D3B186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0217" y="441324"/>
            <a:ext cx="5020283" cy="3410829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C50BE5-FC2F-B94C-ABC3-E23FC994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6626" y="4037013"/>
            <a:ext cx="3686174" cy="564170"/>
          </a:xfrm>
        </p:spPr>
        <p:txBody>
          <a:bodyPr anchor="b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B93523-CC0F-E8AC-F284-D6DA323BDD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6626" y="4800635"/>
            <a:ext cx="3686174" cy="1035961"/>
          </a:xfrm>
        </p:spPr>
        <p:txBody>
          <a:bodyPr anchor="t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– max. </a:t>
            </a:r>
            <a:r>
              <a:rPr lang="en-US" dirty="0" err="1"/>
              <a:t>frm</a:t>
            </a:r>
            <a:r>
              <a:rPr lang="en-US" dirty="0"/>
              <a:t> </a:t>
            </a:r>
            <a:r>
              <a:rPr lang="en-US" dirty="0" err="1"/>
              <a:t>linjer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53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ndhold - Collage -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87FA62-EFB8-8B6E-F223-1C15673D19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accent6"/>
          </a:solidFill>
        </p:spPr>
        <p:txBody>
          <a:bodyPr b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FE470D8-07EA-8DF1-F220-FBA2F8977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5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 - Mørke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A02AE-7C17-DB22-D934-6BF02DD10EA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27DF3-F1EC-32CC-0A1C-6CEB40AF6B10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1CE576-56B1-E824-7CD3-CD59D4B6E131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184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Indhold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54E7A02-D897-BCD3-B44C-77F4CB36BB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38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x Indhold -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29C15-988A-86D4-8130-A4337C54AF87}"/>
              </a:ext>
            </a:extLst>
          </p:cNvPr>
          <p:cNvSpPr/>
          <p:nvPr userDrawn="1"/>
        </p:nvSpPr>
        <p:spPr>
          <a:xfrm>
            <a:off x="9158592" y="0"/>
            <a:ext cx="3033408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26D558-32A7-E390-B1A1-6250A781F19D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BE6E29-362C-F9A4-8868-C4DFC072CADA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A9F677-00FF-52F0-050A-07B082154EA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71500" y="441324"/>
            <a:ext cx="4963538" cy="2564523"/>
          </a:xfrm>
        </p:spPr>
        <p:txBody>
          <a:bodyPr bIns="0" anchor="ctr" anchorCtr="0"/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B0D7DA-A290-8A26-D0EE-DFF49DB943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3852153"/>
            <a:ext cx="4963538" cy="2564522"/>
          </a:xfrm>
          <a:noFill/>
        </p:spPr>
        <p:txBody>
          <a:bodyPr bIns="972000" anchor="ctr" anchorCtr="0"/>
          <a:lstStyle>
            <a:lvl1pPr marL="0" indent="0" algn="ctr"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24960-80F9-E329-EF1E-C46D904F5B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62592" cy="3429000"/>
          </a:xfrm>
          <a:solidFill>
            <a:schemeClr val="bg1">
              <a:lumMod val="95000"/>
            </a:schemeClr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8237CD-21A2-A8F3-657E-33D66C90D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10775" y="1133342"/>
            <a:ext cx="1326812" cy="69553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5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1D0494-9CA5-EA5A-76FF-4DD8CBBFF7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10775" y="1833905"/>
            <a:ext cx="1326812" cy="442570"/>
          </a:xfrm>
        </p:spPr>
        <p:txBody>
          <a:bodyPr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3BDC0299-EF52-F5D7-69CB-C35EBB1EFB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62232" y="3861238"/>
            <a:ext cx="4963538" cy="2564523"/>
          </a:xfrm>
        </p:spPr>
        <p:txBody>
          <a:bodyPr bIns="0" anchor="ctr" anchorCtr="0"/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LFPressSerifOffc" panose="020B0604020202020204" charset="0"/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indhold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20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AFE-45D3-895C-4DF6-3D1A2F211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en til to linjer                            lorem ipsum dolor lip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CA0B1-3EE6-5FA2-BAE4-46395D2BB1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1500" y="2276475"/>
            <a:ext cx="9159876" cy="3502025"/>
          </a:xfrm>
        </p:spPr>
        <p:txBody>
          <a:bodyPr/>
          <a:lstStyle/>
          <a:p>
            <a:pPr lvl="0"/>
            <a:r>
              <a:rPr lang="da-DK" dirty="0"/>
              <a:t>Indsæt tekst her – klik forøg eller formindsk listeniveau for at skifte imellem </a:t>
            </a:r>
            <a:r>
              <a:rPr lang="da-DK" dirty="0" err="1"/>
              <a:t>tekstniveauer</a:t>
            </a:r>
            <a:endParaRPr lang="da-DK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CC3C4-7D36-B819-497B-AB9BBCF4C0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0775" y="2466224"/>
            <a:ext cx="1609725" cy="331227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210965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A57E5A-A3B1-FBDC-315D-044E27AAE7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bIns="504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D4BCF-0E12-801F-C5B4-48E14EF592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0857360" y="5991228"/>
            <a:ext cx="763139" cy="43378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09453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- Grøn bag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7FACC0-2983-1990-3941-F8536456E0B3}"/>
              </a:ext>
            </a:extLst>
          </p:cNvPr>
          <p:cNvSpPr txBox="1"/>
          <p:nvPr userDrawn="1"/>
        </p:nvSpPr>
        <p:spPr>
          <a:xfrm>
            <a:off x="571500" y="623197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1081762"/>
            <a:ext cx="349567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da-DK" sz="10000" spc="0" baseline="0" dirty="0">
                <a:solidFill>
                  <a:schemeClr val="bg1"/>
                </a:solidFill>
                <a:latin typeface="+mj-lt"/>
              </a:rPr>
              <a:t>Tak.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F5D9-5288-8350-2C07-8B9EF76127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0567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mail@lf.dk                                                      +45 21882324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BE88354-808F-F4CA-FC68-1424644FE9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99543"/>
            <a:ext cx="2405164" cy="292388"/>
          </a:xfrm>
        </p:spPr>
        <p:txBody>
          <a:bodyPr anchor="t" anchorCtr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 spc="50" baseline="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dirty="0"/>
              <a:t>Navn Navnesen                                          Titel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A4DB7-947C-A02E-3FB0-B4311C016CAD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8C3914E-0137-F09B-B422-D70A426FA18D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3871A3-0D2D-4A21-7D71-D41A818A60D5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F128D-0483-7A2D-21F6-BF86942E6E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5661211"/>
            <a:ext cx="2405164" cy="181536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28800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err="1"/>
              <a:t>Url-adresse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869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00" y="1607606"/>
            <a:ext cx="2271952" cy="444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Skrifttype</a:t>
            </a: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Forøg Listeniveau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For at gå tilbage i tekst-niveauer, 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 Listeniveau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Punktopstilling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 for at sætte korrekt punkttegn på igen.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1-3 er til punktopstillinger.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4 er til mellemrubrikker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5 er til fremhævet tekst og citater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Niveau 6 er ens med slide titel overskrift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1400" b="0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Farver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Farverne findes under Brugerdefinerede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farver. Hhv. Mørk grøn, Grå, Rød og Ekstra Grøn inkl. 60% og 30% tintede udgaver.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Ekstra Grøn bruges til mellemrubrikker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(Niveau 4) og fremhævede tekster (Niveau 5).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4926" y="1607606"/>
            <a:ext cx="3002126" cy="47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Billeder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Tabeller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Tabeldesign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kun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Kolonneoverskrift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 og Lyst layout 1.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Fravælg den øverst kant.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 tekststørrelse på 12 pkt sæt marginer til 0 mm, centrer tekst vertikalt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Tabelrækkehøjde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til 0,78 cm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66BC84"/>
                </a:solidFill>
                <a:effectLst/>
                <a:uLnTx/>
                <a:uFillTx/>
                <a:latin typeface="LFPressSansOffc dBold" panose="00000700000000000000" pitchFamily="2" charset="0"/>
                <a:ea typeface="+mn-ea"/>
                <a:cs typeface="Arial" panose="020B0604020202020204" pitchFamily="34" charset="0"/>
              </a:rPr>
              <a:t>Grafer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Kurvedigrammer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fyldes med Mønsterudfyldning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 Diagonale striber: Brede opadgående.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Søjlediagrammers</a:t>
            </a: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første 6 datasæt indfarves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automatisk korrekt ud fra de sidste 6 Temafarver.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Det 7. og frem skal indfarves manuelt.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Brug de røde farver, som defineret i </a:t>
            </a:r>
            <a:b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da-DK" altLang="da-DK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farvepaletten Brugerdefinerede farver.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3237" y="1607606"/>
            <a:ext cx="2829391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 slide </a:t>
            </a:r>
            <a:r>
              <a:rPr lang="en-US" sz="9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fanen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Skift layout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pilen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ved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af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over 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 layouts.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slide</a:t>
            </a:r>
            <a:b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nulstille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placeringer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størrelser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formatering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alle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pladsholdere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til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deres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oprindelige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indstilling</a:t>
            </a:r>
            <a:r>
              <a:rPr lang="en-US" sz="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sz="1400" dirty="0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Hjælpelinjer</a:t>
            </a:r>
            <a:endParaRPr lang="da-DK" sz="1400" b="1" noProof="1">
              <a:solidFill>
                <a:srgbClr val="66BC84"/>
              </a:solidFill>
              <a:latin typeface="LFPressSansOffc dBold" panose="00000700000000000000" pitchFamily="2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1400" b="0" noProof="1">
                <a:solidFill>
                  <a:srgbClr val="66BC84"/>
                </a:solidFill>
                <a:latin typeface="LFPressSansOffc dBold" panose="00000700000000000000" pitchFamily="2" charset="0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A3F53F2-4FC4-4AC7-9435-428F1F09478D}" type="datetime3">
              <a:rPr lang="da-DK" smtClean="0"/>
              <a:t>12.09.2023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C5DBC-59F1-8C39-A91C-EEE54E1C5493}"/>
              </a:ext>
            </a:extLst>
          </p:cNvPr>
          <p:cNvSpPr txBox="1">
            <a:spLocks/>
          </p:cNvSpPr>
          <p:nvPr userDrawn="1"/>
        </p:nvSpPr>
        <p:spPr>
          <a:xfrm>
            <a:off x="571500" y="774129"/>
            <a:ext cx="11283305" cy="657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spc="-100" baseline="0" dirty="0">
                <a:solidFill>
                  <a:schemeClr val="tx2"/>
                </a:solidFill>
              </a:rPr>
              <a:t>TIPS &amp; TRICKS - din brugerguide</a:t>
            </a:r>
          </a:p>
        </p:txBody>
      </p:sp>
      <p:pic>
        <p:nvPicPr>
          <p:cNvPr id="21" name="Billede 2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1EDAF855-5B58-56B3-B926-00FB0E223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87" y="1782078"/>
            <a:ext cx="274320" cy="43434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D12A722-029A-BC96-1174-EE72BA2F51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9564" y="2347138"/>
            <a:ext cx="457200" cy="142875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8942B966-6BB9-5D09-8F56-968CCDA49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3762" y="2694960"/>
            <a:ext cx="382905" cy="142875"/>
          </a:xfrm>
          <a:prstGeom prst="rect">
            <a:avLst/>
          </a:prstGeom>
        </p:spPr>
      </p:pic>
      <p:pic>
        <p:nvPicPr>
          <p:cNvPr id="31" name="Billede 30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3AEAB7CF-695C-2BDA-8621-ACEE94A1CC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7" y="2460400"/>
            <a:ext cx="257175" cy="154305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3B8CEEC2-BC76-7931-F003-3C624F2DDC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1922054"/>
            <a:ext cx="302895" cy="177165"/>
          </a:xfrm>
          <a:prstGeom prst="rect">
            <a:avLst/>
          </a:prstGeom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ED3EF9D5-2896-8E46-FCDB-76F169F1F20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86" y="1879800"/>
            <a:ext cx="188595" cy="211455"/>
          </a:xfrm>
          <a:prstGeom prst="rect">
            <a:avLst/>
          </a:prstGeom>
        </p:spPr>
      </p:pic>
      <p:pic>
        <p:nvPicPr>
          <p:cNvPr id="40" name="Billede 39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AA0ABF7-97FB-07D4-A315-CDB37EDB5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47" y="2208864"/>
            <a:ext cx="274320" cy="428625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FB95B137-331B-450D-A8C3-C7336D30D1A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11" y="2919075"/>
            <a:ext cx="622269" cy="754190"/>
          </a:xfrm>
          <a:prstGeom prst="rect">
            <a:avLst/>
          </a:prstGeom>
        </p:spPr>
      </p:pic>
      <p:pic>
        <p:nvPicPr>
          <p:cNvPr id="44" name="Billede 43" descr="Et billede, der indeholder tekst, avis, skærmbillede&#10;&#10;Automatisk genereret beskrivelse">
            <a:extLst>
              <a:ext uri="{FF2B5EF4-FFF2-40B4-BE49-F238E27FC236}">
                <a16:creationId xmlns:a16="http://schemas.microsoft.com/office/drawing/2014/main" id="{B4766643-DD3D-FD07-EE34-D8630D287F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01895"/>
            <a:ext cx="2343150" cy="769335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BFBF5147-EEAF-FD06-0FA8-0B64E32A3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/>
          <a:stretch/>
        </p:blipFill>
        <p:spPr>
          <a:xfrm>
            <a:off x="4354926" y="6029789"/>
            <a:ext cx="962088" cy="242857"/>
          </a:xfrm>
          <a:prstGeom prst="rect">
            <a:avLst/>
          </a:prstGeom>
        </p:spPr>
      </p:pic>
      <p:pic>
        <p:nvPicPr>
          <p:cNvPr id="48" name="Billede 47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80F63F5E-9EB8-071E-8957-61FF2C0957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37" y="5126790"/>
            <a:ext cx="982980" cy="462915"/>
          </a:xfrm>
          <a:prstGeom prst="rect">
            <a:avLst/>
          </a:prstGeom>
        </p:spPr>
      </p:pic>
      <p:pic>
        <p:nvPicPr>
          <p:cNvPr id="50" name="Billede 4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A2F8FB1-627C-C199-2D0D-665E2FF868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0" y="3338233"/>
            <a:ext cx="1479128" cy="324371"/>
          </a:xfrm>
          <a:prstGeom prst="rect">
            <a:avLst/>
          </a:prstGeom>
        </p:spPr>
      </p:pic>
      <p:pic>
        <p:nvPicPr>
          <p:cNvPr id="52" name="Billede 51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0E4DE1B4-B015-EB4E-ADF9-1CE34B2CC2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78" y="5972554"/>
            <a:ext cx="932156" cy="357326"/>
          </a:xfrm>
          <a:prstGeom prst="rect">
            <a:avLst/>
          </a:prstGeom>
        </p:spPr>
      </p:pic>
      <p:sp>
        <p:nvSpPr>
          <p:cNvPr id="53" name="Rectangle 18">
            <a:extLst>
              <a:ext uri="{FF2B5EF4-FFF2-40B4-BE49-F238E27FC236}">
                <a16:creationId xmlns:a16="http://schemas.microsoft.com/office/drawing/2014/main" id="{DFAB16EB-0FA9-2E76-E990-3D918B37D1D0}"/>
              </a:ext>
            </a:extLst>
          </p:cNvPr>
          <p:cNvSpPr/>
          <p:nvPr userDrawn="1"/>
        </p:nvSpPr>
        <p:spPr>
          <a:xfrm>
            <a:off x="4731444" y="6124281"/>
            <a:ext cx="591553" cy="1445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lede 3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2C1D753-83A3-7F6A-2AD4-8B65622DD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7" t="14906" r="9540" b="51461"/>
          <a:stretch/>
        </p:blipFill>
        <p:spPr>
          <a:xfrm>
            <a:off x="6841008" y="4597774"/>
            <a:ext cx="952500" cy="377638"/>
          </a:xfrm>
          <a:prstGeom prst="rect">
            <a:avLst/>
          </a:prstGeom>
        </p:spPr>
      </p:pic>
      <p:pic>
        <p:nvPicPr>
          <p:cNvPr id="6" name="Billede 5" descr="Et billede, der indeholder diagram&#10;&#10;Automatisk genereret beskrivelse">
            <a:extLst>
              <a:ext uri="{FF2B5EF4-FFF2-40B4-BE49-F238E27FC236}">
                <a16:creationId xmlns:a16="http://schemas.microsoft.com/office/drawing/2014/main" id="{485B7E64-7CAE-F2D9-1403-B9203D25F6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62" y="5007098"/>
            <a:ext cx="703546" cy="133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6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use"/>
          <p:cNvSpPr txBox="1"/>
          <p:nvPr userDrawn="1"/>
        </p:nvSpPr>
        <p:spPr bwMode="white">
          <a:xfrm>
            <a:off x="430213" y="40968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Hvis du ser andre </a:t>
            </a:r>
            <a:r>
              <a:rPr lang="da-DK" sz="4400" b="0" i="0" noProof="0" dirty="0">
                <a:solidFill>
                  <a:schemeClr val="bg1"/>
                </a:solidFill>
                <a:latin typeface="+mn-lt"/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brug dem ikke. Disse layouts </a:t>
            </a: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tilhører ikke </a:t>
            </a:r>
            <a:br>
              <a:rPr lang="da-DK" sz="4400" b="0" i="0" u="none" noProof="0" dirty="0">
                <a:solidFill>
                  <a:schemeClr val="bg1"/>
                </a:solidFill>
                <a:latin typeface="+mn-lt"/>
              </a:rPr>
            </a:br>
            <a:r>
              <a:rPr lang="da-DK" sz="4400" b="0" i="0" u="none" noProof="0" dirty="0">
                <a:solidFill>
                  <a:schemeClr val="bg1"/>
                </a:solidFill>
                <a:latin typeface="+mn-lt"/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  <a:latin typeface="+mn-lt"/>
              </a:rPr>
              <a:t>corporate </a:t>
            </a:r>
            <a:r>
              <a:rPr lang="da-DK" sz="4400" b="0" noProof="0" dirty="0">
                <a:solidFill>
                  <a:schemeClr val="bg1"/>
                </a:solidFill>
                <a:latin typeface="+mn-lt"/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br>
              <a:rPr lang="da-DK" sz="2800" b="0" noProof="0" dirty="0">
                <a:solidFill>
                  <a:schemeClr val="bg1"/>
                </a:solidFill>
                <a:latin typeface="+mn-lt"/>
              </a:rPr>
            </a:br>
            <a:endParaRPr lang="da-DK" sz="2800" b="0" noProof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348330" y="3261256"/>
            <a:ext cx="1036788" cy="1036788"/>
            <a:chOff x="6096000" y="4963130"/>
            <a:chExt cx="1456719" cy="1456719"/>
          </a:xfrm>
          <a:solidFill>
            <a:schemeClr val="bg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635000" y="2809824"/>
            <a:ext cx="116339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0800" b="1" i="0" u="none" noProof="0" dirty="0">
                <a:solidFill>
                  <a:schemeClr val="bg2"/>
                </a:solidFill>
                <a:latin typeface="+mn-lt"/>
              </a:rPr>
              <a:t>Brug dem ikke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384167"/>
            <a:ext cx="11356974" cy="1277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Pga. PowerPoints standard Kopier/Indsæt funktionalitet </a:t>
            </a:r>
            <a:br>
              <a:rPr lang="da-DK" sz="2000" b="0" noProof="0" dirty="0">
                <a:solidFill>
                  <a:schemeClr val="bg1"/>
                </a:solidFill>
                <a:latin typeface="+mn-lt"/>
              </a:rPr>
            </a:b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  <a:latin typeface="+mn-lt"/>
              </a:rPr>
              <a:t>OBS! Layouts efter dette kan indeholde potential fortrolig information.</a:t>
            </a:r>
            <a:br>
              <a:rPr lang="da-DK" sz="1800" b="0" noProof="0" dirty="0">
                <a:solidFill>
                  <a:schemeClr val="bg1"/>
                </a:solidFill>
                <a:latin typeface="+mn-lt"/>
              </a:rPr>
            </a:br>
            <a:endParaRPr lang="da-DK" sz="1800" b="0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18EC90D-980B-416E-BF9A-85DEEA43DB65}" type="datetime3">
              <a:rPr lang="da-DK" smtClean="0"/>
              <a:t>12.09.2023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Præsentationstitel</a:t>
            </a:r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86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07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/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5483B9-8768-A44C-B995-9477276218F6}"/>
              </a:ext>
            </a:extLst>
          </p:cNvPr>
          <p:cNvSpPr/>
          <p:nvPr userDrawn="1"/>
        </p:nvSpPr>
        <p:spPr>
          <a:xfrm>
            <a:off x="5195888" y="152400"/>
            <a:ext cx="6840538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47460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8" b="1" i="0">
                <a:solidFill>
                  <a:schemeClr val="bg1"/>
                </a:solidFill>
                <a:latin typeface="Meyer Grand Bold"/>
                <a:cs typeface="Meyer Grand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1" i="0">
                <a:solidFill>
                  <a:schemeClr val="bg1"/>
                </a:solidFill>
                <a:latin typeface="Meyer Grand Bold"/>
                <a:cs typeface="Meyer Grand Bold"/>
              </a:defRPr>
            </a:lvl1pPr>
          </a:lstStyle>
          <a:p>
            <a:pPr marL="38172">
              <a:spcBef>
                <a:spcPts val="125"/>
              </a:spcBef>
            </a:pPr>
            <a:fld id="{81D60167-4931-47E6-BA6A-407CBD079E47}" type="slidenum">
              <a:rPr lang="da-DK" spc="-5" smtClean="0"/>
              <a:pPr marL="38172">
                <a:spcBef>
                  <a:spcPts val="125"/>
                </a:spcBef>
              </a:pPr>
              <a:t>‹nr.›</a:t>
            </a:fld>
            <a:endParaRPr lang="da-DK" spc="-5"/>
          </a:p>
        </p:txBody>
      </p:sp>
    </p:spTree>
    <p:extLst>
      <p:ext uri="{BB962C8B-B14F-4D97-AF65-F5344CB8AC3E}">
        <p14:creationId xmlns:p14="http://schemas.microsoft.com/office/powerpoint/2010/main" val="74860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354491"/>
          </a:xfrm>
        </p:spPr>
        <p:txBody>
          <a:bodyPr>
            <a:noAutofit/>
          </a:bodyPr>
          <a:lstStyle>
            <a:lvl1pPr>
              <a:defRPr sz="9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755664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</a:t>
            </a:r>
            <a:r>
              <a:rPr lang="da-DK" noProof="0" dirty="0"/>
              <a:t> </a:t>
            </a:r>
            <a:r>
              <a:rPr lang="da-DK" noProof="0" dirty="0" err="1"/>
              <a:t>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exceperum</a:t>
            </a:r>
            <a:r>
              <a:rPr lang="da-DK" noProof="0" dirty="0"/>
              <a:t> </a:t>
            </a:r>
            <a:r>
              <a:rPr lang="da-DK" noProof="0" dirty="0" err="1"/>
              <a:t>quenim</a:t>
            </a:r>
            <a:r>
              <a:rPr lang="da-DK" noProof="0" dirty="0"/>
              <a:t> </a:t>
            </a:r>
            <a:r>
              <a:rPr lang="da-DK" noProof="0" dirty="0" err="1"/>
              <a:t>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669937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n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B8F825-855A-F443-9D88-AC5ACE94940D}"/>
              </a:ext>
            </a:extLst>
          </p:cNvPr>
          <p:cNvSpPr/>
          <p:nvPr userDrawn="1"/>
        </p:nvSpPr>
        <p:spPr>
          <a:xfrm>
            <a:off x="155575" y="152400"/>
            <a:ext cx="11880850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04309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/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560F10-335F-964C-8440-B54662E4B445}"/>
              </a:ext>
            </a:extLst>
          </p:cNvPr>
          <p:cNvSpPr/>
          <p:nvPr userDrawn="1"/>
        </p:nvSpPr>
        <p:spPr>
          <a:xfrm>
            <a:off x="155575" y="152400"/>
            <a:ext cx="7848600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22971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/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ABE67F-5EC3-7B43-BE60-355A1C9464F2}"/>
              </a:ext>
            </a:extLst>
          </p:cNvPr>
          <p:cNvSpPr/>
          <p:nvPr userDrawn="1"/>
        </p:nvSpPr>
        <p:spPr>
          <a:xfrm>
            <a:off x="155575" y="152400"/>
            <a:ext cx="5832475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78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/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679B7B-86EC-114E-B457-44281499F367}"/>
              </a:ext>
            </a:extLst>
          </p:cNvPr>
          <p:cNvSpPr/>
          <p:nvPr userDrawn="1"/>
        </p:nvSpPr>
        <p:spPr>
          <a:xfrm>
            <a:off x="155575" y="152400"/>
            <a:ext cx="6840538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8937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B8F825-855A-F443-9D88-AC5ACE94940D}"/>
              </a:ext>
            </a:extLst>
          </p:cNvPr>
          <p:cNvSpPr/>
          <p:nvPr userDrawn="1"/>
        </p:nvSpPr>
        <p:spPr>
          <a:xfrm>
            <a:off x="155575" y="152400"/>
            <a:ext cx="1188085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8478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Mad &amp; Måltidsstrategi 2020-2025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43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1831271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9DFCA9-41BE-4525-BBE4-E13E96AB1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3263653"/>
            <a:ext cx="5384800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</a:t>
            </a:r>
            <a:r>
              <a:rPr lang="da-DK" noProof="0" dirty="0"/>
              <a:t> sussimil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231265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 - Lysegrøn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tx2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</p:spTree>
    <p:extLst>
      <p:ext uri="{BB962C8B-B14F-4D97-AF65-F5344CB8AC3E}">
        <p14:creationId xmlns:p14="http://schemas.microsoft.com/office/powerpoint/2010/main" val="18181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C - Grøn bag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61F08-73F8-779A-02D6-4D14F1D9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091902"/>
            <a:ext cx="11049000" cy="2746906"/>
          </a:xfrm>
        </p:spPr>
        <p:txBody>
          <a:bodyPr>
            <a:no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Kort overskrift                      i to linjer — kan også bruges til stort citat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D750C-E3F0-5B68-7DE3-A63473BC59E1}"/>
              </a:ext>
            </a:extLst>
          </p:cNvPr>
          <p:cNvSpPr txBox="1"/>
          <p:nvPr userDrawn="1"/>
        </p:nvSpPr>
        <p:spPr>
          <a:xfrm>
            <a:off x="571500" y="6020186"/>
            <a:ext cx="206958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500" dirty="0">
                <a:solidFill>
                  <a:schemeClr val="bg1"/>
                </a:solidFill>
                <a:latin typeface="LFPressSansOffc dBold" panose="00000700000000000000" pitchFamily="2" charset="0"/>
              </a:rPr>
              <a:t>Landbrug &amp; Fødevarer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10B442-1073-EBAC-9232-04A505BE3912}"/>
              </a:ext>
            </a:extLst>
          </p:cNvPr>
          <p:cNvGrpSpPr/>
          <p:nvPr userDrawn="1"/>
        </p:nvGrpSpPr>
        <p:grpSpPr>
          <a:xfrm>
            <a:off x="10857361" y="5991228"/>
            <a:ext cx="762848" cy="433398"/>
            <a:chOff x="10857361" y="5991228"/>
            <a:chExt cx="762848" cy="43339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F4C641F-CA3D-F6F3-BDB3-3D1E1B197F15}"/>
                </a:ext>
              </a:extLst>
            </p:cNvPr>
            <p:cNvSpPr/>
            <p:nvPr/>
          </p:nvSpPr>
          <p:spPr>
            <a:xfrm>
              <a:off x="10857361" y="5991228"/>
              <a:ext cx="433398" cy="433398"/>
            </a:xfrm>
            <a:custGeom>
              <a:avLst/>
              <a:gdLst>
                <a:gd name="connsiteX0" fmla="*/ 51652 w 433398"/>
                <a:gd name="connsiteY0" fmla="*/ 233649 h 433398"/>
                <a:gd name="connsiteX1" fmla="*/ 34470 w 433398"/>
                <a:gd name="connsiteY1" fmla="*/ 254623 h 433398"/>
                <a:gd name="connsiteX2" fmla="*/ 36165 w 433398"/>
                <a:gd name="connsiteY2" fmla="*/ 263492 h 433398"/>
                <a:gd name="connsiteX3" fmla="*/ 78009 w 433398"/>
                <a:gd name="connsiteY3" fmla="*/ 255459 h 433398"/>
                <a:gd name="connsiteX4" fmla="*/ 76177 w 433398"/>
                <a:gd name="connsiteY4" fmla="*/ 245915 h 433398"/>
                <a:gd name="connsiteX5" fmla="*/ 51652 w 433398"/>
                <a:gd name="connsiteY5" fmla="*/ 233649 h 433398"/>
                <a:gd name="connsiteX6" fmla="*/ 45451 w 433398"/>
                <a:gd name="connsiteY6" fmla="*/ 166123 h 433398"/>
                <a:gd name="connsiteX7" fmla="*/ 36020 w 433398"/>
                <a:gd name="connsiteY7" fmla="*/ 172003 h 433398"/>
                <a:gd name="connsiteX8" fmla="*/ 34486 w 433398"/>
                <a:gd name="connsiteY8" fmla="*/ 178221 h 433398"/>
                <a:gd name="connsiteX9" fmla="*/ 50552 w 433398"/>
                <a:gd name="connsiteY9" fmla="*/ 182237 h 433398"/>
                <a:gd name="connsiteX10" fmla="*/ 51998 w 433398"/>
                <a:gd name="connsiteY10" fmla="*/ 176414 h 433398"/>
                <a:gd name="connsiteX11" fmla="*/ 45451 w 433398"/>
                <a:gd name="connsiteY11" fmla="*/ 166123 h 433398"/>
                <a:gd name="connsiteX12" fmla="*/ 82885 w 433398"/>
                <a:gd name="connsiteY12" fmla="*/ 100349 h 433398"/>
                <a:gd name="connsiteX13" fmla="*/ 69598 w 433398"/>
                <a:gd name="connsiteY13" fmla="*/ 102783 h 433398"/>
                <a:gd name="connsiteX14" fmla="*/ 64377 w 433398"/>
                <a:gd name="connsiteY14" fmla="*/ 109498 h 433398"/>
                <a:gd name="connsiteX15" fmla="*/ 80017 w 433398"/>
                <a:gd name="connsiteY15" fmla="*/ 121628 h 433398"/>
                <a:gd name="connsiteX16" fmla="*/ 84805 w 433398"/>
                <a:gd name="connsiteY16" fmla="*/ 115443 h 433398"/>
                <a:gd name="connsiteX17" fmla="*/ 82885 w 433398"/>
                <a:gd name="connsiteY17" fmla="*/ 100349 h 433398"/>
                <a:gd name="connsiteX18" fmla="*/ 70273 w 433398"/>
                <a:gd name="connsiteY18" fmla="*/ 168726 h 433398"/>
                <a:gd name="connsiteX19" fmla="*/ 58489 w 433398"/>
                <a:gd name="connsiteY19" fmla="*/ 176960 h 433398"/>
                <a:gd name="connsiteX20" fmla="*/ 56777 w 433398"/>
                <a:gd name="connsiteY20" fmla="*/ 183788 h 433398"/>
                <a:gd name="connsiteX21" fmla="*/ 75808 w 433398"/>
                <a:gd name="connsiteY21" fmla="*/ 188527 h 433398"/>
                <a:gd name="connsiteX22" fmla="*/ 77454 w 433398"/>
                <a:gd name="connsiteY22" fmla="*/ 181876 h 433398"/>
                <a:gd name="connsiteX23" fmla="*/ 70273 w 433398"/>
                <a:gd name="connsiteY23" fmla="*/ 168726 h 433398"/>
                <a:gd name="connsiteX24" fmla="*/ 216707 w 433398"/>
                <a:gd name="connsiteY24" fmla="*/ 0 h 433398"/>
                <a:gd name="connsiteX25" fmla="*/ 0 w 433398"/>
                <a:gd name="connsiteY25" fmla="*/ 216691 h 433398"/>
                <a:gd name="connsiteX26" fmla="*/ 216707 w 433398"/>
                <a:gd name="connsiteY26" fmla="*/ 433398 h 433398"/>
                <a:gd name="connsiteX27" fmla="*/ 433398 w 433398"/>
                <a:gd name="connsiteY27" fmla="*/ 216691 h 433398"/>
                <a:gd name="connsiteX28" fmla="*/ 216707 w 433398"/>
                <a:gd name="connsiteY28" fmla="*/ 0 h 433398"/>
                <a:gd name="connsiteX29" fmla="*/ 221567 w 433398"/>
                <a:gd name="connsiteY29" fmla="*/ 22637 h 433398"/>
                <a:gd name="connsiteX30" fmla="*/ 237103 w 433398"/>
                <a:gd name="connsiteY30" fmla="*/ 24774 h 433398"/>
                <a:gd name="connsiteX31" fmla="*/ 237119 w 433398"/>
                <a:gd name="connsiteY31" fmla="*/ 32413 h 433398"/>
                <a:gd name="connsiteX32" fmla="*/ 221495 w 433398"/>
                <a:gd name="connsiteY32" fmla="*/ 29305 h 433398"/>
                <a:gd name="connsiteX33" fmla="*/ 202601 w 433398"/>
                <a:gd name="connsiteY33" fmla="*/ 51460 h 433398"/>
                <a:gd name="connsiteX34" fmla="*/ 220772 w 433398"/>
                <a:gd name="connsiteY34" fmla="*/ 74852 h 433398"/>
                <a:gd name="connsiteX35" fmla="*/ 228837 w 433398"/>
                <a:gd name="connsiteY35" fmla="*/ 73976 h 433398"/>
                <a:gd name="connsiteX36" fmla="*/ 228805 w 433398"/>
                <a:gd name="connsiteY36" fmla="*/ 49596 h 433398"/>
                <a:gd name="connsiteX37" fmla="*/ 238075 w 433398"/>
                <a:gd name="connsiteY37" fmla="*/ 49596 h 433398"/>
                <a:gd name="connsiteX38" fmla="*/ 238123 w 433398"/>
                <a:gd name="connsiteY38" fmla="*/ 78555 h 433398"/>
                <a:gd name="connsiteX39" fmla="*/ 219470 w 433398"/>
                <a:gd name="connsiteY39" fmla="*/ 81551 h 433398"/>
                <a:gd name="connsiteX40" fmla="*/ 193066 w 433398"/>
                <a:gd name="connsiteY40" fmla="*/ 51460 h 433398"/>
                <a:gd name="connsiteX41" fmla="*/ 221567 w 433398"/>
                <a:gd name="connsiteY41" fmla="*/ 22637 h 433398"/>
                <a:gd name="connsiteX42" fmla="*/ 118672 w 433398"/>
                <a:gd name="connsiteY42" fmla="*/ 50456 h 433398"/>
                <a:gd name="connsiteX43" fmla="*/ 136256 w 433398"/>
                <a:gd name="connsiteY43" fmla="*/ 85006 h 433398"/>
                <a:gd name="connsiteX44" fmla="*/ 152354 w 433398"/>
                <a:gd name="connsiteY44" fmla="*/ 90243 h 433398"/>
                <a:gd name="connsiteX45" fmla="*/ 157672 w 433398"/>
                <a:gd name="connsiteY45" fmla="*/ 74113 h 433398"/>
                <a:gd name="connsiteX46" fmla="*/ 140096 w 433398"/>
                <a:gd name="connsiteY46" fmla="*/ 39547 h 433398"/>
                <a:gd name="connsiteX47" fmla="*/ 148587 w 433398"/>
                <a:gd name="connsiteY47" fmla="*/ 35217 h 433398"/>
                <a:gd name="connsiteX48" fmla="*/ 166380 w 433398"/>
                <a:gd name="connsiteY48" fmla="*/ 70177 h 433398"/>
                <a:gd name="connsiteX49" fmla="*/ 155351 w 433398"/>
                <a:gd name="connsiteY49" fmla="*/ 96123 h 433398"/>
                <a:gd name="connsiteX50" fmla="*/ 127942 w 433398"/>
                <a:gd name="connsiteY50" fmla="*/ 89721 h 433398"/>
                <a:gd name="connsiteX51" fmla="*/ 110165 w 433398"/>
                <a:gd name="connsiteY51" fmla="*/ 54761 h 433398"/>
                <a:gd name="connsiteX52" fmla="*/ 118672 w 433398"/>
                <a:gd name="connsiteY52" fmla="*/ 50456 h 433398"/>
                <a:gd name="connsiteX53" fmla="*/ 65437 w 433398"/>
                <a:gd name="connsiteY53" fmla="*/ 97368 h 433398"/>
                <a:gd name="connsiteX54" fmla="*/ 88990 w 433398"/>
                <a:gd name="connsiteY54" fmla="*/ 92894 h 433398"/>
                <a:gd name="connsiteX55" fmla="*/ 93432 w 433398"/>
                <a:gd name="connsiteY55" fmla="*/ 112679 h 433398"/>
                <a:gd name="connsiteX56" fmla="*/ 123179 w 433398"/>
                <a:gd name="connsiteY56" fmla="*/ 113917 h 433398"/>
                <a:gd name="connsiteX57" fmla="*/ 116278 w 433398"/>
                <a:gd name="connsiteY57" fmla="*/ 122825 h 433398"/>
                <a:gd name="connsiteX58" fmla="*/ 88211 w 433398"/>
                <a:gd name="connsiteY58" fmla="*/ 121243 h 433398"/>
                <a:gd name="connsiteX59" fmla="*/ 84965 w 433398"/>
                <a:gd name="connsiteY59" fmla="*/ 125428 h 433398"/>
                <a:gd name="connsiteX60" fmla="*/ 103273 w 433398"/>
                <a:gd name="connsiteY60" fmla="*/ 139614 h 433398"/>
                <a:gd name="connsiteX61" fmla="*/ 97433 w 433398"/>
                <a:gd name="connsiteY61" fmla="*/ 147157 h 433398"/>
                <a:gd name="connsiteX62" fmla="*/ 53331 w 433398"/>
                <a:gd name="connsiteY62" fmla="*/ 113001 h 433398"/>
                <a:gd name="connsiteX63" fmla="*/ 65437 w 433398"/>
                <a:gd name="connsiteY63" fmla="*/ 97368 h 433398"/>
                <a:gd name="connsiteX64" fmla="*/ 29811 w 433398"/>
                <a:gd name="connsiteY64" fmla="*/ 169746 h 433398"/>
                <a:gd name="connsiteX65" fmla="*/ 47178 w 433398"/>
                <a:gd name="connsiteY65" fmla="*/ 156628 h 433398"/>
                <a:gd name="connsiteX66" fmla="*/ 56063 w 433398"/>
                <a:gd name="connsiteY66" fmla="*/ 168051 h 433398"/>
                <a:gd name="connsiteX67" fmla="*/ 56392 w 433398"/>
                <a:gd name="connsiteY67" fmla="*/ 168131 h 433398"/>
                <a:gd name="connsiteX68" fmla="*/ 72691 w 433398"/>
                <a:gd name="connsiteY68" fmla="*/ 159392 h 433398"/>
                <a:gd name="connsiteX69" fmla="*/ 83985 w 433398"/>
                <a:gd name="connsiteY69" fmla="*/ 182960 h 433398"/>
                <a:gd name="connsiteX70" fmla="*/ 79905 w 433398"/>
                <a:gd name="connsiteY70" fmla="*/ 199372 h 433398"/>
                <a:gd name="connsiteX71" fmla="*/ 25778 w 433398"/>
                <a:gd name="connsiteY71" fmla="*/ 185909 h 433398"/>
                <a:gd name="connsiteX72" fmla="*/ 29811 w 433398"/>
                <a:gd name="connsiteY72" fmla="*/ 169746 h 433398"/>
                <a:gd name="connsiteX73" fmla="*/ 27738 w 433398"/>
                <a:gd name="connsiteY73" fmla="*/ 254575 h 433398"/>
                <a:gd name="connsiteX74" fmla="*/ 49845 w 433398"/>
                <a:gd name="connsiteY74" fmla="*/ 224298 h 433398"/>
                <a:gd name="connsiteX75" fmla="*/ 82467 w 433398"/>
                <a:gd name="connsiteY75" fmla="*/ 243738 h 433398"/>
                <a:gd name="connsiteX76" fmla="*/ 86283 w 433398"/>
                <a:gd name="connsiteY76" fmla="*/ 263588 h 433398"/>
                <a:gd name="connsiteX77" fmla="*/ 31498 w 433398"/>
                <a:gd name="connsiteY77" fmla="*/ 274103 h 433398"/>
                <a:gd name="connsiteX78" fmla="*/ 27738 w 433398"/>
                <a:gd name="connsiteY78" fmla="*/ 254575 h 433398"/>
                <a:gd name="connsiteX79" fmla="*/ 79198 w 433398"/>
                <a:gd name="connsiteY79" fmla="*/ 353405 h 433398"/>
                <a:gd name="connsiteX80" fmla="*/ 72024 w 433398"/>
                <a:gd name="connsiteY80" fmla="*/ 344368 h 433398"/>
                <a:gd name="connsiteX81" fmla="*/ 90629 w 433398"/>
                <a:gd name="connsiteY81" fmla="*/ 298917 h 433398"/>
                <a:gd name="connsiteX82" fmla="*/ 57067 w 433398"/>
                <a:gd name="connsiteY82" fmla="*/ 325450 h 433398"/>
                <a:gd name="connsiteX83" fmla="*/ 51652 w 433398"/>
                <a:gd name="connsiteY83" fmla="*/ 318558 h 433398"/>
                <a:gd name="connsiteX84" fmla="*/ 95424 w 433398"/>
                <a:gd name="connsiteY84" fmla="*/ 283960 h 433398"/>
                <a:gd name="connsiteX85" fmla="*/ 101762 w 433398"/>
                <a:gd name="connsiteY85" fmla="*/ 292009 h 433398"/>
                <a:gd name="connsiteX86" fmla="*/ 82258 w 433398"/>
                <a:gd name="connsiteY86" fmla="*/ 339942 h 433398"/>
                <a:gd name="connsiteX87" fmla="*/ 117588 w 433398"/>
                <a:gd name="connsiteY87" fmla="*/ 312011 h 433398"/>
                <a:gd name="connsiteX88" fmla="*/ 122970 w 433398"/>
                <a:gd name="connsiteY88" fmla="*/ 318807 h 433398"/>
                <a:gd name="connsiteX89" fmla="*/ 79198 w 433398"/>
                <a:gd name="connsiteY89" fmla="*/ 353405 h 433398"/>
                <a:gd name="connsiteX90" fmla="*/ 140297 w 433398"/>
                <a:gd name="connsiteY90" fmla="*/ 393603 h 433398"/>
                <a:gd name="connsiteX91" fmla="*/ 129926 w 433398"/>
                <a:gd name="connsiteY91" fmla="*/ 388759 h 433398"/>
                <a:gd name="connsiteX92" fmla="*/ 136513 w 433398"/>
                <a:gd name="connsiteY92" fmla="*/ 330222 h 433398"/>
                <a:gd name="connsiteX93" fmla="*/ 145318 w 433398"/>
                <a:gd name="connsiteY93" fmla="*/ 334351 h 433398"/>
                <a:gd name="connsiteX94" fmla="*/ 143028 w 433398"/>
                <a:gd name="connsiteY94" fmla="*/ 352144 h 433398"/>
                <a:gd name="connsiteX95" fmla="*/ 160163 w 433398"/>
                <a:gd name="connsiteY95" fmla="*/ 360177 h 433398"/>
                <a:gd name="connsiteX96" fmla="*/ 172043 w 433398"/>
                <a:gd name="connsiteY96" fmla="*/ 346859 h 433398"/>
                <a:gd name="connsiteX97" fmla="*/ 180848 w 433398"/>
                <a:gd name="connsiteY97" fmla="*/ 350971 h 433398"/>
                <a:gd name="connsiteX98" fmla="*/ 140297 w 433398"/>
                <a:gd name="connsiteY98" fmla="*/ 393603 h 433398"/>
                <a:gd name="connsiteX99" fmla="*/ 219358 w 433398"/>
                <a:gd name="connsiteY99" fmla="*/ 409171 h 433398"/>
                <a:gd name="connsiteX100" fmla="*/ 219326 w 433398"/>
                <a:gd name="connsiteY100" fmla="*/ 359985 h 433398"/>
                <a:gd name="connsiteX101" fmla="*/ 195476 w 433398"/>
                <a:gd name="connsiteY101" fmla="*/ 359985 h 433398"/>
                <a:gd name="connsiteX102" fmla="*/ 195460 w 433398"/>
                <a:gd name="connsiteY102" fmla="*/ 353397 h 433398"/>
                <a:gd name="connsiteX103" fmla="*/ 228861 w 433398"/>
                <a:gd name="connsiteY103" fmla="*/ 353365 h 433398"/>
                <a:gd name="connsiteX104" fmla="*/ 228893 w 433398"/>
                <a:gd name="connsiteY104" fmla="*/ 409155 h 433398"/>
                <a:gd name="connsiteX105" fmla="*/ 219358 w 433398"/>
                <a:gd name="connsiteY105" fmla="*/ 409171 h 433398"/>
                <a:gd name="connsiteX106" fmla="*/ 216691 w 433398"/>
                <a:gd name="connsiteY106" fmla="*/ 329539 h 433398"/>
                <a:gd name="connsiteX107" fmla="*/ 103851 w 433398"/>
                <a:gd name="connsiteY107" fmla="*/ 216683 h 433398"/>
                <a:gd name="connsiteX108" fmla="*/ 216691 w 433398"/>
                <a:gd name="connsiteY108" fmla="*/ 103827 h 433398"/>
                <a:gd name="connsiteX109" fmla="*/ 329563 w 433398"/>
                <a:gd name="connsiteY109" fmla="*/ 216683 h 433398"/>
                <a:gd name="connsiteX110" fmla="*/ 216691 w 433398"/>
                <a:gd name="connsiteY110" fmla="*/ 329539 h 433398"/>
                <a:gd name="connsiteX111" fmla="*/ 138819 w 433398"/>
                <a:gd name="connsiteY111" fmla="*/ 383248 h 433398"/>
                <a:gd name="connsiteX112" fmla="*/ 139461 w 433398"/>
                <a:gd name="connsiteY112" fmla="*/ 383545 h 433398"/>
                <a:gd name="connsiteX113" fmla="*/ 155744 w 433398"/>
                <a:gd name="connsiteY113" fmla="*/ 365286 h 433398"/>
                <a:gd name="connsiteX114" fmla="*/ 142064 w 433398"/>
                <a:gd name="connsiteY114" fmla="*/ 358900 h 433398"/>
                <a:gd name="connsiteX115" fmla="*/ 138819 w 433398"/>
                <a:gd name="connsiteY115" fmla="*/ 383248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433398" h="433398">
                  <a:moveTo>
                    <a:pt x="51652" y="233649"/>
                  </a:moveTo>
                  <a:cubicBezTo>
                    <a:pt x="37498" y="236380"/>
                    <a:pt x="32229" y="242951"/>
                    <a:pt x="34470" y="254623"/>
                  </a:cubicBezTo>
                  <a:lnTo>
                    <a:pt x="36165" y="263492"/>
                  </a:lnTo>
                  <a:lnTo>
                    <a:pt x="78009" y="255459"/>
                  </a:lnTo>
                  <a:lnTo>
                    <a:pt x="76177" y="245915"/>
                  </a:lnTo>
                  <a:cubicBezTo>
                    <a:pt x="73864" y="233898"/>
                    <a:pt x="65019" y="231094"/>
                    <a:pt x="51652" y="233649"/>
                  </a:cubicBezTo>
                  <a:close/>
                  <a:moveTo>
                    <a:pt x="45451" y="166123"/>
                  </a:moveTo>
                  <a:cubicBezTo>
                    <a:pt x="40559" y="164918"/>
                    <a:pt x="37201" y="167288"/>
                    <a:pt x="36020" y="172003"/>
                  </a:cubicBezTo>
                  <a:lnTo>
                    <a:pt x="34486" y="178221"/>
                  </a:lnTo>
                  <a:lnTo>
                    <a:pt x="50552" y="182237"/>
                  </a:lnTo>
                  <a:lnTo>
                    <a:pt x="51998" y="176414"/>
                  </a:lnTo>
                  <a:cubicBezTo>
                    <a:pt x="53363" y="170951"/>
                    <a:pt x="50753" y="167441"/>
                    <a:pt x="45451" y="166123"/>
                  </a:cubicBezTo>
                  <a:close/>
                  <a:moveTo>
                    <a:pt x="82885" y="100349"/>
                  </a:moveTo>
                  <a:cubicBezTo>
                    <a:pt x="78081" y="96629"/>
                    <a:pt x="73518" y="97714"/>
                    <a:pt x="69598" y="102783"/>
                  </a:cubicBezTo>
                  <a:lnTo>
                    <a:pt x="64377" y="109498"/>
                  </a:lnTo>
                  <a:lnTo>
                    <a:pt x="80017" y="121628"/>
                  </a:lnTo>
                  <a:lnTo>
                    <a:pt x="84805" y="115443"/>
                  </a:lnTo>
                  <a:cubicBezTo>
                    <a:pt x="88789" y="110294"/>
                    <a:pt x="88379" y="104598"/>
                    <a:pt x="82885" y="100349"/>
                  </a:cubicBezTo>
                  <a:close/>
                  <a:moveTo>
                    <a:pt x="70273" y="168726"/>
                  </a:moveTo>
                  <a:cubicBezTo>
                    <a:pt x="63967" y="167159"/>
                    <a:pt x="59951" y="171080"/>
                    <a:pt x="58489" y="176960"/>
                  </a:cubicBezTo>
                  <a:lnTo>
                    <a:pt x="56777" y="183788"/>
                  </a:lnTo>
                  <a:lnTo>
                    <a:pt x="75808" y="188527"/>
                  </a:lnTo>
                  <a:lnTo>
                    <a:pt x="77454" y="181876"/>
                  </a:lnTo>
                  <a:cubicBezTo>
                    <a:pt x="79077" y="175393"/>
                    <a:pt x="77181" y="170453"/>
                    <a:pt x="70273" y="168726"/>
                  </a:cubicBezTo>
                  <a:close/>
                  <a:moveTo>
                    <a:pt x="216707" y="0"/>
                  </a:moveTo>
                  <a:cubicBezTo>
                    <a:pt x="97039" y="0"/>
                    <a:pt x="0" y="97007"/>
                    <a:pt x="0" y="216691"/>
                  </a:cubicBezTo>
                  <a:cubicBezTo>
                    <a:pt x="0" y="336367"/>
                    <a:pt x="97039" y="433398"/>
                    <a:pt x="216707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707" y="0"/>
                  </a:cubicBezTo>
                  <a:close/>
                  <a:moveTo>
                    <a:pt x="221567" y="22637"/>
                  </a:moveTo>
                  <a:cubicBezTo>
                    <a:pt x="226411" y="22621"/>
                    <a:pt x="233536" y="23657"/>
                    <a:pt x="237103" y="24774"/>
                  </a:cubicBezTo>
                  <a:lnTo>
                    <a:pt x="237119" y="32413"/>
                  </a:lnTo>
                  <a:cubicBezTo>
                    <a:pt x="233368" y="30847"/>
                    <a:pt x="226266" y="29305"/>
                    <a:pt x="221495" y="29305"/>
                  </a:cubicBezTo>
                  <a:cubicBezTo>
                    <a:pt x="208835" y="29321"/>
                    <a:pt x="202585" y="35394"/>
                    <a:pt x="202601" y="51460"/>
                  </a:cubicBezTo>
                  <a:cubicBezTo>
                    <a:pt x="202617" y="65766"/>
                    <a:pt x="207590" y="74884"/>
                    <a:pt x="220772" y="74852"/>
                  </a:cubicBezTo>
                  <a:cubicBezTo>
                    <a:pt x="223013" y="74852"/>
                    <a:pt x="227013" y="74322"/>
                    <a:pt x="228837" y="73976"/>
                  </a:cubicBezTo>
                  <a:lnTo>
                    <a:pt x="228805" y="49596"/>
                  </a:lnTo>
                  <a:lnTo>
                    <a:pt x="238075" y="49596"/>
                  </a:lnTo>
                  <a:lnTo>
                    <a:pt x="238123" y="78555"/>
                  </a:lnTo>
                  <a:cubicBezTo>
                    <a:pt x="232934" y="80122"/>
                    <a:pt x="226499" y="81519"/>
                    <a:pt x="219470" y="81551"/>
                  </a:cubicBezTo>
                  <a:cubicBezTo>
                    <a:pt x="201428" y="81551"/>
                    <a:pt x="193082" y="70980"/>
                    <a:pt x="193066" y="51460"/>
                  </a:cubicBezTo>
                  <a:cubicBezTo>
                    <a:pt x="193026" y="33514"/>
                    <a:pt x="200826" y="22653"/>
                    <a:pt x="221567" y="22637"/>
                  </a:cubicBezTo>
                  <a:close/>
                  <a:moveTo>
                    <a:pt x="118672" y="50456"/>
                  </a:moveTo>
                  <a:lnTo>
                    <a:pt x="136256" y="85006"/>
                  </a:lnTo>
                  <a:cubicBezTo>
                    <a:pt x="140506" y="93368"/>
                    <a:pt x="145542" y="93713"/>
                    <a:pt x="152354" y="90243"/>
                  </a:cubicBezTo>
                  <a:cubicBezTo>
                    <a:pt x="159231" y="86741"/>
                    <a:pt x="161954" y="82539"/>
                    <a:pt x="157672" y="74113"/>
                  </a:cubicBezTo>
                  <a:lnTo>
                    <a:pt x="140096" y="39547"/>
                  </a:lnTo>
                  <a:lnTo>
                    <a:pt x="148587" y="35217"/>
                  </a:lnTo>
                  <a:lnTo>
                    <a:pt x="166380" y="70177"/>
                  </a:lnTo>
                  <a:cubicBezTo>
                    <a:pt x="172831" y="82853"/>
                    <a:pt x="165866" y="90773"/>
                    <a:pt x="155351" y="96123"/>
                  </a:cubicBezTo>
                  <a:cubicBezTo>
                    <a:pt x="144820" y="101473"/>
                    <a:pt x="134393" y="102397"/>
                    <a:pt x="127942" y="89721"/>
                  </a:cubicBezTo>
                  <a:lnTo>
                    <a:pt x="110165" y="54761"/>
                  </a:lnTo>
                  <a:lnTo>
                    <a:pt x="118672" y="50456"/>
                  </a:lnTo>
                  <a:close/>
                  <a:moveTo>
                    <a:pt x="65437" y="97368"/>
                  </a:moveTo>
                  <a:cubicBezTo>
                    <a:pt x="72827" y="87849"/>
                    <a:pt x="80893" y="86636"/>
                    <a:pt x="88990" y="92894"/>
                  </a:cubicBezTo>
                  <a:cubicBezTo>
                    <a:pt x="95906" y="98276"/>
                    <a:pt x="96678" y="105771"/>
                    <a:pt x="93432" y="112679"/>
                  </a:cubicBezTo>
                  <a:lnTo>
                    <a:pt x="123179" y="113917"/>
                  </a:lnTo>
                  <a:lnTo>
                    <a:pt x="116278" y="122825"/>
                  </a:lnTo>
                  <a:lnTo>
                    <a:pt x="88211" y="121243"/>
                  </a:lnTo>
                  <a:lnTo>
                    <a:pt x="84965" y="125428"/>
                  </a:lnTo>
                  <a:lnTo>
                    <a:pt x="103273" y="139614"/>
                  </a:lnTo>
                  <a:lnTo>
                    <a:pt x="97433" y="147157"/>
                  </a:lnTo>
                  <a:lnTo>
                    <a:pt x="53331" y="113001"/>
                  </a:lnTo>
                  <a:lnTo>
                    <a:pt x="65437" y="97368"/>
                  </a:lnTo>
                  <a:close/>
                  <a:moveTo>
                    <a:pt x="29811" y="169746"/>
                  </a:moveTo>
                  <a:cubicBezTo>
                    <a:pt x="32542" y="158701"/>
                    <a:pt x="38422" y="154451"/>
                    <a:pt x="47178" y="156628"/>
                  </a:cubicBezTo>
                  <a:cubicBezTo>
                    <a:pt x="52745" y="158010"/>
                    <a:pt x="56071" y="163657"/>
                    <a:pt x="56063" y="168051"/>
                  </a:cubicBezTo>
                  <a:lnTo>
                    <a:pt x="56392" y="168131"/>
                  </a:lnTo>
                  <a:cubicBezTo>
                    <a:pt x="59043" y="161464"/>
                    <a:pt x="65365" y="157576"/>
                    <a:pt x="72691" y="159392"/>
                  </a:cubicBezTo>
                  <a:cubicBezTo>
                    <a:pt x="83126" y="161994"/>
                    <a:pt x="86668" y="172180"/>
                    <a:pt x="83985" y="182960"/>
                  </a:cubicBezTo>
                  <a:lnTo>
                    <a:pt x="79905" y="199372"/>
                  </a:lnTo>
                  <a:lnTo>
                    <a:pt x="25778" y="185909"/>
                  </a:lnTo>
                  <a:lnTo>
                    <a:pt x="29811" y="169746"/>
                  </a:lnTo>
                  <a:close/>
                  <a:moveTo>
                    <a:pt x="27738" y="254575"/>
                  </a:moveTo>
                  <a:cubicBezTo>
                    <a:pt x="24212" y="236187"/>
                    <a:pt x="34518" y="227231"/>
                    <a:pt x="49845" y="224298"/>
                  </a:cubicBezTo>
                  <a:cubicBezTo>
                    <a:pt x="65268" y="221334"/>
                    <a:pt x="78981" y="225584"/>
                    <a:pt x="82467" y="243738"/>
                  </a:cubicBezTo>
                  <a:lnTo>
                    <a:pt x="86283" y="263588"/>
                  </a:lnTo>
                  <a:lnTo>
                    <a:pt x="31498" y="274103"/>
                  </a:lnTo>
                  <a:lnTo>
                    <a:pt x="27738" y="254575"/>
                  </a:lnTo>
                  <a:close/>
                  <a:moveTo>
                    <a:pt x="79198" y="353405"/>
                  </a:moveTo>
                  <a:lnTo>
                    <a:pt x="72024" y="344368"/>
                  </a:lnTo>
                  <a:lnTo>
                    <a:pt x="90629" y="298917"/>
                  </a:lnTo>
                  <a:lnTo>
                    <a:pt x="57067" y="325450"/>
                  </a:lnTo>
                  <a:lnTo>
                    <a:pt x="51652" y="318558"/>
                  </a:lnTo>
                  <a:lnTo>
                    <a:pt x="95424" y="283960"/>
                  </a:lnTo>
                  <a:lnTo>
                    <a:pt x="101762" y="292009"/>
                  </a:lnTo>
                  <a:lnTo>
                    <a:pt x="82258" y="339942"/>
                  </a:lnTo>
                  <a:lnTo>
                    <a:pt x="117588" y="312011"/>
                  </a:lnTo>
                  <a:lnTo>
                    <a:pt x="122970" y="318807"/>
                  </a:lnTo>
                  <a:lnTo>
                    <a:pt x="79198" y="353405"/>
                  </a:lnTo>
                  <a:close/>
                  <a:moveTo>
                    <a:pt x="140297" y="393603"/>
                  </a:moveTo>
                  <a:lnTo>
                    <a:pt x="129926" y="388759"/>
                  </a:lnTo>
                  <a:lnTo>
                    <a:pt x="136513" y="330222"/>
                  </a:lnTo>
                  <a:lnTo>
                    <a:pt x="145318" y="334351"/>
                  </a:lnTo>
                  <a:lnTo>
                    <a:pt x="143028" y="352144"/>
                  </a:lnTo>
                  <a:lnTo>
                    <a:pt x="160163" y="360177"/>
                  </a:lnTo>
                  <a:lnTo>
                    <a:pt x="172043" y="346859"/>
                  </a:lnTo>
                  <a:lnTo>
                    <a:pt x="180848" y="350971"/>
                  </a:lnTo>
                  <a:lnTo>
                    <a:pt x="140297" y="393603"/>
                  </a:lnTo>
                  <a:close/>
                  <a:moveTo>
                    <a:pt x="219358" y="409171"/>
                  </a:moveTo>
                  <a:lnTo>
                    <a:pt x="219326" y="359985"/>
                  </a:lnTo>
                  <a:lnTo>
                    <a:pt x="195476" y="359985"/>
                  </a:lnTo>
                  <a:lnTo>
                    <a:pt x="195460" y="353397"/>
                  </a:lnTo>
                  <a:lnTo>
                    <a:pt x="228861" y="353365"/>
                  </a:lnTo>
                  <a:lnTo>
                    <a:pt x="228893" y="409155"/>
                  </a:lnTo>
                  <a:lnTo>
                    <a:pt x="219358" y="409171"/>
                  </a:lnTo>
                  <a:close/>
                  <a:moveTo>
                    <a:pt x="216691" y="329539"/>
                  </a:moveTo>
                  <a:cubicBezTo>
                    <a:pt x="154371" y="329539"/>
                    <a:pt x="103851" y="279003"/>
                    <a:pt x="103851" y="216683"/>
                  </a:cubicBezTo>
                  <a:cubicBezTo>
                    <a:pt x="103851" y="154363"/>
                    <a:pt x="154371" y="103827"/>
                    <a:pt x="216691" y="103827"/>
                  </a:cubicBezTo>
                  <a:cubicBezTo>
                    <a:pt x="279027" y="103827"/>
                    <a:pt x="329563" y="154363"/>
                    <a:pt x="329563" y="216683"/>
                  </a:cubicBezTo>
                  <a:cubicBezTo>
                    <a:pt x="329555" y="279003"/>
                    <a:pt x="279019" y="329539"/>
                    <a:pt x="216691" y="329539"/>
                  </a:cubicBezTo>
                  <a:close/>
                  <a:moveTo>
                    <a:pt x="138819" y="383248"/>
                  </a:moveTo>
                  <a:lnTo>
                    <a:pt x="139461" y="383545"/>
                  </a:lnTo>
                  <a:lnTo>
                    <a:pt x="155744" y="365286"/>
                  </a:lnTo>
                  <a:lnTo>
                    <a:pt x="142064" y="358900"/>
                  </a:lnTo>
                  <a:lnTo>
                    <a:pt x="138819" y="38324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B8FD11-802A-0F7A-BB64-2502D62ABBB9}"/>
                </a:ext>
              </a:extLst>
            </p:cNvPr>
            <p:cNvSpPr/>
            <p:nvPr/>
          </p:nvSpPr>
          <p:spPr>
            <a:xfrm>
              <a:off x="11186811" y="5991228"/>
              <a:ext cx="433398" cy="433398"/>
            </a:xfrm>
            <a:custGeom>
              <a:avLst/>
              <a:gdLst>
                <a:gd name="connsiteX0" fmla="*/ 282787 w 433398"/>
                <a:gd name="connsiteY0" fmla="*/ 41402 h 433398"/>
                <a:gd name="connsiteX1" fmla="*/ 260238 w 433398"/>
                <a:gd name="connsiteY1" fmla="*/ 57171 h 433398"/>
                <a:gd name="connsiteX2" fmla="*/ 257009 w 433398"/>
                <a:gd name="connsiteY2" fmla="*/ 70602 h 433398"/>
                <a:gd name="connsiteX3" fmla="*/ 291639 w 433398"/>
                <a:gd name="connsiteY3" fmla="*/ 49387 h 433398"/>
                <a:gd name="connsiteX4" fmla="*/ 282787 w 433398"/>
                <a:gd name="connsiteY4" fmla="*/ 41402 h 433398"/>
                <a:gd name="connsiteX5" fmla="*/ 333523 w 433398"/>
                <a:gd name="connsiteY5" fmla="*/ 349783 h 433398"/>
                <a:gd name="connsiteX6" fmla="*/ 347019 w 433398"/>
                <a:gd name="connsiteY6" fmla="*/ 349124 h 433398"/>
                <a:gd name="connsiteX7" fmla="*/ 353060 w 433398"/>
                <a:gd name="connsiteY7" fmla="*/ 343147 h 433398"/>
                <a:gd name="connsiteX8" fmla="*/ 339163 w 433398"/>
                <a:gd name="connsiteY8" fmla="*/ 329073 h 433398"/>
                <a:gd name="connsiteX9" fmla="*/ 333612 w 433398"/>
                <a:gd name="connsiteY9" fmla="*/ 334568 h 433398"/>
                <a:gd name="connsiteX10" fmla="*/ 333523 w 433398"/>
                <a:gd name="connsiteY10" fmla="*/ 349783 h 433398"/>
                <a:gd name="connsiteX11" fmla="*/ 266608 w 433398"/>
                <a:gd name="connsiteY11" fmla="*/ 84162 h 433398"/>
                <a:gd name="connsiteX12" fmla="*/ 289189 w 433398"/>
                <a:gd name="connsiteY12" fmla="*/ 68128 h 433398"/>
                <a:gd name="connsiteX13" fmla="*/ 292250 w 433398"/>
                <a:gd name="connsiteY13" fmla="*/ 56111 h 433398"/>
                <a:gd name="connsiteX14" fmla="*/ 257908 w 433398"/>
                <a:gd name="connsiteY14" fmla="*/ 77053 h 433398"/>
                <a:gd name="connsiteX15" fmla="*/ 266608 w 433398"/>
                <a:gd name="connsiteY15" fmla="*/ 84162 h 433398"/>
                <a:gd name="connsiteX16" fmla="*/ 220137 w 433398"/>
                <a:gd name="connsiteY16" fmla="*/ 382855 h 433398"/>
                <a:gd name="connsiteX17" fmla="*/ 209437 w 433398"/>
                <a:gd name="connsiteY17" fmla="*/ 393667 h 433398"/>
                <a:gd name="connsiteX18" fmla="*/ 219559 w 433398"/>
                <a:gd name="connsiteY18" fmla="*/ 402640 h 433398"/>
                <a:gd name="connsiteX19" fmla="*/ 228066 w 433398"/>
                <a:gd name="connsiteY19" fmla="*/ 402592 h 433398"/>
                <a:gd name="connsiteX20" fmla="*/ 227953 w 433398"/>
                <a:gd name="connsiteY20" fmla="*/ 382806 h 433398"/>
                <a:gd name="connsiteX21" fmla="*/ 220137 w 433398"/>
                <a:gd name="connsiteY21" fmla="*/ 382855 h 433398"/>
                <a:gd name="connsiteX22" fmla="*/ 216683 w 433398"/>
                <a:gd name="connsiteY22" fmla="*/ 0 h 433398"/>
                <a:gd name="connsiteX23" fmla="*/ 0 w 433398"/>
                <a:gd name="connsiteY23" fmla="*/ 216691 h 433398"/>
                <a:gd name="connsiteX24" fmla="*/ 216691 w 433398"/>
                <a:gd name="connsiteY24" fmla="*/ 433398 h 433398"/>
                <a:gd name="connsiteX25" fmla="*/ 433398 w 433398"/>
                <a:gd name="connsiteY25" fmla="*/ 216691 h 433398"/>
                <a:gd name="connsiteX26" fmla="*/ 216683 w 433398"/>
                <a:gd name="connsiteY26" fmla="*/ 0 h 433398"/>
                <a:gd name="connsiteX27" fmla="*/ 391891 w 433398"/>
                <a:gd name="connsiteY27" fmla="*/ 136015 h 433398"/>
                <a:gd name="connsiteX28" fmla="*/ 403531 w 433398"/>
                <a:gd name="connsiteY28" fmla="*/ 167425 h 433398"/>
                <a:gd name="connsiteX29" fmla="*/ 397330 w 433398"/>
                <a:gd name="connsiteY29" fmla="*/ 169714 h 433398"/>
                <a:gd name="connsiteX30" fmla="*/ 389016 w 433398"/>
                <a:gd name="connsiteY30" fmla="*/ 147262 h 433398"/>
                <a:gd name="connsiteX31" fmla="*/ 373640 w 433398"/>
                <a:gd name="connsiteY31" fmla="*/ 152957 h 433398"/>
                <a:gd name="connsiteX32" fmla="*/ 380211 w 433398"/>
                <a:gd name="connsiteY32" fmla="*/ 170702 h 433398"/>
                <a:gd name="connsiteX33" fmla="*/ 374034 w 433398"/>
                <a:gd name="connsiteY33" fmla="*/ 172991 h 433398"/>
                <a:gd name="connsiteX34" fmla="*/ 367463 w 433398"/>
                <a:gd name="connsiteY34" fmla="*/ 155230 h 433398"/>
                <a:gd name="connsiteX35" fmla="*/ 349059 w 433398"/>
                <a:gd name="connsiteY35" fmla="*/ 162058 h 433398"/>
                <a:gd name="connsiteX36" fmla="*/ 357655 w 433398"/>
                <a:gd name="connsiteY36" fmla="*/ 185250 h 433398"/>
                <a:gd name="connsiteX37" fmla="*/ 351477 w 433398"/>
                <a:gd name="connsiteY37" fmla="*/ 187539 h 433398"/>
                <a:gd name="connsiteX38" fmla="*/ 339564 w 433398"/>
                <a:gd name="connsiteY38" fmla="*/ 155407 h 433398"/>
                <a:gd name="connsiteX39" fmla="*/ 391891 w 433398"/>
                <a:gd name="connsiteY39" fmla="*/ 136015 h 433398"/>
                <a:gd name="connsiteX40" fmla="*/ 342279 w 433398"/>
                <a:gd name="connsiteY40" fmla="*/ 69518 h 433398"/>
                <a:gd name="connsiteX41" fmla="*/ 355879 w 433398"/>
                <a:gd name="connsiteY41" fmla="*/ 84018 h 433398"/>
                <a:gd name="connsiteX42" fmla="*/ 353397 w 433398"/>
                <a:gd name="connsiteY42" fmla="*/ 121435 h 433398"/>
                <a:gd name="connsiteX43" fmla="*/ 315441 w 433398"/>
                <a:gd name="connsiteY43" fmla="*/ 122440 h 433398"/>
                <a:gd name="connsiteX44" fmla="*/ 301584 w 433398"/>
                <a:gd name="connsiteY44" fmla="*/ 107707 h 433398"/>
                <a:gd name="connsiteX45" fmla="*/ 342279 w 433398"/>
                <a:gd name="connsiteY45" fmla="*/ 69518 h 433398"/>
                <a:gd name="connsiteX46" fmla="*/ 251313 w 433398"/>
                <a:gd name="connsiteY46" fmla="*/ 53797 h 433398"/>
                <a:gd name="connsiteX47" fmla="*/ 285124 w 433398"/>
                <a:gd name="connsiteY47" fmla="*/ 35233 h 433398"/>
                <a:gd name="connsiteX48" fmla="*/ 298130 w 433398"/>
                <a:gd name="connsiteY48" fmla="*/ 71494 h 433398"/>
                <a:gd name="connsiteX49" fmla="*/ 264287 w 433398"/>
                <a:gd name="connsiteY49" fmla="*/ 90323 h 433398"/>
                <a:gd name="connsiteX50" fmla="*/ 251313 w 433398"/>
                <a:gd name="connsiteY50" fmla="*/ 53797 h 433398"/>
                <a:gd name="connsiteX51" fmla="*/ 233520 w 433398"/>
                <a:gd name="connsiteY51" fmla="*/ 24196 h 433398"/>
                <a:gd name="connsiteX52" fmla="*/ 233568 w 433398"/>
                <a:gd name="connsiteY52" fmla="*/ 30783 h 433398"/>
                <a:gd name="connsiteX53" fmla="*/ 208401 w 433398"/>
                <a:gd name="connsiteY53" fmla="*/ 30927 h 433398"/>
                <a:gd name="connsiteX54" fmla="*/ 208497 w 433398"/>
                <a:gd name="connsiteY54" fmla="*/ 48198 h 433398"/>
                <a:gd name="connsiteX55" fmla="*/ 228725 w 433398"/>
                <a:gd name="connsiteY55" fmla="*/ 48070 h 433398"/>
                <a:gd name="connsiteX56" fmla="*/ 228757 w 433398"/>
                <a:gd name="connsiteY56" fmla="*/ 54673 h 433398"/>
                <a:gd name="connsiteX57" fmla="*/ 208529 w 433398"/>
                <a:gd name="connsiteY57" fmla="*/ 54785 h 433398"/>
                <a:gd name="connsiteX58" fmla="*/ 208674 w 433398"/>
                <a:gd name="connsiteY58" fmla="*/ 80105 h 433398"/>
                <a:gd name="connsiteX59" fmla="*/ 199131 w 433398"/>
                <a:gd name="connsiteY59" fmla="*/ 80154 h 433398"/>
                <a:gd name="connsiteX60" fmla="*/ 198818 w 433398"/>
                <a:gd name="connsiteY60" fmla="*/ 24380 h 433398"/>
                <a:gd name="connsiteX61" fmla="*/ 233520 w 433398"/>
                <a:gd name="connsiteY61" fmla="*/ 24196 h 433398"/>
                <a:gd name="connsiteX62" fmla="*/ 103835 w 433398"/>
                <a:gd name="connsiteY62" fmla="*/ 216691 h 433398"/>
                <a:gd name="connsiteX63" fmla="*/ 216691 w 433398"/>
                <a:gd name="connsiteY63" fmla="*/ 103835 h 433398"/>
                <a:gd name="connsiteX64" fmla="*/ 329547 w 433398"/>
                <a:gd name="connsiteY64" fmla="*/ 216691 h 433398"/>
                <a:gd name="connsiteX65" fmla="*/ 216691 w 433398"/>
                <a:gd name="connsiteY65" fmla="*/ 329547 h 433398"/>
                <a:gd name="connsiteX66" fmla="*/ 103835 w 433398"/>
                <a:gd name="connsiteY66" fmla="*/ 216691 h 433398"/>
                <a:gd name="connsiteX67" fmla="*/ 217848 w 433398"/>
                <a:gd name="connsiteY67" fmla="*/ 409243 h 433398"/>
                <a:gd name="connsiteX68" fmla="*/ 199806 w 433398"/>
                <a:gd name="connsiteY68" fmla="*/ 393458 h 433398"/>
                <a:gd name="connsiteX69" fmla="*/ 212658 w 433398"/>
                <a:gd name="connsiteY69" fmla="*/ 377770 h 433398"/>
                <a:gd name="connsiteX70" fmla="*/ 195259 w 433398"/>
                <a:gd name="connsiteY70" fmla="*/ 353574 h 433398"/>
                <a:gd name="connsiteX71" fmla="*/ 206537 w 433398"/>
                <a:gd name="connsiteY71" fmla="*/ 353494 h 433398"/>
                <a:gd name="connsiteX72" fmla="*/ 222619 w 433398"/>
                <a:gd name="connsiteY72" fmla="*/ 376589 h 433398"/>
                <a:gd name="connsiteX73" fmla="*/ 227921 w 433398"/>
                <a:gd name="connsiteY73" fmla="*/ 376573 h 433398"/>
                <a:gd name="connsiteX74" fmla="*/ 227793 w 433398"/>
                <a:gd name="connsiteY74" fmla="*/ 353397 h 433398"/>
                <a:gd name="connsiteX75" fmla="*/ 237336 w 433398"/>
                <a:gd name="connsiteY75" fmla="*/ 353333 h 433398"/>
                <a:gd name="connsiteX76" fmla="*/ 237633 w 433398"/>
                <a:gd name="connsiteY76" fmla="*/ 409123 h 433398"/>
                <a:gd name="connsiteX77" fmla="*/ 217848 w 433398"/>
                <a:gd name="connsiteY77" fmla="*/ 409243 h 433398"/>
                <a:gd name="connsiteX78" fmla="*/ 273814 w 433398"/>
                <a:gd name="connsiteY78" fmla="*/ 401523 h 433398"/>
                <a:gd name="connsiteX79" fmla="*/ 271275 w 433398"/>
                <a:gd name="connsiteY79" fmla="*/ 395434 h 433398"/>
                <a:gd name="connsiteX80" fmla="*/ 293350 w 433398"/>
                <a:gd name="connsiteY80" fmla="*/ 386148 h 433398"/>
                <a:gd name="connsiteX81" fmla="*/ 286980 w 433398"/>
                <a:gd name="connsiteY81" fmla="*/ 371038 h 433398"/>
                <a:gd name="connsiteX82" fmla="*/ 269548 w 433398"/>
                <a:gd name="connsiteY82" fmla="*/ 378380 h 433398"/>
                <a:gd name="connsiteX83" fmla="*/ 266994 w 433398"/>
                <a:gd name="connsiteY83" fmla="*/ 372307 h 433398"/>
                <a:gd name="connsiteX84" fmla="*/ 284426 w 433398"/>
                <a:gd name="connsiteY84" fmla="*/ 364965 h 433398"/>
                <a:gd name="connsiteX85" fmla="*/ 276818 w 433398"/>
                <a:gd name="connsiteY85" fmla="*/ 346891 h 433398"/>
                <a:gd name="connsiteX86" fmla="*/ 254037 w 433398"/>
                <a:gd name="connsiteY86" fmla="*/ 356490 h 433398"/>
                <a:gd name="connsiteX87" fmla="*/ 251482 w 433398"/>
                <a:gd name="connsiteY87" fmla="*/ 350401 h 433398"/>
                <a:gd name="connsiteX88" fmla="*/ 283084 w 433398"/>
                <a:gd name="connsiteY88" fmla="*/ 337114 h 433398"/>
                <a:gd name="connsiteX89" fmla="*/ 304701 w 433398"/>
                <a:gd name="connsiteY89" fmla="*/ 388526 h 433398"/>
                <a:gd name="connsiteX90" fmla="*/ 273814 w 433398"/>
                <a:gd name="connsiteY90" fmla="*/ 401523 h 433398"/>
                <a:gd name="connsiteX91" fmla="*/ 350425 w 433398"/>
                <a:gd name="connsiteY91" fmla="*/ 355036 h 433398"/>
                <a:gd name="connsiteX92" fmla="*/ 326486 w 433398"/>
                <a:gd name="connsiteY92" fmla="*/ 356354 h 433398"/>
                <a:gd name="connsiteX93" fmla="*/ 324711 w 433398"/>
                <a:gd name="connsiteY93" fmla="*/ 336159 h 433398"/>
                <a:gd name="connsiteX94" fmla="*/ 295359 w 433398"/>
                <a:gd name="connsiteY94" fmla="*/ 331025 h 433398"/>
                <a:gd name="connsiteX95" fmla="*/ 303375 w 433398"/>
                <a:gd name="connsiteY95" fmla="*/ 323089 h 433398"/>
                <a:gd name="connsiteX96" fmla="*/ 331001 w 433398"/>
                <a:gd name="connsiteY96" fmla="*/ 328342 h 433398"/>
                <a:gd name="connsiteX97" fmla="*/ 334769 w 433398"/>
                <a:gd name="connsiteY97" fmla="*/ 324623 h 433398"/>
                <a:gd name="connsiteX98" fmla="*/ 318502 w 433398"/>
                <a:gd name="connsiteY98" fmla="*/ 308147 h 433398"/>
                <a:gd name="connsiteX99" fmla="*/ 325282 w 433398"/>
                <a:gd name="connsiteY99" fmla="*/ 301448 h 433398"/>
                <a:gd name="connsiteX100" fmla="*/ 364491 w 433398"/>
                <a:gd name="connsiteY100" fmla="*/ 341123 h 433398"/>
                <a:gd name="connsiteX101" fmla="*/ 350425 w 433398"/>
                <a:gd name="connsiteY101" fmla="*/ 355036 h 433398"/>
                <a:gd name="connsiteX102" fmla="*/ 392928 w 433398"/>
                <a:gd name="connsiteY102" fmla="*/ 293993 h 433398"/>
                <a:gd name="connsiteX103" fmla="*/ 334158 w 433398"/>
                <a:gd name="connsiteY103" fmla="*/ 290539 h 433398"/>
                <a:gd name="connsiteX104" fmla="*/ 337797 w 433398"/>
                <a:gd name="connsiteY104" fmla="*/ 281534 h 433398"/>
                <a:gd name="connsiteX105" fmla="*/ 355687 w 433398"/>
                <a:gd name="connsiteY105" fmla="*/ 282867 h 433398"/>
                <a:gd name="connsiteX106" fmla="*/ 362780 w 433398"/>
                <a:gd name="connsiteY106" fmla="*/ 265339 h 433398"/>
                <a:gd name="connsiteX107" fmla="*/ 348850 w 433398"/>
                <a:gd name="connsiteY107" fmla="*/ 254181 h 433398"/>
                <a:gd name="connsiteX108" fmla="*/ 352489 w 433398"/>
                <a:gd name="connsiteY108" fmla="*/ 245160 h 433398"/>
                <a:gd name="connsiteX109" fmla="*/ 397217 w 433398"/>
                <a:gd name="connsiteY109" fmla="*/ 283365 h 433398"/>
                <a:gd name="connsiteX110" fmla="*/ 392928 w 433398"/>
                <a:gd name="connsiteY110" fmla="*/ 293993 h 433398"/>
                <a:gd name="connsiteX111" fmla="*/ 408680 w 433398"/>
                <a:gd name="connsiteY111" fmla="*/ 235015 h 433398"/>
                <a:gd name="connsiteX112" fmla="*/ 408512 w 433398"/>
                <a:gd name="connsiteY112" fmla="*/ 244743 h 433398"/>
                <a:gd name="connsiteX113" fmla="*/ 353068 w 433398"/>
                <a:gd name="connsiteY113" fmla="*/ 225158 h 433398"/>
                <a:gd name="connsiteX114" fmla="*/ 353269 w 433398"/>
                <a:gd name="connsiteY114" fmla="*/ 213703 h 433398"/>
                <a:gd name="connsiteX115" fmla="*/ 409387 w 433398"/>
                <a:gd name="connsiteY115" fmla="*/ 195878 h 433398"/>
                <a:gd name="connsiteX116" fmla="*/ 409219 w 433398"/>
                <a:gd name="connsiteY116" fmla="*/ 205686 h 433398"/>
                <a:gd name="connsiteX117" fmla="*/ 361237 w 433398"/>
                <a:gd name="connsiteY117" fmla="*/ 219840 h 433398"/>
                <a:gd name="connsiteX118" fmla="*/ 408680 w 433398"/>
                <a:gd name="connsiteY118" fmla="*/ 235015 h 433398"/>
                <a:gd name="connsiteX119" fmla="*/ 386951 w 433398"/>
                <a:gd name="connsiteY119" fmla="*/ 285390 h 433398"/>
                <a:gd name="connsiteX120" fmla="*/ 387216 w 433398"/>
                <a:gd name="connsiteY120" fmla="*/ 284747 h 433398"/>
                <a:gd name="connsiteX121" fmla="*/ 368122 w 433398"/>
                <a:gd name="connsiteY121" fmla="*/ 269468 h 433398"/>
                <a:gd name="connsiteX122" fmla="*/ 362475 w 433398"/>
                <a:gd name="connsiteY122" fmla="*/ 283462 h 433398"/>
                <a:gd name="connsiteX123" fmla="*/ 386951 w 433398"/>
                <a:gd name="connsiteY123" fmla="*/ 285390 h 433398"/>
                <a:gd name="connsiteX124" fmla="*/ 346874 w 433398"/>
                <a:gd name="connsiteY124" fmla="*/ 114471 h 433398"/>
                <a:gd name="connsiteX125" fmla="*/ 350184 w 433398"/>
                <a:gd name="connsiteY125" fmla="*/ 87576 h 433398"/>
                <a:gd name="connsiteX126" fmla="*/ 343999 w 433398"/>
                <a:gd name="connsiteY126" fmla="*/ 81005 h 433398"/>
                <a:gd name="connsiteX127" fmla="*/ 312951 w 433398"/>
                <a:gd name="connsiteY127" fmla="*/ 110157 h 433398"/>
                <a:gd name="connsiteX128" fmla="*/ 319586 w 433398"/>
                <a:gd name="connsiteY128" fmla="*/ 117234 h 433398"/>
                <a:gd name="connsiteX129" fmla="*/ 346874 w 433398"/>
                <a:gd name="connsiteY129" fmla="*/ 114471 h 43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33398" h="433398">
                  <a:moveTo>
                    <a:pt x="282787" y="41402"/>
                  </a:moveTo>
                  <a:cubicBezTo>
                    <a:pt x="272729" y="37603"/>
                    <a:pt x="266279" y="41185"/>
                    <a:pt x="260238" y="57171"/>
                  </a:cubicBezTo>
                  <a:cubicBezTo>
                    <a:pt x="258166" y="62601"/>
                    <a:pt x="257057" y="67012"/>
                    <a:pt x="257009" y="70602"/>
                  </a:cubicBezTo>
                  <a:lnTo>
                    <a:pt x="291639" y="49387"/>
                  </a:lnTo>
                  <a:cubicBezTo>
                    <a:pt x="290378" y="45579"/>
                    <a:pt x="287414" y="43145"/>
                    <a:pt x="282787" y="41402"/>
                  </a:cubicBezTo>
                  <a:close/>
                  <a:moveTo>
                    <a:pt x="333523" y="349783"/>
                  </a:moveTo>
                  <a:cubicBezTo>
                    <a:pt x="337773" y="354096"/>
                    <a:pt x="342448" y="353638"/>
                    <a:pt x="347019" y="349124"/>
                  </a:cubicBezTo>
                  <a:lnTo>
                    <a:pt x="353060" y="343147"/>
                  </a:lnTo>
                  <a:lnTo>
                    <a:pt x="339163" y="329073"/>
                  </a:lnTo>
                  <a:lnTo>
                    <a:pt x="333612" y="334568"/>
                  </a:lnTo>
                  <a:cubicBezTo>
                    <a:pt x="328977" y="339147"/>
                    <a:pt x="328631" y="344842"/>
                    <a:pt x="333523" y="349783"/>
                  </a:cubicBezTo>
                  <a:close/>
                  <a:moveTo>
                    <a:pt x="266608" y="84162"/>
                  </a:moveTo>
                  <a:cubicBezTo>
                    <a:pt x="276682" y="87978"/>
                    <a:pt x="283148" y="84114"/>
                    <a:pt x="289189" y="68128"/>
                  </a:cubicBezTo>
                  <a:cubicBezTo>
                    <a:pt x="291013" y="63324"/>
                    <a:pt x="292017" y="59453"/>
                    <a:pt x="292250" y="56111"/>
                  </a:cubicBezTo>
                  <a:lnTo>
                    <a:pt x="257908" y="77053"/>
                  </a:lnTo>
                  <a:cubicBezTo>
                    <a:pt x="259363" y="80298"/>
                    <a:pt x="262311" y="82539"/>
                    <a:pt x="266608" y="84162"/>
                  </a:cubicBezTo>
                  <a:close/>
                  <a:moveTo>
                    <a:pt x="220137" y="382855"/>
                  </a:moveTo>
                  <a:cubicBezTo>
                    <a:pt x="213638" y="382887"/>
                    <a:pt x="209405" y="386726"/>
                    <a:pt x="209437" y="393667"/>
                  </a:cubicBezTo>
                  <a:cubicBezTo>
                    <a:pt x="209469" y="399740"/>
                    <a:pt x="213140" y="402672"/>
                    <a:pt x="219559" y="402640"/>
                  </a:cubicBezTo>
                  <a:lnTo>
                    <a:pt x="228066" y="402592"/>
                  </a:lnTo>
                  <a:lnTo>
                    <a:pt x="227953" y="382806"/>
                  </a:lnTo>
                  <a:lnTo>
                    <a:pt x="220137" y="382855"/>
                  </a:lnTo>
                  <a:close/>
                  <a:moveTo>
                    <a:pt x="216683" y="0"/>
                  </a:moveTo>
                  <a:cubicBezTo>
                    <a:pt x="97023" y="0"/>
                    <a:pt x="0" y="97007"/>
                    <a:pt x="0" y="216691"/>
                  </a:cubicBezTo>
                  <a:cubicBezTo>
                    <a:pt x="0" y="336367"/>
                    <a:pt x="97023" y="433398"/>
                    <a:pt x="216691" y="433398"/>
                  </a:cubicBezTo>
                  <a:cubicBezTo>
                    <a:pt x="336383" y="433398"/>
                    <a:pt x="433398" y="336375"/>
                    <a:pt x="433398" y="216691"/>
                  </a:cubicBezTo>
                  <a:cubicBezTo>
                    <a:pt x="433390" y="97007"/>
                    <a:pt x="336383" y="0"/>
                    <a:pt x="216683" y="0"/>
                  </a:cubicBezTo>
                  <a:close/>
                  <a:moveTo>
                    <a:pt x="391891" y="136015"/>
                  </a:moveTo>
                  <a:lnTo>
                    <a:pt x="403531" y="167425"/>
                  </a:lnTo>
                  <a:lnTo>
                    <a:pt x="397330" y="169714"/>
                  </a:lnTo>
                  <a:lnTo>
                    <a:pt x="389016" y="147262"/>
                  </a:lnTo>
                  <a:lnTo>
                    <a:pt x="373640" y="152957"/>
                  </a:lnTo>
                  <a:lnTo>
                    <a:pt x="380211" y="170702"/>
                  </a:lnTo>
                  <a:lnTo>
                    <a:pt x="374034" y="172991"/>
                  </a:lnTo>
                  <a:lnTo>
                    <a:pt x="367463" y="155230"/>
                  </a:lnTo>
                  <a:lnTo>
                    <a:pt x="349059" y="162058"/>
                  </a:lnTo>
                  <a:lnTo>
                    <a:pt x="357655" y="185250"/>
                  </a:lnTo>
                  <a:lnTo>
                    <a:pt x="351477" y="187539"/>
                  </a:lnTo>
                  <a:lnTo>
                    <a:pt x="339564" y="155407"/>
                  </a:lnTo>
                  <a:lnTo>
                    <a:pt x="391891" y="136015"/>
                  </a:lnTo>
                  <a:close/>
                  <a:moveTo>
                    <a:pt x="342279" y="69518"/>
                  </a:moveTo>
                  <a:lnTo>
                    <a:pt x="355879" y="84018"/>
                  </a:lnTo>
                  <a:cubicBezTo>
                    <a:pt x="368700" y="97682"/>
                    <a:pt x="364772" y="110751"/>
                    <a:pt x="353397" y="121435"/>
                  </a:cubicBezTo>
                  <a:cubicBezTo>
                    <a:pt x="341942" y="132184"/>
                    <a:pt x="328077" y="135919"/>
                    <a:pt x="315441" y="122440"/>
                  </a:cubicBezTo>
                  <a:lnTo>
                    <a:pt x="301584" y="107707"/>
                  </a:lnTo>
                  <a:lnTo>
                    <a:pt x="342279" y="69518"/>
                  </a:lnTo>
                  <a:close/>
                  <a:moveTo>
                    <a:pt x="251313" y="53797"/>
                  </a:moveTo>
                  <a:cubicBezTo>
                    <a:pt x="258800" y="33980"/>
                    <a:pt x="268825" y="29072"/>
                    <a:pt x="285124" y="35233"/>
                  </a:cubicBezTo>
                  <a:cubicBezTo>
                    <a:pt x="301351" y="41370"/>
                    <a:pt x="305601" y="51693"/>
                    <a:pt x="298130" y="71494"/>
                  </a:cubicBezTo>
                  <a:cubicBezTo>
                    <a:pt x="290659" y="91199"/>
                    <a:pt x="280843" y="96581"/>
                    <a:pt x="264287" y="90323"/>
                  </a:cubicBezTo>
                  <a:cubicBezTo>
                    <a:pt x="247642" y="84034"/>
                    <a:pt x="243843" y="73502"/>
                    <a:pt x="251313" y="53797"/>
                  </a:cubicBezTo>
                  <a:close/>
                  <a:moveTo>
                    <a:pt x="233520" y="24196"/>
                  </a:moveTo>
                  <a:lnTo>
                    <a:pt x="233568" y="30783"/>
                  </a:lnTo>
                  <a:lnTo>
                    <a:pt x="208401" y="30927"/>
                  </a:lnTo>
                  <a:lnTo>
                    <a:pt x="208497" y="48198"/>
                  </a:lnTo>
                  <a:lnTo>
                    <a:pt x="228725" y="48070"/>
                  </a:lnTo>
                  <a:lnTo>
                    <a:pt x="228757" y="54673"/>
                  </a:lnTo>
                  <a:lnTo>
                    <a:pt x="208529" y="54785"/>
                  </a:lnTo>
                  <a:lnTo>
                    <a:pt x="208674" y="80105"/>
                  </a:lnTo>
                  <a:lnTo>
                    <a:pt x="199131" y="80154"/>
                  </a:lnTo>
                  <a:lnTo>
                    <a:pt x="198818" y="24380"/>
                  </a:lnTo>
                  <a:lnTo>
                    <a:pt x="233520" y="24196"/>
                  </a:lnTo>
                  <a:close/>
                  <a:moveTo>
                    <a:pt x="103835" y="216691"/>
                  </a:moveTo>
                  <a:cubicBezTo>
                    <a:pt x="103835" y="154371"/>
                    <a:pt x="154371" y="103835"/>
                    <a:pt x="216691" y="103835"/>
                  </a:cubicBezTo>
                  <a:cubicBezTo>
                    <a:pt x="279011" y="103835"/>
                    <a:pt x="329547" y="154371"/>
                    <a:pt x="329547" y="216691"/>
                  </a:cubicBezTo>
                  <a:cubicBezTo>
                    <a:pt x="329547" y="279012"/>
                    <a:pt x="279011" y="329547"/>
                    <a:pt x="216691" y="329547"/>
                  </a:cubicBezTo>
                  <a:cubicBezTo>
                    <a:pt x="154371" y="329547"/>
                    <a:pt x="103835" y="279003"/>
                    <a:pt x="103835" y="216691"/>
                  </a:cubicBezTo>
                  <a:close/>
                  <a:moveTo>
                    <a:pt x="217848" y="409243"/>
                  </a:moveTo>
                  <a:cubicBezTo>
                    <a:pt x="205798" y="409307"/>
                    <a:pt x="199870" y="403692"/>
                    <a:pt x="199806" y="393458"/>
                  </a:cubicBezTo>
                  <a:cubicBezTo>
                    <a:pt x="199773" y="384702"/>
                    <a:pt x="205204" y="379449"/>
                    <a:pt x="212658" y="377770"/>
                  </a:cubicBezTo>
                  <a:lnTo>
                    <a:pt x="195259" y="353574"/>
                  </a:lnTo>
                  <a:lnTo>
                    <a:pt x="206537" y="353494"/>
                  </a:lnTo>
                  <a:lnTo>
                    <a:pt x="222619" y="376589"/>
                  </a:lnTo>
                  <a:lnTo>
                    <a:pt x="227921" y="376573"/>
                  </a:lnTo>
                  <a:lnTo>
                    <a:pt x="227793" y="353397"/>
                  </a:lnTo>
                  <a:lnTo>
                    <a:pt x="237336" y="353333"/>
                  </a:lnTo>
                  <a:lnTo>
                    <a:pt x="237633" y="409123"/>
                  </a:lnTo>
                  <a:lnTo>
                    <a:pt x="217848" y="409243"/>
                  </a:lnTo>
                  <a:close/>
                  <a:moveTo>
                    <a:pt x="273814" y="401523"/>
                  </a:moveTo>
                  <a:lnTo>
                    <a:pt x="271275" y="395434"/>
                  </a:lnTo>
                  <a:lnTo>
                    <a:pt x="293350" y="386148"/>
                  </a:lnTo>
                  <a:lnTo>
                    <a:pt x="286980" y="371038"/>
                  </a:lnTo>
                  <a:lnTo>
                    <a:pt x="269548" y="378380"/>
                  </a:lnTo>
                  <a:lnTo>
                    <a:pt x="266994" y="372307"/>
                  </a:lnTo>
                  <a:lnTo>
                    <a:pt x="284426" y="364965"/>
                  </a:lnTo>
                  <a:lnTo>
                    <a:pt x="276818" y="346891"/>
                  </a:lnTo>
                  <a:lnTo>
                    <a:pt x="254037" y="356490"/>
                  </a:lnTo>
                  <a:lnTo>
                    <a:pt x="251482" y="350401"/>
                  </a:lnTo>
                  <a:lnTo>
                    <a:pt x="283084" y="337114"/>
                  </a:lnTo>
                  <a:lnTo>
                    <a:pt x="304701" y="388526"/>
                  </a:lnTo>
                  <a:lnTo>
                    <a:pt x="273814" y="401523"/>
                  </a:lnTo>
                  <a:close/>
                  <a:moveTo>
                    <a:pt x="350425" y="355036"/>
                  </a:moveTo>
                  <a:cubicBezTo>
                    <a:pt x="341846" y="363511"/>
                    <a:pt x="333684" y="363648"/>
                    <a:pt x="326486" y="356354"/>
                  </a:cubicBezTo>
                  <a:cubicBezTo>
                    <a:pt x="320333" y="350136"/>
                    <a:pt x="320558" y="342577"/>
                    <a:pt x="324711" y="336159"/>
                  </a:cubicBezTo>
                  <a:lnTo>
                    <a:pt x="295359" y="331025"/>
                  </a:lnTo>
                  <a:lnTo>
                    <a:pt x="303375" y="323089"/>
                  </a:lnTo>
                  <a:lnTo>
                    <a:pt x="331001" y="328342"/>
                  </a:lnTo>
                  <a:lnTo>
                    <a:pt x="334769" y="324623"/>
                  </a:lnTo>
                  <a:lnTo>
                    <a:pt x="318502" y="308147"/>
                  </a:lnTo>
                  <a:lnTo>
                    <a:pt x="325282" y="301448"/>
                  </a:lnTo>
                  <a:lnTo>
                    <a:pt x="364491" y="341123"/>
                  </a:lnTo>
                  <a:lnTo>
                    <a:pt x="350425" y="355036"/>
                  </a:lnTo>
                  <a:close/>
                  <a:moveTo>
                    <a:pt x="392928" y="293993"/>
                  </a:moveTo>
                  <a:lnTo>
                    <a:pt x="334158" y="290539"/>
                  </a:lnTo>
                  <a:lnTo>
                    <a:pt x="337797" y="281534"/>
                  </a:lnTo>
                  <a:lnTo>
                    <a:pt x="355687" y="282867"/>
                  </a:lnTo>
                  <a:lnTo>
                    <a:pt x="362780" y="265339"/>
                  </a:lnTo>
                  <a:lnTo>
                    <a:pt x="348850" y="254181"/>
                  </a:lnTo>
                  <a:lnTo>
                    <a:pt x="352489" y="245160"/>
                  </a:lnTo>
                  <a:lnTo>
                    <a:pt x="397217" y="283365"/>
                  </a:lnTo>
                  <a:lnTo>
                    <a:pt x="392928" y="293993"/>
                  </a:lnTo>
                  <a:close/>
                  <a:moveTo>
                    <a:pt x="408680" y="235015"/>
                  </a:moveTo>
                  <a:lnTo>
                    <a:pt x="408512" y="244743"/>
                  </a:lnTo>
                  <a:lnTo>
                    <a:pt x="353068" y="225158"/>
                  </a:lnTo>
                  <a:lnTo>
                    <a:pt x="353269" y="213703"/>
                  </a:lnTo>
                  <a:lnTo>
                    <a:pt x="409387" y="195878"/>
                  </a:lnTo>
                  <a:lnTo>
                    <a:pt x="409219" y="205686"/>
                  </a:lnTo>
                  <a:lnTo>
                    <a:pt x="361237" y="219840"/>
                  </a:lnTo>
                  <a:lnTo>
                    <a:pt x="408680" y="235015"/>
                  </a:lnTo>
                  <a:close/>
                  <a:moveTo>
                    <a:pt x="386951" y="285390"/>
                  </a:moveTo>
                  <a:lnTo>
                    <a:pt x="387216" y="284747"/>
                  </a:lnTo>
                  <a:lnTo>
                    <a:pt x="368122" y="269468"/>
                  </a:lnTo>
                  <a:lnTo>
                    <a:pt x="362475" y="283462"/>
                  </a:lnTo>
                  <a:lnTo>
                    <a:pt x="386951" y="285390"/>
                  </a:lnTo>
                  <a:close/>
                  <a:moveTo>
                    <a:pt x="346874" y="114471"/>
                  </a:moveTo>
                  <a:cubicBezTo>
                    <a:pt x="357374" y="104630"/>
                    <a:pt x="358313" y="96260"/>
                    <a:pt x="350184" y="87576"/>
                  </a:cubicBezTo>
                  <a:lnTo>
                    <a:pt x="343999" y="81005"/>
                  </a:lnTo>
                  <a:lnTo>
                    <a:pt x="312951" y="110157"/>
                  </a:lnTo>
                  <a:lnTo>
                    <a:pt x="319586" y="117234"/>
                  </a:lnTo>
                  <a:cubicBezTo>
                    <a:pt x="327973" y="126159"/>
                    <a:pt x="336929" y="123805"/>
                    <a:pt x="346874" y="114471"/>
                  </a:cubicBezTo>
                  <a:close/>
                </a:path>
              </a:pathLst>
            </a:custGeom>
            <a:solidFill>
              <a:srgbClr val="FFFFFF">
                <a:alpha val="81000"/>
              </a:srgbClr>
            </a:solidFill>
            <a:ln w="80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42419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bille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34589E-DBEF-F10A-B123-19B3462ED4F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billede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7D5A1B-444A-F49D-1D90-6E0E039EB0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noFill/>
        </p:spPr>
        <p:txBody>
          <a:bodyPr bIns="576000"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CADE800-1B68-04FB-1A4D-A5DBDE2E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accent4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bg1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49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med tal -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9A67-CE19-7A2E-E102-A4CFFF68B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049" y="1132611"/>
            <a:ext cx="5080451" cy="1569660"/>
          </a:xfrm>
        </p:spPr>
        <p:txBody>
          <a:bodyPr>
            <a:noAutofit/>
          </a:bodyPr>
          <a:lstStyle/>
          <a:p>
            <a:r>
              <a:rPr lang="da-DK" noProof="0" dirty="0"/>
              <a:t>Overskrift i en til tre linjer — </a:t>
            </a:r>
            <a:r>
              <a:rPr lang="da-DK" noProof="0" dirty="0" err="1"/>
              <a:t>breaker</a:t>
            </a:r>
            <a:r>
              <a:rPr lang="da-DK" noProof="0" dirty="0"/>
              <a:t> med stort tal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9654A37-0579-BB07-208B-277EC9F4E6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0049" y="3110479"/>
            <a:ext cx="5080451" cy="75661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288000" indent="0">
              <a:buNone/>
              <a:defRPr/>
            </a:lvl2pPr>
          </a:lstStyle>
          <a:p>
            <a:pPr lvl="0"/>
            <a:r>
              <a:rPr lang="da-DK" noProof="0" dirty="0"/>
              <a:t>Manchet i </a:t>
            </a:r>
            <a:r>
              <a:rPr lang="da-DK" noProof="0" dirty="0" err="1"/>
              <a:t>maks</a:t>
            </a:r>
            <a:r>
              <a:rPr lang="da-DK" noProof="0" dirty="0"/>
              <a:t> tre linjer </a:t>
            </a:r>
            <a:r>
              <a:rPr lang="da-DK" noProof="0" dirty="0" err="1"/>
              <a:t>nostrum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veria</a:t>
            </a:r>
            <a:r>
              <a:rPr lang="da-DK" noProof="0" dirty="0"/>
              <a:t> </a:t>
            </a:r>
            <a:r>
              <a:rPr lang="da-DK" noProof="0" dirty="0" err="1"/>
              <a:t>velessus</a:t>
            </a:r>
            <a:r>
              <a:rPr lang="da-DK" noProof="0" dirty="0"/>
              <a:t> assimil </a:t>
            </a:r>
            <a:r>
              <a:rPr lang="da-DK" noProof="0" dirty="0" err="1"/>
              <a:t>imenihilibus</a:t>
            </a:r>
            <a:r>
              <a:rPr lang="da-DK" noProof="0" dirty="0"/>
              <a:t> as </a:t>
            </a:r>
            <a:r>
              <a:rPr lang="da-DK" noProof="0" dirty="0" err="1"/>
              <a:t>ressum</a:t>
            </a:r>
            <a:r>
              <a:rPr lang="da-DK" noProof="0" dirty="0"/>
              <a:t> </a:t>
            </a:r>
            <a:r>
              <a:rPr lang="da-DK" noProof="0" dirty="0" err="1"/>
              <a:t>que</a:t>
            </a:r>
            <a:r>
              <a:rPr lang="da-DK" noProof="0" dirty="0"/>
              <a:t> </a:t>
            </a:r>
            <a:r>
              <a:rPr lang="da-DK" noProof="0" dirty="0" err="1"/>
              <a:t>repella</a:t>
            </a:r>
            <a:r>
              <a:rPr lang="da-DK" noProof="0" dirty="0"/>
              <a:t> </a:t>
            </a:r>
            <a:r>
              <a:rPr lang="da-DK" noProof="0" dirty="0" err="1"/>
              <a:t>borume</a:t>
            </a:r>
            <a:r>
              <a:rPr lang="da-DK" noProof="0" dirty="0"/>
              <a:t> </a:t>
            </a:r>
            <a:r>
              <a:rPr lang="da-DK" noProof="0" dirty="0" err="1"/>
              <a:t>nimus</a:t>
            </a:r>
            <a:r>
              <a:rPr lang="da-DK" noProof="0" dirty="0"/>
              <a:t> </a:t>
            </a:r>
            <a:r>
              <a:rPr lang="da-DK" noProof="0" dirty="0" err="1"/>
              <a:t>dolupta</a:t>
            </a:r>
            <a:r>
              <a:rPr lang="da-DK" noProof="0" dirty="0"/>
              <a:t> </a:t>
            </a:r>
            <a:r>
              <a:rPr lang="da-DK" noProof="0" dirty="0" err="1"/>
              <a:t>tquam</a:t>
            </a:r>
            <a:r>
              <a:rPr lang="da-DK" noProof="0" dirty="0"/>
              <a:t> </a:t>
            </a:r>
            <a:r>
              <a:rPr lang="da-DK" noProof="0" dirty="0" err="1"/>
              <a:t>nate</a:t>
            </a:r>
            <a:r>
              <a:rPr lang="da-DK" noProof="0" dirty="0"/>
              <a:t> </a:t>
            </a:r>
            <a:r>
              <a:rPr lang="da-DK" noProof="0" dirty="0" err="1"/>
              <a:t>niminciis</a:t>
            </a:r>
            <a:r>
              <a:rPr lang="da-DK" noProof="0" dirty="0"/>
              <a:t> </a:t>
            </a:r>
            <a:r>
              <a:rPr lang="da-DK" noProof="0" dirty="0" err="1"/>
              <a:t>accaeserum</a:t>
            </a:r>
            <a:r>
              <a:rPr lang="da-DK" noProof="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7FE6D-2AD2-9772-9089-D20F6C7AD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 lIns="0" tIns="0" rIns="144000" bIns="36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57000" b="1">
                <a:solidFill>
                  <a:schemeClr val="tx2"/>
                </a:solidFill>
                <a:latin typeface="LFPressSerifOffc" panose="00000500000000000000" pitchFamily="2" charset="0"/>
              </a:defRPr>
            </a:lvl1pPr>
          </a:lstStyle>
          <a:p>
            <a:pPr lvl="0"/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03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B7343-A14E-37BF-1624-E57F696F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836613"/>
            <a:ext cx="11049000" cy="1046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5A28-EA63-BF77-879A-0A25A4C2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276475"/>
            <a:ext cx="11049001" cy="3502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0858-747F-383F-1168-68A5FD0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5700" y="6296789"/>
            <a:ext cx="1608138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255FD78-C43A-4BFC-A125-599C5504E2CB}" type="datetime2">
              <a:rPr lang="da-DK" smtClean="0"/>
              <a:t>12. september 2023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7C98-FCD5-6414-660E-A6F1A1411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9038" y="6295272"/>
            <a:ext cx="3497262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95C5-DFD0-E996-A578-B92EA7F5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499" y="6295272"/>
            <a:ext cx="1608139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Side </a:t>
            </a:r>
            <a:fld id="{855F907D-1812-4146-A530-318126756F5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79047D0-45C6-4C0A-832D-F9CB8CEBFB72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857361" y="5991228"/>
            <a:ext cx="763139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8" r:id="rId16"/>
    <p:sldLayoutId id="2147483679" r:id="rId17"/>
    <p:sldLayoutId id="2147483669" r:id="rId18"/>
    <p:sldLayoutId id="2147483676" r:id="rId19"/>
    <p:sldLayoutId id="2147483670" r:id="rId20"/>
    <p:sldLayoutId id="2147483671" r:id="rId21"/>
    <p:sldLayoutId id="2147483672" r:id="rId22"/>
    <p:sldLayoutId id="2147483673" r:id="rId23"/>
    <p:sldLayoutId id="2147483675" r:id="rId24"/>
    <p:sldLayoutId id="2147483677" r:id="rId25"/>
    <p:sldLayoutId id="2147483678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ClrTx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0"/>
        </a:spcBef>
        <a:buFont typeface="LFPressSansOffc" panose="00000500000000000000" pitchFamily="50" charset="0"/>
        <a:buNone/>
        <a:defRPr sz="1600" kern="1200">
          <a:solidFill>
            <a:srgbClr val="66BC84"/>
          </a:solidFill>
          <a:latin typeface="LFPressSansOffc dBold" panose="000007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2000"/>
        </a:lnSpc>
        <a:spcBef>
          <a:spcPts val="0"/>
        </a:spcBef>
        <a:spcAft>
          <a:spcPts val="2000"/>
        </a:spcAft>
        <a:buFont typeface="LFPressSansOffc" panose="00000500000000000000" pitchFamily="50" charset="0"/>
        <a:buNone/>
        <a:defRPr sz="1800" b="1" kern="1200">
          <a:solidFill>
            <a:srgbClr val="66BC84"/>
          </a:solidFill>
          <a:latin typeface="LFPressSerifOffc" panose="000005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8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4000" kern="1200" spc="70" baseline="0">
          <a:solidFill>
            <a:schemeClr val="tx2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137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562" userDrawn="1">
          <p15:clr>
            <a:srgbClr val="F26B43"/>
          </p15:clr>
        </p15:guide>
        <p15:guide id="7" pos="2738" userDrawn="1">
          <p15:clr>
            <a:srgbClr val="F26B43"/>
          </p15:clr>
        </p15:guide>
        <p15:guide id="8" pos="3752" userDrawn="1">
          <p15:clr>
            <a:srgbClr val="F26B43"/>
          </p15:clr>
        </p15:guide>
        <p15:guide id="9" pos="3928" userDrawn="1">
          <p15:clr>
            <a:srgbClr val="F26B43"/>
          </p15:clr>
        </p15:guide>
        <p15:guide id="10" pos="4941" userDrawn="1">
          <p15:clr>
            <a:srgbClr val="F26B43"/>
          </p15:clr>
        </p15:guide>
        <p15:guide id="11" pos="5117" userDrawn="1">
          <p15:clr>
            <a:srgbClr val="F26B43"/>
          </p15:clr>
        </p15:guide>
        <p15:guide id="12" pos="6130" userDrawn="1">
          <p15:clr>
            <a:srgbClr val="F26B43"/>
          </p15:clr>
        </p15:guide>
        <p15:guide id="13" pos="6306" userDrawn="1">
          <p15:clr>
            <a:srgbClr val="F26B43"/>
          </p15:clr>
        </p15:guide>
        <p15:guide id="14" pos="732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527" userDrawn="1">
          <p15:clr>
            <a:srgbClr val="F26B43"/>
          </p15:clr>
        </p15:guide>
        <p15:guide id="18" orient="horz" pos="3640" userDrawn="1">
          <p15:clr>
            <a:srgbClr val="F26B43"/>
          </p15:clr>
        </p15:guide>
        <p15:guide id="19" orient="horz" pos="1434" userDrawn="1">
          <p15:clr>
            <a:srgbClr val="F26B43"/>
          </p15:clr>
        </p15:guide>
        <p15:guide id="20" orient="horz" pos="709" userDrawn="1">
          <p15:clr>
            <a:srgbClr val="F26B43"/>
          </p15:clr>
        </p15:guide>
        <p15:guide id="21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90A20-F477-5389-C4B8-2EF74E5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00528"/>
            <a:ext cx="11620500" cy="4480762"/>
          </a:xfrm>
        </p:spPr>
        <p:txBody>
          <a:bodyPr/>
          <a:lstStyle/>
          <a:p>
            <a:r>
              <a:rPr lang="da-DK" sz="8000" dirty="0"/>
              <a:t>Hvordan omlægger man 90 køkkener i 12 kommuner? </a:t>
            </a:r>
            <a:br>
              <a:rPr lang="da-DK" sz="9600" dirty="0"/>
            </a:br>
            <a:br>
              <a:rPr lang="da-DK" sz="1800" dirty="0"/>
            </a:br>
            <a:r>
              <a:rPr lang="da-DK" sz="3200" dirty="0"/>
              <a:t>Trine Ring –Meyers </a:t>
            </a:r>
            <a:r>
              <a:rPr lang="da-DK" sz="3200" dirty="0" err="1"/>
              <a:t>Madhus</a:t>
            </a:r>
            <a:endParaRPr lang="da-DK" sz="36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A1E54B8-1F1D-6B10-E75B-643F0EEF714A}"/>
              </a:ext>
            </a:extLst>
          </p:cNvPr>
          <p:cNvSpPr txBox="1"/>
          <p:nvPr/>
        </p:nvSpPr>
        <p:spPr>
          <a:xfrm>
            <a:off x="0" y="5974834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Fonden for </a:t>
            </a:r>
            <a:r>
              <a:rPr lang="da-DK" b="1" dirty="0">
                <a:solidFill>
                  <a:schemeClr val="bg1"/>
                </a:solidFill>
              </a:rPr>
              <a:t>økologisk landbrug</a:t>
            </a:r>
          </a:p>
        </p:txBody>
      </p:sp>
    </p:spTree>
    <p:extLst>
      <p:ext uri="{BB962C8B-B14F-4D97-AF65-F5344CB8AC3E}">
        <p14:creationId xmlns:p14="http://schemas.microsoft.com/office/powerpoint/2010/main" val="298136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1B6AA1-3C3D-1642-9274-6B8572F91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21" y="152399"/>
            <a:ext cx="2323836" cy="3186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9BCC7-8C65-5F4A-A285-6824DBCB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665" y="152400"/>
            <a:ext cx="2323836" cy="3186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129D2-16FC-7C40-9AF2-8E18BF40FE86}"/>
              </a:ext>
            </a:extLst>
          </p:cNvPr>
          <p:cNvSpPr txBox="1"/>
          <p:nvPr/>
        </p:nvSpPr>
        <p:spPr>
          <a:xfrm>
            <a:off x="5881242" y="1475608"/>
            <a:ext cx="4479939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000" b="1">
                <a:solidFill>
                  <a:schemeClr val="accent2"/>
                </a:solidFill>
                <a:latin typeface="Meyer Grand Bold" panose="02000000000000000000" pitchFamily="2" charset="0"/>
              </a:rPr>
              <a:t>FAKTA</a:t>
            </a:r>
            <a:endParaRPr lang="en-GB" sz="3000" b="1">
              <a:solidFill>
                <a:schemeClr val="tx2"/>
              </a:solidFill>
              <a:latin typeface="Meyer Grand Bold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8478E-DBDD-754E-88F4-A1D3888FB8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7408" y="2686507"/>
            <a:ext cx="3186906" cy="485128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9274924-D633-1F42-B0C7-E82B0E2E48F3}"/>
              </a:ext>
            </a:extLst>
          </p:cNvPr>
          <p:cNvSpPr txBox="1"/>
          <p:nvPr/>
        </p:nvSpPr>
        <p:spPr>
          <a:xfrm>
            <a:off x="5997194" y="2104045"/>
            <a:ext cx="5718048" cy="334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Meyer Grand Light" panose="02000000000000000000" pitchFamily="2" charset="0"/>
              </a:rPr>
              <a:t>Midler til omstilling fra Fonden for Økologisk Landbrug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Meyer Grand Light" panose="02000000000000000000" pitchFamily="2" charset="0"/>
              </a:rPr>
              <a:t>Projektet forløber i 2023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Meyer Grand Light" panose="02000000000000000000" pitchFamily="2" charset="0"/>
              </a:rPr>
              <a:t>90 offentlige køkkener fordelt på 12 kommuner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Meyer Grand Light" panose="02000000000000000000" pitchFamily="2" charset="0"/>
              </a:rPr>
              <a:t>Erfaringer fra omstillingsprojekt Økologi og madglæde 2022 – 45 køkkener fordelt på 6 kommuner</a:t>
            </a:r>
          </a:p>
          <a:p>
            <a:pPr lvl="1">
              <a:lnSpc>
                <a:spcPct val="2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731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804A4-9B77-7A41-B572-8A76231747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456" y="156606"/>
            <a:ext cx="5013833" cy="6546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EEBC3-2C2A-DF43-81E0-8076F0752DBE}"/>
              </a:ext>
            </a:extLst>
          </p:cNvPr>
          <p:cNvSpPr txBox="1"/>
          <p:nvPr/>
        </p:nvSpPr>
        <p:spPr>
          <a:xfrm>
            <a:off x="877265" y="1475608"/>
            <a:ext cx="5335231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000" b="1">
                <a:solidFill>
                  <a:schemeClr val="accent2"/>
                </a:solidFill>
                <a:latin typeface="Meyer Grand Bold" panose="02000000000000000000" pitchFamily="2" charset="0"/>
              </a:rPr>
              <a:t>FORMÅL</a:t>
            </a:r>
            <a:endParaRPr lang="en-GB" sz="3000" b="1">
              <a:solidFill>
                <a:schemeClr val="tx2"/>
              </a:solidFill>
              <a:latin typeface="Meyer Grand Bol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399B5-E72A-5446-8770-3891A8B4989B}"/>
              </a:ext>
            </a:extLst>
          </p:cNvPr>
          <p:cNvSpPr txBox="1"/>
          <p:nvPr/>
        </p:nvSpPr>
        <p:spPr>
          <a:xfrm>
            <a:off x="883321" y="2435937"/>
            <a:ext cx="4923060" cy="240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da-DK">
                <a:latin typeface="Meyer Grand Light" panose="02000000000000000000" pitchFamily="2" charset="0"/>
              </a:rPr>
              <a:t>​Projektet skal sikre en markant økologisk omlægning, hvor også klimavenlige kostråd, høj spisekvalitet og reduktion af madspild indgår i et samlet hele til gavn for miljø, medarbejdere og borgere.</a:t>
            </a:r>
            <a:endParaRPr lang="en-US"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endParaRPr lang="en-DK" sz="1400">
              <a:solidFill>
                <a:schemeClr val="tx2"/>
              </a:solidFill>
              <a:latin typeface="Meyer Gran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6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1B6AA1-3C3D-1642-9274-6B8572F91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21" y="152399"/>
            <a:ext cx="2323836" cy="3186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9BCC7-8C65-5F4A-A285-6824DBCB5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665" y="152400"/>
            <a:ext cx="2323836" cy="3186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129D2-16FC-7C40-9AF2-8E18BF40FE86}"/>
              </a:ext>
            </a:extLst>
          </p:cNvPr>
          <p:cNvSpPr txBox="1"/>
          <p:nvPr/>
        </p:nvSpPr>
        <p:spPr>
          <a:xfrm>
            <a:off x="5881242" y="1475608"/>
            <a:ext cx="4479939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000" b="1" dirty="0">
                <a:solidFill>
                  <a:schemeClr val="accent2"/>
                </a:solidFill>
                <a:latin typeface="Meyer Grand Bold" panose="02000000000000000000" pitchFamily="2" charset="0"/>
              </a:rPr>
              <a:t>FOKUSOMRÅDER</a:t>
            </a:r>
            <a:endParaRPr lang="en-GB" sz="3000" b="1" dirty="0">
              <a:solidFill>
                <a:schemeClr val="tx2"/>
              </a:solidFill>
              <a:latin typeface="Meyer Grand Bold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8478E-DBDD-754E-88F4-A1D3888FB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7408" y="2686507"/>
            <a:ext cx="3186906" cy="485128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9274924-D633-1F42-B0C7-E82B0E2E48F3}"/>
              </a:ext>
            </a:extLst>
          </p:cNvPr>
          <p:cNvSpPr txBox="1"/>
          <p:nvPr/>
        </p:nvSpPr>
        <p:spPr>
          <a:xfrm>
            <a:off x="5997194" y="2338665"/>
            <a:ext cx="5718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>
                <a:latin typeface="Meyer Grand Light" panose="02000000000000000000" pitchFamily="2" charset="0"/>
              </a:rPr>
              <a:t>Økologi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>
                <a:latin typeface="Meyer Grand Light" panose="02000000000000000000" pitchFamily="2" charset="0"/>
              </a:rPr>
              <a:t>Madfaglighed og kulinarisk kvalitet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>
                <a:latin typeface="Meyer Grand Light" panose="02000000000000000000" pitchFamily="2" charset="0"/>
              </a:rPr>
              <a:t>Klima og bæredygtighed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>
                <a:latin typeface="Meyer Grand Light" panose="02000000000000000000" pitchFamily="2" charset="0"/>
              </a:rPr>
              <a:t>Madspild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>
                <a:latin typeface="Meyer Grand Light" panose="02000000000000000000" pitchFamily="2" charset="0"/>
              </a:rPr>
              <a:t>Tværfagligt samarbejde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a-DK">
                <a:latin typeface="Meyer Grand Light" panose="02000000000000000000" pitchFamily="2" charset="0"/>
              </a:rPr>
              <a:t>Madpædagogik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46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448C9-FB0A-0944-A3F9-EEEC3085E6A2}"/>
              </a:ext>
            </a:extLst>
          </p:cNvPr>
          <p:cNvSpPr txBox="1"/>
          <p:nvPr/>
        </p:nvSpPr>
        <p:spPr>
          <a:xfrm>
            <a:off x="877265" y="1796558"/>
            <a:ext cx="5335231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000" b="1">
                <a:solidFill>
                  <a:schemeClr val="accent2"/>
                </a:solidFill>
                <a:latin typeface="Meyer Grand Bold" panose="02000000000000000000" pitchFamily="2" charset="0"/>
              </a:rPr>
              <a:t>AKTIVITETER OG INDSATSER</a:t>
            </a:r>
            <a:endParaRPr lang="en-GB" sz="3000" b="1">
              <a:solidFill>
                <a:schemeClr val="bg1"/>
              </a:solidFill>
              <a:latin typeface="Meyer Grand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B04D7-C011-0347-8C74-55CADBBD0B0B}"/>
              </a:ext>
            </a:extLst>
          </p:cNvPr>
          <p:cNvSpPr txBox="1"/>
          <p:nvPr/>
        </p:nvSpPr>
        <p:spPr>
          <a:xfrm>
            <a:off x="877266" y="2871712"/>
            <a:ext cx="4923060" cy="237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Omlægningsworkshop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 ​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Indkøbsanalyser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 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Rådgivning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i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køkken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/institution ​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Kurser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 ​</a:t>
            </a:r>
          </a:p>
          <a:p>
            <a:pPr marL="285750" indent="-285750">
              <a:lnSpc>
                <a:spcPts val="2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Ekskursioner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og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gårdbesøg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  I </a:t>
            </a:r>
            <a:r>
              <a:rPr lang="en-GB" dirty="0" err="1">
                <a:solidFill>
                  <a:schemeClr val="bg1"/>
                </a:solidFill>
                <a:latin typeface="Meyer Grand Light" panose="02000000000000000000" pitchFamily="2" charset="0"/>
              </a:rPr>
              <a:t>samarbejde</a:t>
            </a:r>
            <a:r>
              <a:rPr lang="en-GB" dirty="0">
                <a:solidFill>
                  <a:schemeClr val="bg1"/>
                </a:solidFill>
                <a:latin typeface="Meyer Grand Light" panose="02000000000000000000" pitchFamily="2" charset="0"/>
              </a:rPr>
              <a:t> med LF </a:t>
            </a:r>
          </a:p>
          <a:p>
            <a:pPr marL="171450" indent="-171450">
              <a:lnSpc>
                <a:spcPts val="20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TSTAR PRO" panose="0200080603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F1EA1-B12D-2E42-8E7D-3B32CD7B7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0" y="1123951"/>
            <a:ext cx="385286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1145"/>
            <a:ext cx="11865429" cy="6604870"/>
          </a:xfrm>
          <a:custGeom>
            <a:avLst/>
            <a:gdLst/>
            <a:ahLst/>
            <a:cxnLst/>
            <a:rect l="l" t="t" r="r" b="b"/>
            <a:pathLst>
              <a:path w="9432290" h="6552565">
                <a:moveTo>
                  <a:pt x="9431997" y="0"/>
                </a:moveTo>
                <a:lnTo>
                  <a:pt x="0" y="0"/>
                </a:lnTo>
                <a:lnTo>
                  <a:pt x="0" y="6552006"/>
                </a:lnTo>
                <a:lnTo>
                  <a:pt x="9431997" y="6552006"/>
                </a:lnTo>
                <a:lnTo>
                  <a:pt x="9431997" y="0"/>
                </a:lnTo>
                <a:close/>
              </a:path>
            </a:pathLst>
          </a:custGeom>
          <a:solidFill>
            <a:srgbClr val="49504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1095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6039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1095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6039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0998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5930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0878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5824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0998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5930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0878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25824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00773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571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50661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25612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5043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00773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7571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50661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25612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5043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00556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25381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75502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00556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25381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75502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51095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26039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51095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26039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00998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75930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50878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25824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00998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75930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50878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25824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00773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7571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50661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25612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5043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700773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7571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50661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25612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95043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00556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25381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575502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00556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325381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75502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451095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26039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51095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26039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200998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75930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50878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25824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00998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75930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950878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25824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700773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7571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50661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825612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5043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00773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07571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450661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825612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95043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200556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325381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75502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200556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25381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75502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451095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826039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451095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826039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00998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75930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950878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325824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200998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75930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950878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325824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700773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07571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450661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825612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95043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700773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07571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450661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825612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95043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200556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25381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575502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200556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25381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75502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451095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826039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200998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575930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950878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325824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700773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07571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450661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825612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95043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00556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25381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575502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451095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826039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451095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826039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200998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575930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950878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325824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200998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575930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950878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325824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700773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07571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450661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825612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95043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700773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07571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450661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825612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95043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200556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325381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575502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200556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325381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575502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451095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826039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451095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826039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200998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575930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950878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325824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200998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575930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950878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325824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700773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07571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4450661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825612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95043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3700773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07571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450661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825612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5043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200556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325381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575502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200556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325381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575502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451095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826039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451095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826039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200998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575930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950878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325824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200998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575930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2950878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3325824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700773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07571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450661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825612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95043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3700773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407571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450661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825612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95043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200556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325381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575502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200556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325381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5575502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51095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826039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51095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826039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200998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575930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2950878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325824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200998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575930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950878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3325824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3700773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407571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450661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825612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595043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3700773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07571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450661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825612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595043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200556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325381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575502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5200556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325381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5575502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451095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826039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200998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575930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950878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325824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3700773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07571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450661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825612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595043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5200556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325381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575502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696054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7070999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696054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070999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7445960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7820892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8195838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570786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7445960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7820892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8195838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8570786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8945733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932067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9695621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0070573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8945733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932067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695621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0070573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044551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044551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6696054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7070999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6696054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070999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7445960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820892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8195838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570786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445960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7820892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195838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8570786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8945733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932067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9695621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0070573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945733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932067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9695621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0070573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044551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044551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6696054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7070999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6696054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7070999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7445960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7820892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8195838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8570786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7445960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7820892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8195838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8570786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8945733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932067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9695621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0070573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8945733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932067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9695621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0070573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044551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044551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6696054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7070999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6696054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7070999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7445960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7820892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8195838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8570786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7445960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7820892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8195838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8570786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8945733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932067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9695621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0070573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8945733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932067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9695621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0070573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044551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044551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6696054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7070999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7445960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7820892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8195838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8570786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8945733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932067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9695621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0070573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044551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6696054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7070999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6696054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7070999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7445960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7820892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8195838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8570786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7445960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7820892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8195838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8570786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8945733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932067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9695621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0070573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8945733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932067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9695621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0070573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044551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044551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6696054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7070999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6696054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7070999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7445960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7820892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8195838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8570786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7445960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7820892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8195838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8570786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8945733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932067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9695621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0070573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8945733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932067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9695621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0070573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044551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044551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6696054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7070999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6696054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7070999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7445960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7820892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8195838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8570786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7445960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7820892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8195838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8570786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8945733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932067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9695621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0070573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8945733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932067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9695621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0070573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044551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044551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6696054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7070999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6696054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7070999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7445960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7820892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8195838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8570786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7445960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7820892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8195838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8570786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8945733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932067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9695621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0070573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8945733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932067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9695621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0070573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044551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044551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6696054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7070999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7445960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7820892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8195838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8570786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8945733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932067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9695621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0070573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044551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object 453"/>
          <p:cNvSpPr txBox="1">
            <a:spLocks noGrp="1"/>
          </p:cNvSpPr>
          <p:nvPr>
            <p:ph type="title"/>
          </p:nvPr>
        </p:nvSpPr>
        <p:spPr>
          <a:xfrm>
            <a:off x="3048158" y="2453209"/>
            <a:ext cx="6548640" cy="1724342"/>
          </a:xfrm>
          <a:prstGeom prst="rect">
            <a:avLst/>
          </a:prstGeom>
        </p:spPr>
        <p:txBody>
          <a:bodyPr vert="horz" wrap="square" lIns="0" tIns="12724" rIns="0" bIns="0" rtlCol="0" anchor="ctr">
            <a:spAutoFit/>
          </a:bodyPr>
          <a:lstStyle/>
          <a:p>
            <a:pPr marL="12724">
              <a:lnSpc>
                <a:spcPct val="100000"/>
              </a:lnSpc>
              <a:spcBef>
                <a:spcPts val="100"/>
              </a:spcBef>
            </a:pPr>
            <a:r>
              <a:rPr lang="da-DK" sz="5561" spc="-75" dirty="0">
                <a:solidFill>
                  <a:srgbClr val="E0918B"/>
                </a:solidFill>
              </a:rPr>
              <a:t>VEJEN TIL OMSTILLING</a:t>
            </a:r>
            <a:endParaRPr sz="5561" dirty="0"/>
          </a:p>
        </p:txBody>
      </p:sp>
      <p:sp>
        <p:nvSpPr>
          <p:cNvPr id="455" name="object 455"/>
          <p:cNvSpPr txBox="1"/>
          <p:nvPr/>
        </p:nvSpPr>
        <p:spPr>
          <a:xfrm>
            <a:off x="5589100" y="6106361"/>
            <a:ext cx="1018521" cy="361349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4" b="1" i="0" u="none" strike="noStrike" kern="1200" cap="none" spc="0" normalizeH="0" baseline="0" noProof="0">
                <a:ln>
                  <a:noFill/>
                </a:ln>
                <a:solidFill>
                  <a:srgbClr val="F0EADC"/>
                </a:solidFill>
                <a:effectLst/>
                <a:uLnTx/>
                <a:uFillTx/>
                <a:latin typeface="Meyer Grand Bold"/>
                <a:ea typeface="+mn-ea"/>
                <a:cs typeface="Meyer Grand Bold"/>
              </a:rPr>
              <a:t>MEYERS</a:t>
            </a:r>
            <a:endParaRPr kumimoji="0" sz="2204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eyer Grand Bold"/>
              <a:ea typeface="+mn-ea"/>
              <a:cs typeface="Meyer Grand Bold"/>
            </a:endParaRPr>
          </a:p>
        </p:txBody>
      </p:sp>
    </p:spTree>
    <p:extLst>
      <p:ext uri="{BB962C8B-B14F-4D97-AF65-F5344CB8AC3E}">
        <p14:creationId xmlns:p14="http://schemas.microsoft.com/office/powerpoint/2010/main" val="68140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804A4-9B77-7A41-B572-8A76231747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0" y="255666"/>
            <a:ext cx="4860925" cy="6346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EEBC3-2C2A-DF43-81E0-8076F0752DBE}"/>
              </a:ext>
            </a:extLst>
          </p:cNvPr>
          <p:cNvSpPr txBox="1"/>
          <p:nvPr/>
        </p:nvSpPr>
        <p:spPr>
          <a:xfrm>
            <a:off x="760769" y="1126286"/>
            <a:ext cx="533523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000" b="1" dirty="0">
                <a:solidFill>
                  <a:schemeClr val="accent2"/>
                </a:solidFill>
                <a:latin typeface="Meyer Grand Bold" panose="02000000000000000000" pitchFamily="2" charset="0"/>
              </a:rPr>
              <a:t>SÅDAN NÅR VI MÅLET</a:t>
            </a:r>
            <a:endParaRPr lang="en-GB" sz="3000" b="1" dirty="0">
              <a:solidFill>
                <a:schemeClr val="tx2"/>
              </a:solidFill>
              <a:latin typeface="Meyer Grand Bol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8A59B-010A-544C-9BF5-017F7D871669}"/>
              </a:ext>
            </a:extLst>
          </p:cNvPr>
          <p:cNvSpPr txBox="1"/>
          <p:nvPr/>
        </p:nvSpPr>
        <p:spPr>
          <a:xfrm>
            <a:off x="760769" y="2042841"/>
            <a:ext cx="5335230" cy="4311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b="1" dirty="0">
                <a:solidFill>
                  <a:schemeClr val="accent2"/>
                </a:solidFill>
                <a:latin typeface="Meyer Grand Bold" panose="02000000000000000000" pitchFamily="2" charset="0"/>
              </a:rPr>
              <a:t>DE VIGTIGSTE VEJE TIL MÅLET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 err="1">
                <a:latin typeface="TSTAR PRO" panose="02000806030000020004" pitchFamily="2" charset="0"/>
              </a:rPr>
              <a:t>Velsmagende</a:t>
            </a:r>
            <a:r>
              <a:rPr lang="en-GB" sz="1400" dirty="0">
                <a:latin typeface="TSTAR PRO" panose="02000806030000020004" pitchFamily="2" charset="0"/>
              </a:rPr>
              <a:t> mad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TSTAR PRO" panose="02000806030000020004" pitchFamily="2" charset="0"/>
              </a:rPr>
              <a:t>Mere </a:t>
            </a:r>
            <a:r>
              <a:rPr lang="en-GB" sz="1400" dirty="0" err="1">
                <a:latin typeface="TSTAR PRO" panose="02000806030000020004" pitchFamily="2" charset="0"/>
              </a:rPr>
              <a:t>grønt</a:t>
            </a:r>
            <a:r>
              <a:rPr lang="en-GB" sz="1400" dirty="0">
                <a:latin typeface="TSTAR PRO" panose="02000806030000020004" pitchFamily="2" charset="0"/>
              </a:rPr>
              <a:t> – </a:t>
            </a:r>
            <a:r>
              <a:rPr lang="en-GB" sz="1400" dirty="0" err="1">
                <a:latin typeface="TSTAR PRO" panose="02000806030000020004" pitchFamily="2" charset="0"/>
              </a:rPr>
              <a:t>mindre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  <a:r>
              <a:rPr lang="en-GB" sz="1400" dirty="0" err="1">
                <a:latin typeface="TSTAR PRO" panose="02000806030000020004" pitchFamily="2" charset="0"/>
              </a:rPr>
              <a:t>kød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TSTAR PRO" panose="02000806030000020004" pitchFamily="2" charset="0"/>
              </a:rPr>
              <a:t>Mere </a:t>
            </a:r>
            <a:r>
              <a:rPr lang="en-GB" sz="1400" dirty="0" err="1">
                <a:latin typeface="TSTAR PRO" panose="02000806030000020004" pitchFamily="2" charset="0"/>
              </a:rPr>
              <a:t>lyst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  <a:r>
              <a:rPr lang="en-GB" sz="1400" dirty="0" err="1">
                <a:latin typeface="TSTAR PRO" panose="02000806030000020004" pitchFamily="2" charset="0"/>
              </a:rPr>
              <a:t>kød</a:t>
            </a:r>
            <a:r>
              <a:rPr lang="en-GB" sz="1400" dirty="0">
                <a:latin typeface="TSTAR PRO" panose="02000806030000020004" pitchFamily="2" charset="0"/>
              </a:rPr>
              <a:t> – </a:t>
            </a:r>
            <a:r>
              <a:rPr lang="en-GB" sz="1400" dirty="0" err="1">
                <a:latin typeface="TSTAR PRO" panose="02000806030000020004" pitchFamily="2" charset="0"/>
              </a:rPr>
              <a:t>mindre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  <a:r>
              <a:rPr lang="en-GB" sz="1400" dirty="0" err="1">
                <a:latin typeface="TSTAR PRO" panose="02000806030000020004" pitchFamily="2" charset="0"/>
              </a:rPr>
              <a:t>rødt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  <a:r>
              <a:rPr lang="en-GB" sz="1400" dirty="0" err="1">
                <a:latin typeface="TSTAR PRO" panose="02000806030000020004" pitchFamily="2" charset="0"/>
              </a:rPr>
              <a:t>kød</a:t>
            </a:r>
            <a:endParaRPr lang="en-GB" sz="1400" dirty="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 err="1">
                <a:latin typeface="TSTAR PRO" panose="02000806030000020004" pitchFamily="2" charset="0"/>
              </a:rPr>
              <a:t>Mindre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  <a:r>
              <a:rPr lang="en-GB" sz="1400" dirty="0" err="1">
                <a:latin typeface="TSTAR PRO" panose="02000806030000020004" pitchFamily="2" charset="0"/>
              </a:rPr>
              <a:t>madspild</a:t>
            </a:r>
            <a:endParaRPr lang="en-GB" sz="1400" dirty="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 err="1">
                <a:latin typeface="TSTAR PRO" panose="02000806030000020004" pitchFamily="2" charset="0"/>
              </a:rPr>
              <a:t>Flere</a:t>
            </a:r>
            <a:r>
              <a:rPr lang="en-GB" sz="1400" dirty="0">
                <a:latin typeface="TSTAR PRO" panose="02000806030000020004" pitchFamily="2" charset="0"/>
              </a:rPr>
              <a:t> </a:t>
            </a:r>
            <a:r>
              <a:rPr lang="en-GB" sz="1400" dirty="0" err="1">
                <a:latin typeface="TSTAR PRO" panose="02000806030000020004" pitchFamily="2" charset="0"/>
              </a:rPr>
              <a:t>bælgfrugter</a:t>
            </a:r>
            <a:endParaRPr lang="en-GB" sz="1400" dirty="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 err="1">
                <a:latin typeface="TSTAR PRO"/>
              </a:rPr>
              <a:t>Grønt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værtskab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i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kantinerne</a:t>
            </a:r>
            <a:r>
              <a:rPr lang="en-GB" sz="1400" dirty="0">
                <a:latin typeface="TSTAR PRO"/>
              </a:rPr>
              <a:t> – de </a:t>
            </a:r>
            <a:r>
              <a:rPr lang="en-GB" sz="1400" dirty="0" err="1">
                <a:latin typeface="TSTAR PRO"/>
              </a:rPr>
              <a:t>spisende</a:t>
            </a:r>
            <a:r>
              <a:rPr lang="en-GB" sz="1400" dirty="0">
                <a:latin typeface="TSTAR PRO"/>
              </a:rPr>
              <a:t> med </a:t>
            </a:r>
            <a:r>
              <a:rPr lang="en-GB" sz="1400" dirty="0" err="1">
                <a:latin typeface="TSTAR PRO"/>
              </a:rPr>
              <a:t>på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rejsen</a:t>
            </a:r>
            <a:r>
              <a:rPr lang="en-GB" sz="1400" dirty="0">
                <a:latin typeface="TSTAR PRO"/>
              </a:rPr>
              <a:t>  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accent2"/>
                </a:solidFill>
                <a:latin typeface="Meyer Grand Bold" panose="02000000000000000000" pitchFamily="2" charset="0"/>
              </a:rPr>
              <a:t>CENTRALE VÆRKTØJER</a:t>
            </a:r>
            <a:endParaRPr lang="en-GB" sz="1400" dirty="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latin typeface="TSTAR PRO" panose="02000806030000020004" pitchFamily="50" charset="0"/>
                <a:cs typeface="Calibri"/>
              </a:rPr>
              <a:t>Opskriftssystem</a:t>
            </a:r>
            <a:r>
              <a:rPr lang="en-US" sz="1400" dirty="0">
                <a:latin typeface="TSTAR PRO" panose="02000806030000020004" pitchFamily="50" charset="0"/>
                <a:cs typeface="Calibri"/>
              </a:rPr>
              <a:t> med </a:t>
            </a:r>
            <a:r>
              <a:rPr lang="en-US" sz="1400" dirty="0" err="1">
                <a:latin typeface="TSTAR PRO" panose="02000806030000020004" pitchFamily="50" charset="0"/>
                <a:cs typeface="Calibri"/>
              </a:rPr>
              <a:t>klima</a:t>
            </a:r>
            <a:r>
              <a:rPr lang="en-US" sz="1400" dirty="0">
                <a:latin typeface="TSTAR PRO" panose="02000806030000020004" pitchFamily="50" charset="0"/>
                <a:cs typeface="Calibri"/>
              </a:rPr>
              <a:t>- </a:t>
            </a:r>
            <a:r>
              <a:rPr lang="en-US" sz="1400" dirty="0" err="1">
                <a:latin typeface="TSTAR PRO" panose="02000806030000020004" pitchFamily="50" charset="0"/>
                <a:cs typeface="Calibri"/>
              </a:rPr>
              <a:t>og</a:t>
            </a:r>
            <a:r>
              <a:rPr lang="en-US" sz="1400" dirty="0">
                <a:latin typeface="TSTAR PRO" panose="02000806030000020004" pitchFamily="50" charset="0"/>
                <a:cs typeface="Calibri"/>
              </a:rPr>
              <a:t> </a:t>
            </a:r>
            <a:r>
              <a:rPr lang="en-US" sz="1400" dirty="0" err="1">
                <a:latin typeface="TSTAR PRO" panose="02000806030000020004" pitchFamily="50" charset="0"/>
                <a:cs typeface="Calibri"/>
              </a:rPr>
              <a:t>ernæringsdata</a:t>
            </a:r>
            <a:r>
              <a:rPr lang="en-US" sz="1400" dirty="0">
                <a:latin typeface="TSTAR PRO" panose="02000806030000020004" pitchFamily="50" charset="0"/>
                <a:cs typeface="Calibri"/>
              </a:rPr>
              <a:t> (Frida, WRI </a:t>
            </a:r>
            <a:r>
              <a:rPr lang="en-US" sz="1400" dirty="0" err="1">
                <a:latin typeface="TSTAR PRO" panose="02000806030000020004" pitchFamily="50" charset="0"/>
                <a:cs typeface="Calibri"/>
              </a:rPr>
              <a:t>og</a:t>
            </a:r>
            <a:r>
              <a:rPr lang="en-US" sz="1400" dirty="0">
                <a:latin typeface="TSTAR PRO" panose="02000806030000020004" pitchFamily="50" charset="0"/>
                <a:cs typeface="Calibri"/>
              </a:rPr>
              <a:t> Concito)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TSTAR PRO" panose="02000806030000020004" pitchFamily="50" charset="0"/>
                <a:cs typeface="Calibri"/>
              </a:rPr>
              <a:t>CO2-rapporter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TSTAR PRO"/>
              </a:rPr>
              <a:t>Klima- </a:t>
            </a:r>
            <a:r>
              <a:rPr lang="en-GB" sz="1400" dirty="0" err="1">
                <a:latin typeface="TSTAR PRO"/>
              </a:rPr>
              <a:t>og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ernæringsdata</a:t>
            </a:r>
            <a:r>
              <a:rPr lang="en-GB" sz="1400" dirty="0">
                <a:latin typeface="TSTAR PRO"/>
              </a:rPr>
              <a:t> </a:t>
            </a: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GB" sz="1400" dirty="0" err="1">
                <a:latin typeface="TSTAR PRO"/>
              </a:rPr>
              <a:t>Kommunikation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af</a:t>
            </a:r>
            <a:r>
              <a:rPr lang="en-GB" sz="1400" dirty="0">
                <a:latin typeface="TSTAR PRO"/>
              </a:rPr>
              <a:t> </a:t>
            </a:r>
            <a:r>
              <a:rPr lang="en-GB" sz="1400" dirty="0" err="1">
                <a:latin typeface="TSTAR PRO"/>
              </a:rPr>
              <a:t>maden</a:t>
            </a:r>
            <a:r>
              <a:rPr lang="en-GB" sz="1400" dirty="0">
                <a:latin typeface="TSTAR PRO"/>
              </a:rPr>
              <a:t> – </a:t>
            </a:r>
            <a:r>
              <a:rPr lang="en-GB" sz="1400" dirty="0" err="1">
                <a:latin typeface="TSTAR PRO"/>
              </a:rPr>
              <a:t>ikke</a:t>
            </a:r>
            <a:r>
              <a:rPr lang="en-GB" sz="1400" dirty="0">
                <a:latin typeface="TSTAR PRO"/>
              </a:rPr>
              <a:t> det der mangler</a:t>
            </a:r>
            <a:endParaRPr lang="en-GB" sz="1400" dirty="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400" dirty="0">
              <a:latin typeface="TSTAR PRO" panose="020008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B1B65852-8F63-4F71-AC3A-70050D748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22098678-01FD-D4E2-8778-EC7F36F493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EFCD21-F5BD-CC9A-B77D-BFC422BE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Mad &amp; Måltidsstrategi 2020-2025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00E34C-561E-CD58-2490-91091E79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16</a:t>
            </a:fld>
            <a:endParaRPr lang="da-DK" noProof="0" dirty="0"/>
          </a:p>
        </p:txBody>
      </p:sp>
      <p:pic>
        <p:nvPicPr>
          <p:cNvPr id="12" name="Billede 11" descr="Et billede, der indeholder tekst, skærmbillede, diagram, design&#10;&#10;Automatisk genereret beskrivelse">
            <a:extLst>
              <a:ext uri="{FF2B5EF4-FFF2-40B4-BE49-F238E27FC236}">
                <a16:creationId xmlns:a16="http://schemas.microsoft.com/office/drawing/2014/main" id="{4D63D473-EA75-78B9-03F9-C19E262F0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32" y="0"/>
            <a:ext cx="5102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B1B65852-8F63-4F71-AC3A-70050D748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DEFCD21-F5BD-CC9A-B77D-BFC422BE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Mad &amp; Måltidsstrategi 2020-2025</a:t>
            </a:r>
            <a:endParaRPr lang="da-DK" noProof="0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00E34C-561E-CD58-2490-91091E79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17</a:t>
            </a:fld>
            <a:endParaRPr lang="da-DK" noProof="0" dirty="0"/>
          </a:p>
        </p:txBody>
      </p:sp>
      <p:pic>
        <p:nvPicPr>
          <p:cNvPr id="20" name="Billede 19" descr="Et billede, der indeholder tekst, skærmbillede, nummer/tal, software&#10;&#10;Automatisk genereret beskrivelse">
            <a:extLst>
              <a:ext uri="{FF2B5EF4-FFF2-40B4-BE49-F238E27FC236}">
                <a16:creationId xmlns:a16="http://schemas.microsoft.com/office/drawing/2014/main" id="{12E0285D-CF2F-FA0A-B45F-EBE7EAE40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3" y="46207"/>
            <a:ext cx="5279904" cy="69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8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9C4AFD-CD43-8443-AA90-78567376CBA0}"/>
              </a:ext>
            </a:extLst>
          </p:cNvPr>
          <p:cNvSpPr txBox="1"/>
          <p:nvPr/>
        </p:nvSpPr>
        <p:spPr>
          <a:xfrm>
            <a:off x="495759" y="739907"/>
            <a:ext cx="347150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GB" sz="3000" b="1">
                <a:solidFill>
                  <a:schemeClr val="accent2"/>
                </a:solidFill>
                <a:latin typeface="Meyer Grand Bold" panose="02000000000000000000" pitchFamily="2" charset="0"/>
              </a:rPr>
              <a:t>CO2-MÅLING 2018  </a:t>
            </a:r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B265AC4A-B04B-4EDE-8F2A-52784A294895}"/>
              </a:ext>
            </a:extLst>
          </p:cNvPr>
          <p:cNvGraphicFramePr>
            <a:graphicFrameLocks/>
          </p:cNvGraphicFramePr>
          <p:nvPr/>
        </p:nvGraphicFramePr>
        <p:xfrm>
          <a:off x="1459078" y="2314300"/>
          <a:ext cx="3948804" cy="408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737E9A20-0DF6-4451-9A7C-17E417A86782}"/>
              </a:ext>
            </a:extLst>
          </p:cNvPr>
          <p:cNvSpPr txBox="1"/>
          <p:nvPr/>
        </p:nvSpPr>
        <p:spPr>
          <a:xfrm>
            <a:off x="7866057" y="1714136"/>
            <a:ext cx="27735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TSTAR PRO" panose="02000806030000020004" pitchFamily="50" charset="0"/>
              </a:rPr>
              <a:t>Råvarer</a:t>
            </a:r>
            <a:r>
              <a:rPr lang="en-US" b="1">
                <a:latin typeface="TSTAR PRO" panose="02000806030000020004" pitchFamily="50" charset="0"/>
              </a:rPr>
              <a:t> </a:t>
            </a:r>
            <a:r>
              <a:rPr lang="en-US" b="1" err="1">
                <a:latin typeface="TSTAR PRO" panose="02000806030000020004" pitchFamily="50" charset="0"/>
              </a:rPr>
              <a:t>fordelt</a:t>
            </a:r>
            <a:r>
              <a:rPr lang="en-US" b="1">
                <a:latin typeface="TSTAR PRO" panose="02000806030000020004" pitchFamily="50" charset="0"/>
              </a:rPr>
              <a:t> </a:t>
            </a:r>
            <a:r>
              <a:rPr lang="en-US" b="1" err="1">
                <a:latin typeface="TSTAR PRO" panose="02000806030000020004" pitchFamily="50" charset="0"/>
              </a:rPr>
              <a:t>på</a:t>
            </a:r>
            <a:r>
              <a:rPr lang="en-US" b="1">
                <a:latin typeface="TSTAR PRO" panose="02000806030000020004" pitchFamily="50" charset="0"/>
              </a:rPr>
              <a:t> kg CO2e</a:t>
            </a:r>
          </a:p>
          <a:p>
            <a:endParaRPr lang="en-US" b="1">
              <a:latin typeface="TSTAR PRO" panose="02000806030000020004" pitchFamily="50" charset="0"/>
            </a:endParaRPr>
          </a:p>
          <a:p>
            <a:endParaRPr lang="en-US" b="1">
              <a:latin typeface="TSTAR PRO" panose="02000806030000020004" pitchFamily="50" charset="0"/>
            </a:endParaRPr>
          </a:p>
          <a:p>
            <a:endParaRPr lang="en-US" b="1">
              <a:latin typeface="TSTAR PRO" panose="02000806030000020004" pitchFamily="50" charset="0"/>
            </a:endParaRPr>
          </a:p>
          <a:p>
            <a:endParaRPr lang="en-US" b="1">
              <a:latin typeface="TSTAR PRO" panose="02000806030000020004" pitchFamily="50" charset="0"/>
            </a:endParaRPr>
          </a:p>
          <a:p>
            <a:endParaRPr lang="en-US" b="1">
              <a:latin typeface="TSTAR PRO" panose="02000806030000020004" pitchFamily="50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450143A-4882-430E-8081-2F86CCEDB732}"/>
              </a:ext>
            </a:extLst>
          </p:cNvPr>
          <p:cNvSpPr txBox="1"/>
          <p:nvPr/>
        </p:nvSpPr>
        <p:spPr>
          <a:xfrm>
            <a:off x="2089434" y="1714136"/>
            <a:ext cx="2236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err="1">
                <a:latin typeface="TSTAR PRO" panose="02000806030000020004" pitchFamily="50" charset="0"/>
              </a:rPr>
              <a:t>Råvarer</a:t>
            </a:r>
            <a:r>
              <a:rPr lang="en-US" b="1">
                <a:latin typeface="TSTAR PRO" panose="02000806030000020004" pitchFamily="50" charset="0"/>
              </a:rPr>
              <a:t> </a:t>
            </a:r>
            <a:r>
              <a:rPr lang="en-US" b="1" err="1">
                <a:latin typeface="TSTAR PRO" panose="02000806030000020004" pitchFamily="50" charset="0"/>
              </a:rPr>
              <a:t>fordelt</a:t>
            </a:r>
            <a:r>
              <a:rPr lang="en-US" b="1">
                <a:latin typeface="TSTAR PRO" panose="02000806030000020004" pitchFamily="50" charset="0"/>
              </a:rPr>
              <a:t> </a:t>
            </a:r>
            <a:r>
              <a:rPr lang="en-US" b="1" err="1">
                <a:latin typeface="TSTAR PRO" panose="02000806030000020004" pitchFamily="50" charset="0"/>
              </a:rPr>
              <a:t>på</a:t>
            </a:r>
            <a:r>
              <a:rPr lang="en-US" b="1">
                <a:latin typeface="TSTAR PRO" panose="02000806030000020004" pitchFamily="50" charset="0"/>
              </a:rPr>
              <a:t> kg</a:t>
            </a:r>
          </a:p>
          <a:p>
            <a:endParaRPr lang="en-US" b="1">
              <a:latin typeface="TSTAR PRO" panose="02000806030000020004" pitchFamily="50" charset="0"/>
            </a:endParaRPr>
          </a:p>
          <a:p>
            <a:endParaRPr lang="en-US" b="1">
              <a:latin typeface="TSTAR PRO" panose="02000806030000020004" pitchFamily="50" charset="0"/>
            </a:endParaRPr>
          </a:p>
          <a:p>
            <a:endParaRPr lang="en-US" b="1">
              <a:latin typeface="TSTAR PRO" panose="02000806030000020004" pitchFamily="50" charset="0"/>
            </a:endParaRPr>
          </a:p>
        </p:txBody>
      </p:sp>
      <p:graphicFrame>
        <p:nvGraphicFramePr>
          <p:cNvPr id="6" name="Chart 12">
            <a:extLst>
              <a:ext uri="{FF2B5EF4-FFF2-40B4-BE49-F238E27FC236}">
                <a16:creationId xmlns:a16="http://schemas.microsoft.com/office/drawing/2014/main" id="{ECE380EA-BD9B-4D11-8903-2B23C3FB8DEE}"/>
              </a:ext>
            </a:extLst>
          </p:cNvPr>
          <p:cNvGraphicFramePr>
            <a:graphicFrameLocks/>
          </p:cNvGraphicFramePr>
          <p:nvPr/>
        </p:nvGraphicFramePr>
        <p:xfrm>
          <a:off x="6966815" y="2105270"/>
          <a:ext cx="4572000" cy="450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492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1B6AA1-3C3D-1642-9274-6B8572F91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21" y="152399"/>
            <a:ext cx="2323836" cy="3186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9BCC7-8C65-5F4A-A285-6824DBCB5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2665" y="152400"/>
            <a:ext cx="2323836" cy="3186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129D2-16FC-7C40-9AF2-8E18BF40FE86}"/>
              </a:ext>
            </a:extLst>
          </p:cNvPr>
          <p:cNvSpPr txBox="1"/>
          <p:nvPr/>
        </p:nvSpPr>
        <p:spPr>
          <a:xfrm>
            <a:off x="5881242" y="1475608"/>
            <a:ext cx="4479939" cy="86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3000" b="1" dirty="0">
                <a:solidFill>
                  <a:schemeClr val="accent2"/>
                </a:solidFill>
                <a:latin typeface="Meyer Grand Bold" panose="02000000000000000000" pitchFamily="2" charset="0"/>
              </a:rPr>
              <a:t>UDVALGTE RESULTATER </a:t>
            </a:r>
          </a:p>
          <a:p>
            <a:pPr>
              <a:lnSpc>
                <a:spcPts val="3000"/>
              </a:lnSpc>
            </a:pPr>
            <a:r>
              <a:rPr lang="en-GB" sz="3000" b="1" dirty="0">
                <a:solidFill>
                  <a:schemeClr val="tx2"/>
                </a:solidFill>
                <a:latin typeface="Meyer Grand Bold" panose="02000000000000000000" pitchFamily="2" charset="0"/>
              </a:rPr>
              <a:t>ØKOLOGI OG KLIMA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3F2C5-240E-E349-B4CC-9B6358FDB188}"/>
              </a:ext>
            </a:extLst>
          </p:cNvPr>
          <p:cNvSpPr txBox="1"/>
          <p:nvPr/>
        </p:nvSpPr>
        <p:spPr>
          <a:xfrm>
            <a:off x="5887298" y="2435937"/>
            <a:ext cx="4923060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SØNDERBORG </a:t>
            </a: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Fra 0 til 30 % </a:t>
            </a:r>
          </a:p>
          <a:p>
            <a:pPr>
              <a:lnSpc>
                <a:spcPts val="1850"/>
              </a:lnSpc>
            </a:pPr>
            <a:endParaRPr lang="da-DK" sz="14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BRØNDBY </a:t>
            </a: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Fra 75 til guld</a:t>
            </a:r>
          </a:p>
          <a:p>
            <a:pPr>
              <a:lnSpc>
                <a:spcPts val="1850"/>
              </a:lnSpc>
            </a:pPr>
            <a:endParaRPr lang="da-DK" sz="14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RKSK </a:t>
            </a: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Fra 11 til 22 </a:t>
            </a:r>
          </a:p>
          <a:p>
            <a:pPr>
              <a:lnSpc>
                <a:spcPts val="1850"/>
              </a:lnSpc>
            </a:pPr>
            <a:endParaRPr lang="da-DK" sz="14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DATA MED BÆLGFRUGTER </a:t>
            </a: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REDUKTION PÅ KØD </a:t>
            </a:r>
          </a:p>
          <a:p>
            <a:pPr>
              <a:lnSpc>
                <a:spcPts val="1850"/>
              </a:lnSpc>
            </a:pPr>
            <a:r>
              <a:rPr lang="da-DK" sz="14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</a:p>
          <a:p>
            <a:pPr>
              <a:lnSpc>
                <a:spcPts val="1850"/>
              </a:lnSpc>
            </a:pPr>
            <a:endParaRPr lang="da-DK" sz="14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endParaRPr lang="da-DK" sz="14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endParaRPr lang="da-DK" sz="14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>
              <a:lnSpc>
                <a:spcPts val="1850"/>
              </a:lnSpc>
            </a:pPr>
            <a:endParaRPr lang="en-DK" sz="1400">
              <a:solidFill>
                <a:schemeClr val="tx2"/>
              </a:solidFill>
              <a:latin typeface="Meyer Grand Light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28478E-DBDD-754E-88F4-A1D3888FB8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7408" y="2686507"/>
            <a:ext cx="3186906" cy="48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EB6106E-FB37-0545-87E9-2FABDC6011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5" y="150562"/>
            <a:ext cx="3852863" cy="2700338"/>
          </a:xfrm>
          <a:prstGeom prst="rect">
            <a:avLst/>
          </a:prstGeom>
        </p:spPr>
      </p:pic>
      <p:pic>
        <p:nvPicPr>
          <p:cNvPr id="4" name="Picture 3" descr="A person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8C58C8A2-2789-614F-9F6A-38F958CCE4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563" y="152400"/>
            <a:ext cx="3852862" cy="3671888"/>
          </a:xfrm>
          <a:prstGeom prst="rect">
            <a:avLst/>
          </a:prstGeom>
        </p:spPr>
      </p:pic>
      <p:pic>
        <p:nvPicPr>
          <p:cNvPr id="5" name="Picture 4" descr="A picture containing wooden, metalware, wood, catch&#10;&#10;Description automatically generated">
            <a:extLst>
              <a:ext uri="{FF2B5EF4-FFF2-40B4-BE49-F238E27FC236}">
                <a16:creationId xmlns:a16="http://schemas.microsoft.com/office/drawing/2014/main" id="{9A2295C7-0242-BF4C-90A9-BB61BBDC67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563" y="4005263"/>
            <a:ext cx="3852862" cy="2700337"/>
          </a:xfrm>
          <a:prstGeom prst="rect">
            <a:avLst/>
          </a:prstGeom>
        </p:spPr>
      </p:pic>
      <p:pic>
        <p:nvPicPr>
          <p:cNvPr id="6" name="Picture 5" descr="A bowl of food with a spoon&#10;&#10;Description automatically generated with low confidence">
            <a:extLst>
              <a:ext uri="{FF2B5EF4-FFF2-40B4-BE49-F238E27FC236}">
                <a16:creationId xmlns:a16="http://schemas.microsoft.com/office/drawing/2014/main" id="{81E12213-B329-CA49-ABED-5454C85343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7826" y="152400"/>
            <a:ext cx="3816349" cy="655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88FE90-934B-FD46-8034-FBBEDB52AD03}"/>
              </a:ext>
            </a:extLst>
          </p:cNvPr>
          <p:cNvSpPr/>
          <p:nvPr/>
        </p:nvSpPr>
        <p:spPr>
          <a:xfrm>
            <a:off x="155575" y="3033712"/>
            <a:ext cx="3852863" cy="3671887"/>
          </a:xfrm>
          <a:prstGeom prst="rect">
            <a:avLst/>
          </a:prstGeom>
          <a:solidFill>
            <a:srgbClr val="505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505037"/>
              </a:solidFill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9AA7A0D-ABFC-1A42-939F-2BF13A685B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67" y="4350923"/>
            <a:ext cx="2567077" cy="10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2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F5895-D708-3844-BD09-ADA3D73146AA}"/>
              </a:ext>
            </a:extLst>
          </p:cNvPr>
          <p:cNvSpPr txBox="1"/>
          <p:nvPr/>
        </p:nvSpPr>
        <p:spPr>
          <a:xfrm>
            <a:off x="155575" y="2864692"/>
            <a:ext cx="118808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6000" b="1">
                <a:solidFill>
                  <a:schemeClr val="accent2"/>
                </a:solidFill>
                <a:latin typeface="Meyer Grand Bold" panose="02000000000000000000" pitchFamily="2" charset="0"/>
              </a:rPr>
              <a:t>Tak</a:t>
            </a:r>
            <a:endParaRPr lang="en-GB" sz="2600" b="1">
              <a:solidFill>
                <a:schemeClr val="accent2"/>
              </a:solidFill>
              <a:latin typeface="Meyer Grand Bold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AE2CF-9C69-B74E-9D9C-C01978361629}"/>
              </a:ext>
            </a:extLst>
          </p:cNvPr>
          <p:cNvSpPr txBox="1"/>
          <p:nvPr/>
        </p:nvSpPr>
        <p:spPr>
          <a:xfrm>
            <a:off x="155575" y="5788551"/>
            <a:ext cx="11880850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2000" dirty="0" err="1">
                <a:solidFill>
                  <a:schemeClr val="bg1"/>
                </a:solidFill>
                <a:latin typeface="TSTAR PRO" panose="02000806030000020004" pitchFamily="2" charset="0"/>
              </a:rPr>
              <a:t>trol@meyers.dk</a:t>
            </a:r>
            <a:r>
              <a:rPr lang="en-GB" sz="2000" dirty="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TSTAR PRO" panose="02000806030000020004" pitchFamily="2" charset="0"/>
              </a:rPr>
              <a:t>·</a:t>
            </a:r>
            <a:r>
              <a:rPr lang="en-GB" sz="2000" dirty="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STAR PRO" panose="02000806030000020004" pitchFamily="2" charset="0"/>
              </a:rPr>
              <a:t>tlf</a:t>
            </a:r>
            <a:r>
              <a:rPr lang="en-GB" sz="2000" dirty="0">
                <a:solidFill>
                  <a:schemeClr val="bg1"/>
                </a:solidFill>
                <a:latin typeface="TSTAR PRO" panose="02000806030000020004" pitchFamily="2" charset="0"/>
              </a:rPr>
              <a:t>. 53 55 83 29 </a:t>
            </a:r>
            <a:r>
              <a:rPr lang="en-GB" sz="2000" dirty="0">
                <a:solidFill>
                  <a:schemeClr val="accent2"/>
                </a:solidFill>
                <a:latin typeface="TSTAR PRO" panose="02000806030000020004" pitchFamily="2" charset="0"/>
              </a:rPr>
              <a:t>·</a:t>
            </a:r>
            <a:r>
              <a:rPr lang="en-GB" sz="2000" dirty="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TSTAR PRO" panose="02000806030000020004" pitchFamily="2" charset="0"/>
              </a:rPr>
              <a:t>meyers.dk</a:t>
            </a:r>
            <a:endParaRPr lang="en-GB" sz="2000" dirty="0">
              <a:solidFill>
                <a:schemeClr val="bg1"/>
              </a:solidFill>
              <a:latin typeface="TSTAR PRO" panose="02000806030000020004" pitchFamily="2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2B6D5E-21EA-1044-9D67-389826BA3D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085" y="5295114"/>
            <a:ext cx="1591829" cy="6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7E6DA-29E3-BC44-8B1E-B89BE267DE6B}"/>
              </a:ext>
            </a:extLst>
          </p:cNvPr>
          <p:cNvSpPr txBox="1"/>
          <p:nvPr/>
        </p:nvSpPr>
        <p:spPr>
          <a:xfrm>
            <a:off x="5896160" y="1348052"/>
            <a:ext cx="4853419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DK" sz="4800" b="1">
                <a:solidFill>
                  <a:schemeClr val="accent2"/>
                </a:solidFill>
                <a:latin typeface="Meyer Grand Bold" panose="02000000000000000000" pitchFamily="2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DA60D-033A-584E-B9A9-6FDA2F7DADBA}"/>
              </a:ext>
            </a:extLst>
          </p:cNvPr>
          <p:cNvSpPr txBox="1"/>
          <p:nvPr/>
        </p:nvSpPr>
        <p:spPr>
          <a:xfrm>
            <a:off x="5902216" y="2258896"/>
            <a:ext cx="4962643" cy="403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tabLst>
                <a:tab pos="619125" algn="l"/>
              </a:tabLst>
            </a:pP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Om Meyers </a:t>
            </a:r>
          </a:p>
          <a:p>
            <a:pPr marL="514350" indent="-514350">
              <a:lnSpc>
                <a:spcPts val="2600"/>
              </a:lnSpc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tabLst>
                <a:tab pos="619125" algn="l"/>
              </a:tabLst>
            </a:pP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Bæredygtig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omstilling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–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vores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tilgang</a:t>
            </a:r>
            <a:endParaRPr lang="en-GB" sz="20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 marL="514350" indent="-514350">
              <a:lnSpc>
                <a:spcPts val="2600"/>
              </a:lnSpc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tabLst>
                <a:tab pos="619125" algn="l"/>
              </a:tabLst>
            </a:pP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Økologi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&amp;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Madglæde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–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samarbejde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med 12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danske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kommuner</a:t>
            </a:r>
            <a:endParaRPr lang="en-GB" sz="20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 marL="514350" indent="-514350">
              <a:lnSpc>
                <a:spcPts val="2600"/>
              </a:lnSpc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tabLst>
                <a:tab pos="619125" algn="l"/>
              </a:tabLst>
            </a:pP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Desuden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– om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sociale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projekter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og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Meyer Grand Light" panose="02000000000000000000" pitchFamily="2" charset="0"/>
              </a:rPr>
              <a:t>bælgfrugter</a:t>
            </a:r>
            <a:r>
              <a:rPr lang="en-GB" sz="2000" dirty="0">
                <a:solidFill>
                  <a:schemeClr val="tx2"/>
                </a:solidFill>
                <a:latin typeface="Meyer Grand Light" panose="02000000000000000000" pitchFamily="2" charset="0"/>
              </a:rPr>
              <a:t> </a:t>
            </a:r>
          </a:p>
          <a:p>
            <a:pPr marL="514350" indent="-514350">
              <a:lnSpc>
                <a:spcPts val="2600"/>
              </a:lnSpc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tabLst>
                <a:tab pos="619125" algn="l"/>
              </a:tabLst>
            </a:pPr>
            <a:endParaRPr lang="en-GB" sz="2000" dirty="0">
              <a:solidFill>
                <a:schemeClr val="tx2"/>
              </a:solidFill>
              <a:latin typeface="Meyer Grand Light" panose="02000000000000000000" pitchFamily="2" charset="0"/>
            </a:endParaRPr>
          </a:p>
          <a:p>
            <a:pPr marL="514350" indent="-514350">
              <a:lnSpc>
                <a:spcPts val="2600"/>
              </a:lnSpc>
              <a:spcAft>
                <a:spcPts val="2000"/>
              </a:spcAft>
              <a:buClr>
                <a:schemeClr val="accent2"/>
              </a:buClr>
              <a:buFont typeface="+mj-lt"/>
              <a:buAutoNum type="arabicPeriod"/>
              <a:tabLst>
                <a:tab pos="619125" algn="l"/>
              </a:tabLst>
            </a:pPr>
            <a:endParaRPr lang="en-GB" sz="2000" dirty="0">
              <a:solidFill>
                <a:schemeClr val="tx2"/>
              </a:solidFill>
              <a:latin typeface="Meyer Grand Ligh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0148F-3022-D34C-9B0B-F2785E8A56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77" y="152400"/>
            <a:ext cx="477152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038BFF-7DE6-26B2-2DBB-D79F2FCFF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5" y="95651"/>
            <a:ext cx="12026094" cy="66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3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7E6DA-29E3-BC44-8B1E-B89BE267DE6B}"/>
              </a:ext>
            </a:extLst>
          </p:cNvPr>
          <p:cNvSpPr txBox="1"/>
          <p:nvPr/>
        </p:nvSpPr>
        <p:spPr>
          <a:xfrm>
            <a:off x="5956827" y="583875"/>
            <a:ext cx="4853419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000" b="1">
                <a:solidFill>
                  <a:srgbClr val="B89941"/>
                </a:solidFill>
                <a:latin typeface="Meyer Grand Bold" panose="02000000000000000000" pitchFamily="2" charset="0"/>
              </a:rPr>
              <a:t>KORT OM </a:t>
            </a:r>
            <a:r>
              <a:rPr kumimoji="0" lang="da-DK" sz="3000" b="1" i="0" u="none" strike="noStrike" kern="1200" cap="none" spc="0" normalizeH="0" baseline="0" noProof="0">
                <a:ln>
                  <a:noFill/>
                </a:ln>
                <a:solidFill>
                  <a:srgbClr val="B89941"/>
                </a:solidFill>
                <a:effectLst/>
                <a:uLnTx/>
                <a:uFillTx/>
                <a:latin typeface="Meyer Grand Bold" panose="02000000000000000000" pitchFamily="2" charset="0"/>
                <a:ea typeface="+mn-ea"/>
                <a:cs typeface="+mn-cs"/>
              </a:rPr>
              <a:t>MADHUSET</a:t>
            </a:r>
            <a:endParaRPr kumimoji="0" lang="en-DK" sz="3000" b="1" i="0" u="none" strike="noStrike" kern="1200" cap="none" spc="0" normalizeH="0" baseline="0" noProof="0">
              <a:ln>
                <a:noFill/>
              </a:ln>
              <a:solidFill>
                <a:srgbClr val="B89941"/>
              </a:solidFill>
              <a:effectLst/>
              <a:uLnTx/>
              <a:uFillTx/>
              <a:latin typeface="Meyer Grand Bold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DA60D-033A-584E-B9A9-6FDA2F7DADBA}"/>
              </a:ext>
            </a:extLst>
          </p:cNvPr>
          <p:cNvSpPr txBox="1"/>
          <p:nvPr/>
        </p:nvSpPr>
        <p:spPr>
          <a:xfrm>
            <a:off x="6006388" y="1266524"/>
            <a:ext cx="5718766" cy="4853508"/>
          </a:xfrm>
          <a:prstGeom prst="rect">
            <a:avLst/>
          </a:prstGeom>
          <a:solidFill>
            <a:srgbClr val="F7F3E5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Rådgivning og kurser i velsmag og bæredygtighed i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1027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køkkener i Københavns Kommune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900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klimavenlige opskrifter til offentlige køkkener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Rådgivning af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12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kommuner landet over i bæredygtig omstilling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1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ny bog hvert år –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20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udgivelser –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25.000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solgte eksemplarer hvert år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="1">
                <a:solidFill>
                  <a:srgbClr val="3C3C3B"/>
                </a:solidFill>
                <a:latin typeface="TSTAR PRO" panose="02000806030000020004" pitchFamily="2" charset="0"/>
              </a:rPr>
              <a:t>10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festivaler,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1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</a:t>
            </a:r>
            <a:r>
              <a:rPr kumimoji="0" lang="da-DK" sz="1400" b="0" i="0" u="none" strike="noStrike" kern="1200" cap="none" spc="0" normalizeH="0" baseline="0" noProof="0" err="1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foodtruck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og 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100.000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solgte festivalmåltider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12.000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børn på kursus i Madhuset hvert år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50-100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udsatte børn og unge hjulpet i job og uddannelse hvert år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250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medarbejdere på kursus fra hele Meyers i velsmag og bæredygtighed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7.000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voksne på madkurser hvert år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CD90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6.000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</a:t>
            </a:r>
            <a:r>
              <a:rPr kumimoji="0" lang="da-DK" sz="1400" b="0" i="0" u="none" strike="noStrike" kern="1200" cap="none" spc="0" normalizeH="0" baseline="0" noProof="0" err="1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teambuildinggæster</a:t>
            </a: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TSTAR PRO" panose="02000806030000020004" pitchFamily="2" charset="0"/>
                <a:ea typeface="+mn-ea"/>
                <a:cs typeface="+mn-cs"/>
              </a:rPr>
              <a:t> hvert år</a:t>
            </a:r>
          </a:p>
        </p:txBody>
      </p:sp>
      <p:pic>
        <p:nvPicPr>
          <p:cNvPr id="6" name="Pladsholder til billede 4" descr="Et billede, der indeholder indendørs, person, køkken, forbereder&#10;&#10;Automatisk genereret beskrivelse">
            <a:extLst>
              <a:ext uri="{FF2B5EF4-FFF2-40B4-BE49-F238E27FC236}">
                <a16:creationId xmlns:a16="http://schemas.microsoft.com/office/drawing/2014/main" id="{A71AE9F7-1535-9F3F-D2B9-FECC7888D1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7" b="1017"/>
          <a:stretch>
            <a:fillRect/>
          </a:stretch>
        </p:blipFill>
        <p:spPr>
          <a:xfrm>
            <a:off x="116474" y="4678868"/>
            <a:ext cx="2482447" cy="1707380"/>
          </a:xfrm>
          <a:prstGeom prst="rect">
            <a:avLst/>
          </a:prstGeom>
        </p:spPr>
      </p:pic>
      <p:pic>
        <p:nvPicPr>
          <p:cNvPr id="7" name="Billede 6" descr="Et billede, der indeholder person, indendørs, gruppe, mængde&#10;&#10;Automatisk genereret beskrivelse">
            <a:extLst>
              <a:ext uri="{FF2B5EF4-FFF2-40B4-BE49-F238E27FC236}">
                <a16:creationId xmlns:a16="http://schemas.microsoft.com/office/drawing/2014/main" id="{F5D16B93-AAE4-340B-2323-EE8414D03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" r="4377" b="4445"/>
          <a:stretch/>
        </p:blipFill>
        <p:spPr>
          <a:xfrm>
            <a:off x="116474" y="153254"/>
            <a:ext cx="4999534" cy="4263342"/>
          </a:xfrm>
          <a:prstGeom prst="rect">
            <a:avLst/>
          </a:prstGeom>
        </p:spPr>
      </p:pic>
      <p:pic>
        <p:nvPicPr>
          <p:cNvPr id="1026" name="Picture 2" descr="Kan være et billede af 5 personer og udendørs">
            <a:extLst>
              <a:ext uri="{FF2B5EF4-FFF2-40B4-BE49-F238E27FC236}">
                <a16:creationId xmlns:a16="http://schemas.microsoft.com/office/drawing/2014/main" id="{E7012F31-737D-6D84-0B02-10FFAD10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4" y="153254"/>
            <a:ext cx="5143500" cy="655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3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1145"/>
            <a:ext cx="11865429" cy="6604870"/>
          </a:xfrm>
          <a:custGeom>
            <a:avLst/>
            <a:gdLst/>
            <a:ahLst/>
            <a:cxnLst/>
            <a:rect l="l" t="t" r="r" b="b"/>
            <a:pathLst>
              <a:path w="9432290" h="6552565">
                <a:moveTo>
                  <a:pt x="9431997" y="0"/>
                </a:moveTo>
                <a:lnTo>
                  <a:pt x="0" y="0"/>
                </a:lnTo>
                <a:lnTo>
                  <a:pt x="0" y="6552006"/>
                </a:lnTo>
                <a:lnTo>
                  <a:pt x="9431997" y="6552006"/>
                </a:lnTo>
                <a:lnTo>
                  <a:pt x="9431997" y="0"/>
                </a:lnTo>
                <a:close/>
              </a:path>
            </a:pathLst>
          </a:custGeom>
          <a:solidFill>
            <a:srgbClr val="49504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1095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6039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1095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6039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0998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75930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50878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5824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0998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5930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0878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25824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00773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571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50661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25612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5043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00773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7571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50661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25612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5043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00556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25381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75502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00556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25381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75502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451095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26039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51095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26039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200998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75930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950878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25824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00998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75930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50878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25824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00773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7571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50661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25612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5043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700773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7571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450661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25612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95043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00556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325381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575502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00556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325381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75502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451095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26039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51095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26039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200998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75930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950878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25824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200998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75930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950878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325824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700773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7571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450661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825612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5043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00773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07571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450661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825612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95043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200556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325381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575502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200556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25381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75502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451095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826039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451095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826039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00998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75930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950878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325824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200998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75930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950878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325824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700773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07571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450661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825612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95043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700773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07571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450661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825612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95043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200556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25381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575502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200556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325381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75502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451095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826039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200998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575930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950878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325824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700773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07571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450661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825612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95043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00556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25381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575502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451095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826039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451095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826039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200998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575930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950878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325824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200998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575930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950878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325824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700773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07571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450661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825612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95043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700773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07571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450661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825612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95043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200556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325381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575502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200556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325381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575502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451095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826039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451095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826039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200998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575930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950878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325824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200998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575930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950878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325824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700773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407571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4450661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4825612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95043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3700773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407571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4450661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825612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5043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200556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325381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575502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200556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325381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575502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451095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826039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451095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826039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200998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575930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950878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325824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2200998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575930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2950878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3325824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700773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07571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450661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825612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95043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3700773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407571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450661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825612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95043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200556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325381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575502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200556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325381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5575502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451095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826039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451095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826039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200998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575930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2950878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325824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200998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575930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950878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3325824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3700773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407571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450661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825612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595043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3700773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07571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450661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825612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595043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200556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325381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575502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5200556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325381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5575502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451095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826039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200998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575930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950878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325824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3700773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07571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450661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825612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595043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5200556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6325381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575502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6696054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7070999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6696054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7070999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7445960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7820892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8195838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570786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7445960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7820892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8195838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8570786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8945733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932067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9695621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10070573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8945733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932067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695621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0070573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10445517" y="22001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10445517" y="57931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6696054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7070999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6696054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070999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7445960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820892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8195838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570786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445960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7820892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195838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8570786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8945733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932067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9695621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10070573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945733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932067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9695621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0070573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10445517" y="93860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0445517" y="1297905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6696054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7070999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6696054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7070999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7445960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7820892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8195838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8570786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7445960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7820892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8195838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8570786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8945733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932067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9695621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10070573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8945733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932067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9695621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10070573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0445517" y="165720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0445517" y="201649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6696054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7070999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6696054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7070999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7445960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7820892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8195838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8570786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7445960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7820892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8195838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8570786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8945733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932067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9695621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0070573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8945733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932067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9695621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0070573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10445517" y="23757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10445517" y="2735092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6696054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7070999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7445960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7820892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8195838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8570786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8945733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932067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9695621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0070573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0445517" y="3094387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6696054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7070999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6696054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7070999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7445960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7820892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8195838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8570786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7445960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7820892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8195838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8570786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8945733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932067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9695621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10070573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8945733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932067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9695621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10070573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10445517" y="345735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10445517" y="3816646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6696054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7070999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6696054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7070999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7445960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7820892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8195838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8570786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7445960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7820892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8195838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8570786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8945733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932067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9695621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0070573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8945733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932067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9695621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0070573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0445517" y="417594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0445517" y="4535240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6696054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7070999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6696054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7070999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7445960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7820892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8195838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8570786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7445960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7820892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8195838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8570786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8945733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932067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9695621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0070573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8945733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932067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9695621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10070573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10445517" y="489453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0445517" y="5253833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6696054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7070999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6696054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7070999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7445960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33"/>
                </a:lnTo>
                <a:lnTo>
                  <a:pt x="148755" y="300405"/>
                </a:lnTo>
                <a:lnTo>
                  <a:pt x="297510" y="157035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7820892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8195838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8570786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7445960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7820892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8195838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8570786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8945733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932067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9695621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35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10070573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8945733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932067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9695621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10070573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10445517" y="5613129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33"/>
                </a:lnTo>
                <a:lnTo>
                  <a:pt x="148767" y="300405"/>
                </a:lnTo>
                <a:lnTo>
                  <a:pt x="297522" y="157035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10445517" y="5972424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89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6696054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7070999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4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7445960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55" y="0"/>
                </a:moveTo>
                <a:lnTo>
                  <a:pt x="101720" y="8609"/>
                </a:lnTo>
                <a:lnTo>
                  <a:pt x="60868" y="32066"/>
                </a:lnTo>
                <a:lnTo>
                  <a:pt x="28652" y="66807"/>
                </a:lnTo>
                <a:lnTo>
                  <a:pt x="7524" y="109274"/>
                </a:lnTo>
                <a:lnTo>
                  <a:pt x="0" y="156946"/>
                </a:lnTo>
                <a:lnTo>
                  <a:pt x="148755" y="300405"/>
                </a:lnTo>
                <a:lnTo>
                  <a:pt x="297510" y="157048"/>
                </a:lnTo>
                <a:lnTo>
                  <a:pt x="297573" y="155905"/>
                </a:lnTo>
                <a:lnTo>
                  <a:pt x="289987" y="109274"/>
                </a:lnTo>
                <a:lnTo>
                  <a:pt x="268861" y="66807"/>
                </a:lnTo>
                <a:lnTo>
                  <a:pt x="236647" y="32066"/>
                </a:lnTo>
                <a:lnTo>
                  <a:pt x="195794" y="8609"/>
                </a:lnTo>
                <a:lnTo>
                  <a:pt x="148755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7820892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8195838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8570786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8945733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1" y="8609"/>
                </a:lnTo>
                <a:lnTo>
                  <a:pt x="60876" y="32066"/>
                </a:lnTo>
                <a:lnTo>
                  <a:pt x="28656" y="66807"/>
                </a:lnTo>
                <a:lnTo>
                  <a:pt x="7525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932067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9695621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4" y="8609"/>
                </a:lnTo>
                <a:lnTo>
                  <a:pt x="60885" y="32066"/>
                </a:lnTo>
                <a:lnTo>
                  <a:pt x="28673" y="66807"/>
                </a:lnTo>
                <a:lnTo>
                  <a:pt x="7548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35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10070573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10445517" y="6331721"/>
            <a:ext cx="298368" cy="301548"/>
          </a:xfrm>
          <a:custGeom>
            <a:avLst/>
            <a:gdLst/>
            <a:ahLst/>
            <a:cxnLst/>
            <a:rect l="l" t="t" r="r" b="b"/>
            <a:pathLst>
              <a:path w="297815" h="300990">
                <a:moveTo>
                  <a:pt x="148767" y="0"/>
                </a:moveTo>
                <a:lnTo>
                  <a:pt x="101732" y="8609"/>
                </a:lnTo>
                <a:lnTo>
                  <a:pt x="60881" y="32066"/>
                </a:lnTo>
                <a:lnTo>
                  <a:pt x="28665" y="66807"/>
                </a:lnTo>
                <a:lnTo>
                  <a:pt x="7536" y="109274"/>
                </a:lnTo>
                <a:lnTo>
                  <a:pt x="0" y="156946"/>
                </a:lnTo>
                <a:lnTo>
                  <a:pt x="148767" y="300405"/>
                </a:lnTo>
                <a:lnTo>
                  <a:pt x="297522" y="157048"/>
                </a:lnTo>
                <a:lnTo>
                  <a:pt x="297586" y="155905"/>
                </a:lnTo>
                <a:lnTo>
                  <a:pt x="289999" y="109274"/>
                </a:lnTo>
                <a:lnTo>
                  <a:pt x="268874" y="66807"/>
                </a:lnTo>
                <a:lnTo>
                  <a:pt x="236659" y="32066"/>
                </a:lnTo>
                <a:lnTo>
                  <a:pt x="195807" y="8609"/>
                </a:lnTo>
                <a:lnTo>
                  <a:pt x="148767" y="0"/>
                </a:lnTo>
                <a:close/>
              </a:path>
            </a:pathLst>
          </a:custGeom>
          <a:solidFill>
            <a:srgbClr val="4D534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3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3" name="object 453"/>
          <p:cNvSpPr txBox="1">
            <a:spLocks noGrp="1"/>
          </p:cNvSpPr>
          <p:nvPr>
            <p:ph type="title"/>
          </p:nvPr>
        </p:nvSpPr>
        <p:spPr>
          <a:xfrm>
            <a:off x="1448114" y="2214630"/>
            <a:ext cx="8167955" cy="1724342"/>
          </a:xfrm>
          <a:prstGeom prst="rect">
            <a:avLst/>
          </a:prstGeom>
        </p:spPr>
        <p:txBody>
          <a:bodyPr vert="horz" wrap="square" lIns="0" tIns="12724" rIns="0" bIns="0" rtlCol="0" anchor="ctr">
            <a:spAutoFit/>
          </a:bodyPr>
          <a:lstStyle/>
          <a:p>
            <a:pPr marL="12724">
              <a:lnSpc>
                <a:spcPct val="100000"/>
              </a:lnSpc>
              <a:spcBef>
                <a:spcPts val="100"/>
              </a:spcBef>
            </a:pPr>
            <a:r>
              <a:rPr sz="5561" spc="-75" dirty="0">
                <a:solidFill>
                  <a:srgbClr val="E0918B"/>
                </a:solidFill>
              </a:rPr>
              <a:t>B</a:t>
            </a:r>
            <a:r>
              <a:rPr sz="5561" dirty="0">
                <a:solidFill>
                  <a:srgbClr val="E0918B"/>
                </a:solidFill>
              </a:rPr>
              <a:t>ÆREDY</a:t>
            </a:r>
            <a:r>
              <a:rPr sz="5561" spc="-30" dirty="0">
                <a:solidFill>
                  <a:srgbClr val="E0918B"/>
                </a:solidFill>
              </a:rPr>
              <a:t>G</a:t>
            </a:r>
            <a:r>
              <a:rPr sz="5561" dirty="0">
                <a:solidFill>
                  <a:srgbClr val="E0918B"/>
                </a:solidFill>
              </a:rPr>
              <a:t>TI</a:t>
            </a:r>
            <a:r>
              <a:rPr lang="da-DK" sz="5561" dirty="0">
                <a:solidFill>
                  <a:srgbClr val="E0918B"/>
                </a:solidFill>
              </a:rPr>
              <a:t>G OMSTILLING  VORES TILGANG</a:t>
            </a:r>
            <a:endParaRPr sz="5561" dirty="0"/>
          </a:p>
        </p:txBody>
      </p:sp>
      <p:sp>
        <p:nvSpPr>
          <p:cNvPr id="455" name="object 455"/>
          <p:cNvSpPr txBox="1"/>
          <p:nvPr/>
        </p:nvSpPr>
        <p:spPr>
          <a:xfrm>
            <a:off x="5589100" y="6106361"/>
            <a:ext cx="1018521" cy="361349"/>
          </a:xfrm>
          <a:prstGeom prst="rect">
            <a:avLst/>
          </a:prstGeom>
        </p:spPr>
        <p:txBody>
          <a:bodyPr vert="horz" wrap="square" lIns="0" tIns="12724" rIns="0" bIns="0" rtlCol="0">
            <a:spAutoFit/>
          </a:bodyPr>
          <a:lstStyle/>
          <a:p>
            <a:pPr marL="12724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4" b="1" i="0" u="none" strike="noStrike" kern="1200" cap="none" spc="0" normalizeH="0" baseline="0" noProof="0">
                <a:ln>
                  <a:noFill/>
                </a:ln>
                <a:solidFill>
                  <a:srgbClr val="F0EADC"/>
                </a:solidFill>
                <a:effectLst/>
                <a:uLnTx/>
                <a:uFillTx/>
                <a:latin typeface="Meyer Grand Bold"/>
                <a:ea typeface="+mn-ea"/>
                <a:cs typeface="Meyer Grand Bold"/>
              </a:rPr>
              <a:t>MEYERS</a:t>
            </a:r>
            <a:endParaRPr kumimoji="0" sz="2204" b="0" i="0" u="none" strike="noStrike" kern="1200" cap="none" spc="0" normalizeH="0" baseline="0" noProof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Meyer Grand Bold"/>
              <a:ea typeface="+mn-ea"/>
              <a:cs typeface="Meyer Gran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EE0C5BF-5D02-B346-B576-8D1D18F23650}"/>
              </a:ext>
            </a:extLst>
          </p:cNvPr>
          <p:cNvSpPr txBox="1"/>
          <p:nvPr/>
        </p:nvSpPr>
        <p:spPr>
          <a:xfrm>
            <a:off x="877265" y="1475608"/>
            <a:ext cx="5335231" cy="881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da-DK" sz="3000" b="1">
                <a:solidFill>
                  <a:schemeClr val="accent2"/>
                </a:solidFill>
                <a:latin typeface="Meyer Grand Bold" panose="02000000000000000000" pitchFamily="2" charset="0"/>
              </a:rPr>
              <a:t>SÅDAN ARBEJDER VI  MED BÆREDYGTIGHED</a:t>
            </a:r>
            <a:endParaRPr lang="en-GB" sz="3000" b="1">
              <a:solidFill>
                <a:schemeClr val="tx2"/>
              </a:solidFill>
              <a:latin typeface="Meyer Grand Bold" panose="02000000000000000000" pitchFamily="2" charset="0"/>
            </a:endParaRPr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9CAB56CF-3CB0-4EFB-B6BB-304FA86AD915}"/>
              </a:ext>
            </a:extLst>
          </p:cNvPr>
          <p:cNvSpPr/>
          <p:nvPr/>
        </p:nvSpPr>
        <p:spPr>
          <a:xfrm>
            <a:off x="8447581" y="497657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997"/>
                </a:lnTo>
              </a:path>
            </a:pathLst>
          </a:custGeom>
          <a:ln w="25400">
            <a:solidFill>
              <a:srgbClr val="E091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C7A1C96B-96E1-40B8-9912-79400AD3F887}"/>
              </a:ext>
            </a:extLst>
          </p:cNvPr>
          <p:cNvSpPr txBox="1"/>
          <p:nvPr/>
        </p:nvSpPr>
        <p:spPr>
          <a:xfrm>
            <a:off x="8621032" y="462604"/>
            <a:ext cx="3161665" cy="855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sz="1150" spc="105">
                <a:solidFill>
                  <a:srgbClr val="902A3B"/>
                </a:solidFill>
                <a:latin typeface="Times New Roman"/>
                <a:cs typeface="Times New Roman"/>
              </a:rPr>
              <a:t>Mad</a:t>
            </a:r>
            <a:r>
              <a:rPr sz="1150" spc="55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er</a:t>
            </a:r>
            <a:r>
              <a:rPr sz="1150" spc="60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den</a:t>
            </a:r>
            <a:r>
              <a:rPr sz="1150" spc="60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14">
                <a:solidFill>
                  <a:srgbClr val="902A3B"/>
                </a:solidFill>
                <a:latin typeface="Times New Roman"/>
                <a:cs typeface="Times New Roman"/>
              </a:rPr>
              <a:t>største</a:t>
            </a:r>
            <a:r>
              <a:rPr sz="1150" spc="55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14">
                <a:solidFill>
                  <a:srgbClr val="902A3B"/>
                </a:solidFill>
                <a:latin typeface="Times New Roman"/>
                <a:cs typeface="Times New Roman"/>
              </a:rPr>
              <a:t>enkeltstående</a:t>
            </a:r>
            <a:r>
              <a:rPr sz="1150" spc="60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14">
                <a:solidFill>
                  <a:srgbClr val="902A3B"/>
                </a:solidFill>
                <a:latin typeface="Times New Roman"/>
                <a:cs typeface="Times New Roman"/>
              </a:rPr>
              <a:t>løftestang </a:t>
            </a:r>
            <a:r>
              <a:rPr sz="1150" spc="-270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80">
                <a:solidFill>
                  <a:srgbClr val="902A3B"/>
                </a:solidFill>
                <a:latin typeface="Times New Roman"/>
                <a:cs typeface="Times New Roman"/>
              </a:rPr>
              <a:t>til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at </a:t>
            </a:r>
            <a:r>
              <a:rPr sz="1150" spc="100">
                <a:solidFill>
                  <a:srgbClr val="902A3B"/>
                </a:solidFill>
                <a:latin typeface="Times New Roman"/>
                <a:cs typeface="Times New Roman"/>
              </a:rPr>
              <a:t>forbedre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menneskelig </a:t>
            </a:r>
            <a:r>
              <a:rPr sz="1150" spc="145">
                <a:solidFill>
                  <a:srgbClr val="902A3B"/>
                </a:solidFill>
                <a:latin typeface="Times New Roman"/>
                <a:cs typeface="Times New Roman"/>
              </a:rPr>
              <a:t>sundhed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og </a:t>
            </a:r>
            <a:r>
              <a:rPr sz="1150" spc="130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14">
                <a:solidFill>
                  <a:srgbClr val="902A3B"/>
                </a:solidFill>
                <a:latin typeface="Times New Roman"/>
                <a:cs typeface="Times New Roman"/>
              </a:rPr>
              <a:t>miljømæssig</a:t>
            </a:r>
            <a:r>
              <a:rPr sz="1150" spc="55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bæredygtighed</a:t>
            </a:r>
            <a:r>
              <a:rPr sz="1150" spc="60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på</a:t>
            </a:r>
            <a:r>
              <a:rPr sz="1150" spc="55">
                <a:solidFill>
                  <a:srgbClr val="902A3B"/>
                </a:solidFill>
                <a:latin typeface="Times New Roman"/>
                <a:cs typeface="Times New Roman"/>
              </a:rPr>
              <a:t> </a:t>
            </a:r>
            <a:r>
              <a:rPr sz="1150" spc="125">
                <a:solidFill>
                  <a:srgbClr val="902A3B"/>
                </a:solidFill>
                <a:latin typeface="Times New Roman"/>
                <a:cs typeface="Times New Roman"/>
              </a:rPr>
              <a:t>Jorden.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000" spc="-60">
                <a:solidFill>
                  <a:srgbClr val="3C3C3B"/>
                </a:solidFill>
                <a:latin typeface="Arial"/>
                <a:cs typeface="Arial"/>
              </a:rPr>
              <a:t>The </a:t>
            </a:r>
            <a:r>
              <a:rPr sz="1000" spc="-145">
                <a:solidFill>
                  <a:srgbClr val="3C3C3B"/>
                </a:solidFill>
                <a:latin typeface="Arial"/>
                <a:cs typeface="Arial"/>
              </a:rPr>
              <a:t>E</a:t>
            </a:r>
            <a:r>
              <a:rPr sz="1000" spc="-175">
                <a:solidFill>
                  <a:srgbClr val="3C3C3B"/>
                </a:solidFill>
                <a:latin typeface="Arial"/>
                <a:cs typeface="Arial"/>
              </a:rPr>
              <a:t>A</a:t>
            </a:r>
            <a:r>
              <a:rPr sz="1000" spc="-140">
                <a:solidFill>
                  <a:srgbClr val="3C3C3B"/>
                </a:solidFill>
                <a:latin typeface="Arial"/>
                <a:cs typeface="Arial"/>
              </a:rPr>
              <a:t>T</a:t>
            </a:r>
            <a:r>
              <a:rPr sz="1000" spc="-6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000" spc="-15">
                <a:solidFill>
                  <a:srgbClr val="3C3C3B"/>
                </a:solidFill>
                <a:latin typeface="Arial"/>
                <a:cs typeface="Arial"/>
              </a:rPr>
              <a:t>Lancet</a:t>
            </a:r>
            <a:r>
              <a:rPr sz="1000" spc="-6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000" spc="-35">
                <a:solidFill>
                  <a:srgbClr val="3C3C3B"/>
                </a:solidFill>
                <a:latin typeface="Arial"/>
                <a:cs typeface="Arial"/>
              </a:rPr>
              <a:t>Commission,</a:t>
            </a:r>
            <a:r>
              <a:rPr sz="1000" spc="-60">
                <a:solidFill>
                  <a:srgbClr val="3C3C3B"/>
                </a:solidFill>
                <a:latin typeface="Arial"/>
                <a:cs typeface="Arial"/>
              </a:rPr>
              <a:t> </a:t>
            </a:r>
            <a:r>
              <a:rPr sz="1000" spc="-40">
                <a:solidFill>
                  <a:srgbClr val="3C3C3B"/>
                </a:solidFill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1310B10-F268-429F-AE87-2F9E246FD69D}"/>
              </a:ext>
            </a:extLst>
          </p:cNvPr>
          <p:cNvSpPr txBox="1"/>
          <p:nvPr/>
        </p:nvSpPr>
        <p:spPr>
          <a:xfrm>
            <a:off x="1129354" y="4758874"/>
            <a:ext cx="2689225" cy="30521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160">
                <a:solidFill>
                  <a:srgbClr val="902A3B"/>
                </a:solidFill>
                <a:latin typeface="Arial"/>
                <a:cs typeface="Arial"/>
              </a:rPr>
              <a:t>BREDT</a:t>
            </a:r>
            <a:r>
              <a:rPr sz="1400" b="1" spc="-60">
                <a:solidFill>
                  <a:srgbClr val="902A3B"/>
                </a:solidFill>
                <a:latin typeface="Arial"/>
                <a:cs typeface="Arial"/>
              </a:rPr>
              <a:t> </a:t>
            </a:r>
            <a:r>
              <a:rPr sz="1400" b="1" spc="-165">
                <a:solidFill>
                  <a:srgbClr val="902A3B"/>
                </a:solidFill>
                <a:latin typeface="Arial"/>
                <a:cs typeface="Arial"/>
              </a:rPr>
              <a:t>BÆREDYGTIGHEDSBEGREB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92FA4E5-5DB5-4163-8995-82EB5510407E}"/>
              </a:ext>
            </a:extLst>
          </p:cNvPr>
          <p:cNvSpPr txBox="1"/>
          <p:nvPr/>
        </p:nvSpPr>
        <p:spPr>
          <a:xfrm>
            <a:off x="5137269" y="4758874"/>
            <a:ext cx="2681605" cy="65594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114">
                <a:solidFill>
                  <a:srgbClr val="902A3B"/>
                </a:solidFill>
                <a:latin typeface="Arial"/>
                <a:cs typeface="Arial"/>
              </a:rPr>
              <a:t>AMBITIØS,</a:t>
            </a:r>
            <a:r>
              <a:rPr sz="1400" b="1" spc="-60">
                <a:solidFill>
                  <a:srgbClr val="902A3B"/>
                </a:solidFill>
                <a:latin typeface="Arial"/>
                <a:cs typeface="Arial"/>
              </a:rPr>
              <a:t> </a:t>
            </a:r>
            <a:r>
              <a:rPr sz="1400" b="1" spc="-170">
                <a:solidFill>
                  <a:srgbClr val="902A3B"/>
                </a:solidFill>
                <a:latin typeface="Arial"/>
                <a:cs typeface="Arial"/>
              </a:rPr>
              <a:t>D</a:t>
            </a:r>
            <a:r>
              <a:rPr sz="1400" b="1" spc="-204">
                <a:solidFill>
                  <a:srgbClr val="902A3B"/>
                </a:solidFill>
                <a:latin typeface="Arial"/>
                <a:cs typeface="Arial"/>
              </a:rPr>
              <a:t>A</a:t>
            </a:r>
            <a:r>
              <a:rPr sz="1400" b="1" spc="-165">
                <a:solidFill>
                  <a:srgbClr val="902A3B"/>
                </a:solidFill>
                <a:latin typeface="Arial"/>
                <a:cs typeface="Arial"/>
              </a:rPr>
              <a:t>T</a:t>
            </a:r>
            <a:r>
              <a:rPr sz="1400" b="1" spc="-155">
                <a:solidFill>
                  <a:srgbClr val="902A3B"/>
                </a:solidFill>
                <a:latin typeface="Arial"/>
                <a:cs typeface="Arial"/>
              </a:rPr>
              <a:t>ADREVET</a:t>
            </a:r>
            <a:r>
              <a:rPr sz="1400" b="1" spc="-60">
                <a:solidFill>
                  <a:srgbClr val="902A3B"/>
                </a:solidFill>
                <a:latin typeface="Arial"/>
                <a:cs typeface="Arial"/>
              </a:rPr>
              <a:t> </a:t>
            </a:r>
            <a:r>
              <a:rPr sz="1400" b="1" spc="-130">
                <a:solidFill>
                  <a:srgbClr val="902A3B"/>
                </a:solidFill>
                <a:latin typeface="Arial"/>
                <a:cs typeface="Arial"/>
              </a:rPr>
              <a:t>INDS</a:t>
            </a:r>
            <a:r>
              <a:rPr sz="1400" b="1" spc="-190">
                <a:solidFill>
                  <a:srgbClr val="902A3B"/>
                </a:solidFill>
                <a:latin typeface="Arial"/>
                <a:cs typeface="Arial"/>
              </a:rPr>
              <a:t>A</a:t>
            </a:r>
            <a:r>
              <a:rPr sz="1400" b="1" spc="-140">
                <a:solidFill>
                  <a:srgbClr val="902A3B"/>
                </a:solidFill>
                <a:latin typeface="Arial"/>
                <a:cs typeface="Arial"/>
              </a:rPr>
              <a:t>TS</a:t>
            </a:r>
            <a:endParaRPr sz="1400">
              <a:latin typeface="Arial"/>
              <a:cs typeface="Arial"/>
            </a:endParaRPr>
          </a:p>
          <a:p>
            <a:pPr marL="184150" marR="74930" indent="-171450">
              <a:lnSpc>
                <a:spcPct val="12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a-DK" spc="-15">
              <a:solidFill>
                <a:srgbClr val="3C3C3B"/>
              </a:solidFill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B5DECED-B5BD-41A2-B5AB-C1116D21BB4E}"/>
              </a:ext>
            </a:extLst>
          </p:cNvPr>
          <p:cNvSpPr txBox="1"/>
          <p:nvPr/>
        </p:nvSpPr>
        <p:spPr>
          <a:xfrm>
            <a:off x="8599260" y="4770750"/>
            <a:ext cx="2666365" cy="30521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160">
                <a:solidFill>
                  <a:srgbClr val="902A3B"/>
                </a:solidFill>
                <a:latin typeface="Arial"/>
                <a:cs typeface="Arial"/>
              </a:rPr>
              <a:t>VELSMAG</a:t>
            </a:r>
            <a:r>
              <a:rPr sz="1400" b="1" spc="-60">
                <a:solidFill>
                  <a:srgbClr val="902A3B"/>
                </a:solidFill>
                <a:latin typeface="Arial"/>
                <a:cs typeface="Arial"/>
              </a:rPr>
              <a:t> </a:t>
            </a:r>
            <a:r>
              <a:rPr sz="1400" b="1" spc="-185">
                <a:solidFill>
                  <a:srgbClr val="902A3B"/>
                </a:solidFill>
                <a:latin typeface="Arial"/>
                <a:cs typeface="Arial"/>
              </a:rPr>
              <a:t>SOM</a:t>
            </a:r>
            <a:r>
              <a:rPr sz="1400" b="1" spc="-60">
                <a:solidFill>
                  <a:srgbClr val="902A3B"/>
                </a:solidFill>
                <a:latin typeface="Arial"/>
                <a:cs typeface="Arial"/>
              </a:rPr>
              <a:t> </a:t>
            </a:r>
            <a:r>
              <a:rPr sz="1400" b="1" spc="-165">
                <a:solidFill>
                  <a:srgbClr val="902A3B"/>
                </a:solidFill>
                <a:latin typeface="Arial"/>
                <a:cs typeface="Arial"/>
              </a:rPr>
              <a:t>REDSKAB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E0ADE590-5CBE-47BD-BBEF-AD52151B32B6}"/>
              </a:ext>
            </a:extLst>
          </p:cNvPr>
          <p:cNvGrpSpPr/>
          <p:nvPr/>
        </p:nvGrpSpPr>
        <p:grpSpPr>
          <a:xfrm>
            <a:off x="5875701" y="3282970"/>
            <a:ext cx="673575" cy="1204842"/>
            <a:chOff x="3527997" y="2173850"/>
            <a:chExt cx="495300" cy="843915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9627DCC2-E6D2-414F-A785-B68F65C50568}"/>
                </a:ext>
              </a:extLst>
            </p:cNvPr>
            <p:cNvSpPr/>
            <p:nvPr/>
          </p:nvSpPr>
          <p:spPr>
            <a:xfrm>
              <a:off x="3660166" y="2337379"/>
              <a:ext cx="262890" cy="263525"/>
            </a:xfrm>
            <a:custGeom>
              <a:avLst/>
              <a:gdLst/>
              <a:ahLst/>
              <a:cxnLst/>
              <a:rect l="l" t="t" r="r" b="b"/>
              <a:pathLst>
                <a:path w="262889" h="263525">
                  <a:moveTo>
                    <a:pt x="131318" y="0"/>
                  </a:moveTo>
                  <a:lnTo>
                    <a:pt x="131318" y="131711"/>
                  </a:lnTo>
                  <a:lnTo>
                    <a:pt x="0" y="131711"/>
                  </a:lnTo>
                  <a:lnTo>
                    <a:pt x="10318" y="183009"/>
                  </a:lnTo>
                  <a:lnTo>
                    <a:pt x="38458" y="224901"/>
                  </a:lnTo>
                  <a:lnTo>
                    <a:pt x="80195" y="253148"/>
                  </a:lnTo>
                  <a:lnTo>
                    <a:pt x="131305" y="263512"/>
                  </a:lnTo>
                  <a:lnTo>
                    <a:pt x="172815" y="256793"/>
                  </a:lnTo>
                  <a:lnTo>
                    <a:pt x="208866" y="238083"/>
                  </a:lnTo>
                  <a:lnTo>
                    <a:pt x="237296" y="209553"/>
                  </a:lnTo>
                  <a:lnTo>
                    <a:pt x="255940" y="173372"/>
                  </a:lnTo>
                  <a:lnTo>
                    <a:pt x="262636" y="131711"/>
                  </a:lnTo>
                  <a:lnTo>
                    <a:pt x="252290" y="80436"/>
                  </a:lnTo>
                  <a:lnTo>
                    <a:pt x="224142" y="38571"/>
                  </a:lnTo>
                  <a:lnTo>
                    <a:pt x="182411" y="10348"/>
                  </a:lnTo>
                  <a:lnTo>
                    <a:pt x="131318" y="0"/>
                  </a:lnTo>
                  <a:close/>
                </a:path>
              </a:pathLst>
            </a:custGeom>
            <a:solidFill>
              <a:srgbClr val="902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E2651AF6-F3B9-4523-AD48-CD4EAE932D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9607" y="2306793"/>
              <a:ext cx="131406" cy="131813"/>
            </a:xfrm>
            <a:prstGeom prst="rect">
              <a:avLst/>
            </a:prstGeom>
          </p:spPr>
        </p:pic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0D0388FE-5277-40B6-B738-20DD879610D5}"/>
                </a:ext>
              </a:extLst>
            </p:cNvPr>
            <p:cNvSpPr/>
            <p:nvPr/>
          </p:nvSpPr>
          <p:spPr>
            <a:xfrm>
              <a:off x="3635260" y="2638107"/>
              <a:ext cx="277495" cy="248285"/>
            </a:xfrm>
            <a:custGeom>
              <a:avLst/>
              <a:gdLst/>
              <a:ahLst/>
              <a:cxnLst/>
              <a:rect l="l" t="t" r="r" b="b"/>
              <a:pathLst>
                <a:path w="277495" h="248285">
                  <a:moveTo>
                    <a:pt x="54241" y="130860"/>
                  </a:moveTo>
                  <a:lnTo>
                    <a:pt x="0" y="130860"/>
                  </a:lnTo>
                  <a:lnTo>
                    <a:pt x="0" y="248183"/>
                  </a:lnTo>
                  <a:lnTo>
                    <a:pt x="54241" y="248183"/>
                  </a:lnTo>
                  <a:lnTo>
                    <a:pt x="54241" y="130860"/>
                  </a:lnTo>
                  <a:close/>
                </a:path>
                <a:path w="277495" h="248285">
                  <a:moveTo>
                    <a:pt x="128866" y="72250"/>
                  </a:moveTo>
                  <a:lnTo>
                    <a:pt x="74625" y="72250"/>
                  </a:lnTo>
                  <a:lnTo>
                    <a:pt x="74625" y="248183"/>
                  </a:lnTo>
                  <a:lnTo>
                    <a:pt x="128866" y="248183"/>
                  </a:lnTo>
                  <a:lnTo>
                    <a:pt x="128866" y="72250"/>
                  </a:lnTo>
                  <a:close/>
                </a:path>
                <a:path w="277495" h="248285">
                  <a:moveTo>
                    <a:pt x="203479" y="98767"/>
                  </a:moveTo>
                  <a:lnTo>
                    <a:pt x="146977" y="98767"/>
                  </a:lnTo>
                  <a:lnTo>
                    <a:pt x="146977" y="248183"/>
                  </a:lnTo>
                  <a:lnTo>
                    <a:pt x="203479" y="248183"/>
                  </a:lnTo>
                  <a:lnTo>
                    <a:pt x="203479" y="98767"/>
                  </a:lnTo>
                  <a:close/>
                </a:path>
                <a:path w="277495" h="248285">
                  <a:moveTo>
                    <a:pt x="277253" y="0"/>
                  </a:moveTo>
                  <a:lnTo>
                    <a:pt x="218859" y="0"/>
                  </a:lnTo>
                  <a:lnTo>
                    <a:pt x="218859" y="248183"/>
                  </a:lnTo>
                  <a:lnTo>
                    <a:pt x="277253" y="248183"/>
                  </a:lnTo>
                  <a:lnTo>
                    <a:pt x="277253" y="0"/>
                  </a:lnTo>
                  <a:close/>
                </a:path>
              </a:pathLst>
            </a:custGeom>
            <a:solidFill>
              <a:srgbClr val="902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0191C233-912F-4C22-A7E9-BE3B04519218}"/>
                </a:ext>
              </a:extLst>
            </p:cNvPr>
            <p:cNvSpPr/>
            <p:nvPr/>
          </p:nvSpPr>
          <p:spPr>
            <a:xfrm>
              <a:off x="3527997" y="2173850"/>
              <a:ext cx="495300" cy="843915"/>
            </a:xfrm>
            <a:custGeom>
              <a:avLst/>
              <a:gdLst/>
              <a:ahLst/>
              <a:cxnLst/>
              <a:rect l="l" t="t" r="r" b="b"/>
              <a:pathLst>
                <a:path w="495300" h="843914">
                  <a:moveTo>
                    <a:pt x="466407" y="0"/>
                  </a:moveTo>
                  <a:lnTo>
                    <a:pt x="28308" y="0"/>
                  </a:lnTo>
                  <a:lnTo>
                    <a:pt x="17289" y="2231"/>
                  </a:lnTo>
                  <a:lnTo>
                    <a:pt x="8291" y="8318"/>
                  </a:lnTo>
                  <a:lnTo>
                    <a:pt x="2224" y="17348"/>
                  </a:lnTo>
                  <a:lnTo>
                    <a:pt x="0" y="28409"/>
                  </a:lnTo>
                  <a:lnTo>
                    <a:pt x="0" y="815086"/>
                  </a:lnTo>
                  <a:lnTo>
                    <a:pt x="2224" y="826141"/>
                  </a:lnTo>
                  <a:lnTo>
                    <a:pt x="8291" y="835172"/>
                  </a:lnTo>
                  <a:lnTo>
                    <a:pt x="17289" y="841262"/>
                  </a:lnTo>
                  <a:lnTo>
                    <a:pt x="28308" y="843495"/>
                  </a:lnTo>
                  <a:lnTo>
                    <a:pt x="466407" y="843495"/>
                  </a:lnTo>
                  <a:lnTo>
                    <a:pt x="477424" y="841262"/>
                  </a:lnTo>
                  <a:lnTo>
                    <a:pt x="486417" y="835172"/>
                  </a:lnTo>
                  <a:lnTo>
                    <a:pt x="492480" y="826141"/>
                  </a:lnTo>
                  <a:lnTo>
                    <a:pt x="494417" y="816508"/>
                  </a:lnTo>
                  <a:lnTo>
                    <a:pt x="248208" y="816508"/>
                  </a:lnTo>
                  <a:lnTo>
                    <a:pt x="240126" y="814870"/>
                  </a:lnTo>
                  <a:lnTo>
                    <a:pt x="233526" y="810404"/>
                  </a:lnTo>
                  <a:lnTo>
                    <a:pt x="229070" y="803755"/>
                  </a:lnTo>
                  <a:lnTo>
                    <a:pt x="227444" y="795680"/>
                  </a:lnTo>
                  <a:lnTo>
                    <a:pt x="229076" y="787569"/>
                  </a:lnTo>
                  <a:lnTo>
                    <a:pt x="233526" y="780945"/>
                  </a:lnTo>
                  <a:lnTo>
                    <a:pt x="240126" y="776478"/>
                  </a:lnTo>
                  <a:lnTo>
                    <a:pt x="248208" y="774839"/>
                  </a:lnTo>
                  <a:lnTo>
                    <a:pt x="494703" y="774839"/>
                  </a:lnTo>
                  <a:lnTo>
                    <a:pt x="494703" y="754392"/>
                  </a:lnTo>
                  <a:lnTo>
                    <a:pt x="32359" y="754392"/>
                  </a:lnTo>
                  <a:lnTo>
                    <a:pt x="32359" y="79832"/>
                  </a:lnTo>
                  <a:lnTo>
                    <a:pt x="494703" y="79832"/>
                  </a:lnTo>
                  <a:lnTo>
                    <a:pt x="494703" y="41668"/>
                  </a:lnTo>
                  <a:lnTo>
                    <a:pt x="244017" y="41668"/>
                  </a:lnTo>
                  <a:lnTo>
                    <a:pt x="241312" y="38950"/>
                  </a:lnTo>
                  <a:lnTo>
                    <a:pt x="241312" y="32258"/>
                  </a:lnTo>
                  <a:lnTo>
                    <a:pt x="244017" y="29540"/>
                  </a:lnTo>
                  <a:lnTo>
                    <a:pt x="494703" y="29540"/>
                  </a:lnTo>
                  <a:lnTo>
                    <a:pt x="494703" y="28409"/>
                  </a:lnTo>
                  <a:lnTo>
                    <a:pt x="492480" y="17348"/>
                  </a:lnTo>
                  <a:lnTo>
                    <a:pt x="486417" y="8318"/>
                  </a:lnTo>
                  <a:lnTo>
                    <a:pt x="477424" y="2231"/>
                  </a:lnTo>
                  <a:lnTo>
                    <a:pt x="466407" y="0"/>
                  </a:lnTo>
                  <a:close/>
                </a:path>
                <a:path w="495300" h="843914">
                  <a:moveTo>
                    <a:pt x="494703" y="774839"/>
                  </a:moveTo>
                  <a:lnTo>
                    <a:pt x="248208" y="774839"/>
                  </a:lnTo>
                  <a:lnTo>
                    <a:pt x="256284" y="776478"/>
                  </a:lnTo>
                  <a:lnTo>
                    <a:pt x="262880" y="780945"/>
                  </a:lnTo>
                  <a:lnTo>
                    <a:pt x="267329" y="787569"/>
                  </a:lnTo>
                  <a:lnTo>
                    <a:pt x="268960" y="795680"/>
                  </a:lnTo>
                  <a:lnTo>
                    <a:pt x="267372" y="803755"/>
                  </a:lnTo>
                  <a:lnTo>
                    <a:pt x="262974" y="810366"/>
                  </a:lnTo>
                  <a:lnTo>
                    <a:pt x="256425" y="814841"/>
                  </a:lnTo>
                  <a:lnTo>
                    <a:pt x="248386" y="816508"/>
                  </a:lnTo>
                  <a:lnTo>
                    <a:pt x="494417" y="816508"/>
                  </a:lnTo>
                  <a:lnTo>
                    <a:pt x="494703" y="815086"/>
                  </a:lnTo>
                  <a:lnTo>
                    <a:pt x="494703" y="774839"/>
                  </a:lnTo>
                  <a:close/>
                </a:path>
                <a:path w="495300" h="843914">
                  <a:moveTo>
                    <a:pt x="494703" y="79832"/>
                  </a:moveTo>
                  <a:lnTo>
                    <a:pt x="462254" y="79832"/>
                  </a:lnTo>
                  <a:lnTo>
                    <a:pt x="462254" y="754392"/>
                  </a:lnTo>
                  <a:lnTo>
                    <a:pt x="494703" y="754392"/>
                  </a:lnTo>
                  <a:lnTo>
                    <a:pt x="494703" y="79832"/>
                  </a:lnTo>
                  <a:close/>
                </a:path>
                <a:path w="495300" h="843914">
                  <a:moveTo>
                    <a:pt x="494703" y="29540"/>
                  </a:moveTo>
                  <a:lnTo>
                    <a:pt x="250685" y="29540"/>
                  </a:lnTo>
                  <a:lnTo>
                    <a:pt x="253390" y="32258"/>
                  </a:lnTo>
                  <a:lnTo>
                    <a:pt x="253390" y="38950"/>
                  </a:lnTo>
                  <a:lnTo>
                    <a:pt x="250685" y="41668"/>
                  </a:lnTo>
                  <a:lnTo>
                    <a:pt x="494703" y="41668"/>
                  </a:lnTo>
                  <a:lnTo>
                    <a:pt x="494703" y="29540"/>
                  </a:lnTo>
                  <a:close/>
                </a:path>
              </a:pathLst>
            </a:custGeom>
            <a:solidFill>
              <a:srgbClr val="A4B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2">
            <a:extLst>
              <a:ext uri="{FF2B5EF4-FFF2-40B4-BE49-F238E27FC236}">
                <a16:creationId xmlns:a16="http://schemas.microsoft.com/office/drawing/2014/main" id="{D31C9666-6295-4F09-A594-71F658F1170C}"/>
              </a:ext>
            </a:extLst>
          </p:cNvPr>
          <p:cNvGrpSpPr/>
          <p:nvPr/>
        </p:nvGrpSpPr>
        <p:grpSpPr>
          <a:xfrm>
            <a:off x="1682326" y="3332354"/>
            <a:ext cx="1231031" cy="1335913"/>
            <a:chOff x="576000" y="2212830"/>
            <a:chExt cx="814069" cy="814069"/>
          </a:xfrm>
        </p:grpSpPr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42435F5C-B808-4735-9861-82B5D08DD0B1}"/>
                </a:ext>
              </a:extLst>
            </p:cNvPr>
            <p:cNvSpPr/>
            <p:nvPr/>
          </p:nvSpPr>
          <p:spPr>
            <a:xfrm>
              <a:off x="829661" y="2435115"/>
              <a:ext cx="133350" cy="441325"/>
            </a:xfrm>
            <a:custGeom>
              <a:avLst/>
              <a:gdLst/>
              <a:ahLst/>
              <a:cxnLst/>
              <a:rect l="l" t="t" r="r" b="b"/>
              <a:pathLst>
                <a:path w="133350" h="441325">
                  <a:moveTo>
                    <a:pt x="119888" y="0"/>
                  </a:moveTo>
                  <a:lnTo>
                    <a:pt x="109004" y="0"/>
                  </a:lnTo>
                  <a:lnTo>
                    <a:pt x="106121" y="5753"/>
                  </a:lnTo>
                  <a:lnTo>
                    <a:pt x="105549" y="18364"/>
                  </a:lnTo>
                  <a:lnTo>
                    <a:pt x="98666" y="119316"/>
                  </a:lnTo>
                  <a:lnTo>
                    <a:pt x="98666" y="125044"/>
                  </a:lnTo>
                  <a:lnTo>
                    <a:pt x="95224" y="129070"/>
                  </a:lnTo>
                  <a:lnTo>
                    <a:pt x="86626" y="129070"/>
                  </a:lnTo>
                  <a:lnTo>
                    <a:pt x="83184" y="125044"/>
                  </a:lnTo>
                  <a:lnTo>
                    <a:pt x="83184" y="119316"/>
                  </a:lnTo>
                  <a:lnTo>
                    <a:pt x="74002" y="5168"/>
                  </a:lnTo>
                  <a:lnTo>
                    <a:pt x="71704" y="0"/>
                  </a:lnTo>
                  <a:lnTo>
                    <a:pt x="61379" y="0"/>
                  </a:lnTo>
                  <a:lnTo>
                    <a:pt x="58508" y="5168"/>
                  </a:lnTo>
                  <a:lnTo>
                    <a:pt x="57937" y="18364"/>
                  </a:lnTo>
                  <a:lnTo>
                    <a:pt x="49910" y="119316"/>
                  </a:lnTo>
                  <a:lnTo>
                    <a:pt x="48767" y="125044"/>
                  </a:lnTo>
                  <a:lnTo>
                    <a:pt x="45313" y="129070"/>
                  </a:lnTo>
                  <a:lnTo>
                    <a:pt x="38430" y="129070"/>
                  </a:lnTo>
                  <a:lnTo>
                    <a:pt x="34988" y="125044"/>
                  </a:lnTo>
                  <a:lnTo>
                    <a:pt x="33845" y="119316"/>
                  </a:lnTo>
                  <a:lnTo>
                    <a:pt x="27533" y="18364"/>
                  </a:lnTo>
                  <a:lnTo>
                    <a:pt x="26390" y="5753"/>
                  </a:lnTo>
                  <a:lnTo>
                    <a:pt x="24091" y="0"/>
                  </a:lnTo>
                  <a:lnTo>
                    <a:pt x="12623" y="0"/>
                  </a:lnTo>
                  <a:lnTo>
                    <a:pt x="3514" y="97018"/>
                  </a:lnTo>
                  <a:lnTo>
                    <a:pt x="1031" y="143472"/>
                  </a:lnTo>
                  <a:lnTo>
                    <a:pt x="0" y="198475"/>
                  </a:lnTo>
                  <a:lnTo>
                    <a:pt x="1067" y="211554"/>
                  </a:lnTo>
                  <a:lnTo>
                    <a:pt x="4232" y="223069"/>
                  </a:lnTo>
                  <a:lnTo>
                    <a:pt x="9440" y="232754"/>
                  </a:lnTo>
                  <a:lnTo>
                    <a:pt x="16636" y="240347"/>
                  </a:lnTo>
                  <a:lnTo>
                    <a:pt x="42443" y="260997"/>
                  </a:lnTo>
                  <a:lnTo>
                    <a:pt x="45885" y="267881"/>
                  </a:lnTo>
                  <a:lnTo>
                    <a:pt x="45313" y="279361"/>
                  </a:lnTo>
                  <a:lnTo>
                    <a:pt x="40728" y="440766"/>
                  </a:lnTo>
                  <a:lnTo>
                    <a:pt x="92341" y="440766"/>
                  </a:lnTo>
                  <a:lnTo>
                    <a:pt x="87185" y="279361"/>
                  </a:lnTo>
                  <a:lnTo>
                    <a:pt x="86626" y="267881"/>
                  </a:lnTo>
                  <a:lnTo>
                    <a:pt x="90055" y="260426"/>
                  </a:lnTo>
                  <a:lnTo>
                    <a:pt x="123155" y="232683"/>
                  </a:lnTo>
                  <a:lnTo>
                    <a:pt x="133083" y="198475"/>
                  </a:lnTo>
                  <a:lnTo>
                    <a:pt x="132043" y="143474"/>
                  </a:lnTo>
                  <a:lnTo>
                    <a:pt x="129497" y="97023"/>
                  </a:lnTo>
                  <a:lnTo>
                    <a:pt x="123329" y="18364"/>
                  </a:lnTo>
                  <a:lnTo>
                    <a:pt x="122758" y="5753"/>
                  </a:lnTo>
                  <a:lnTo>
                    <a:pt x="119888" y="0"/>
                  </a:lnTo>
                  <a:close/>
                </a:path>
              </a:pathLst>
            </a:custGeom>
            <a:solidFill>
              <a:srgbClr val="902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id="{9DC1EF3C-62BF-4978-B071-DA74551CCEB2}"/>
                </a:ext>
              </a:extLst>
            </p:cNvPr>
            <p:cNvSpPr/>
            <p:nvPr/>
          </p:nvSpPr>
          <p:spPr>
            <a:xfrm>
              <a:off x="597982" y="2213921"/>
              <a:ext cx="356235" cy="335915"/>
            </a:xfrm>
            <a:custGeom>
              <a:avLst/>
              <a:gdLst/>
              <a:ahLst/>
              <a:cxnLst/>
              <a:rect l="l" t="t" r="r" b="b"/>
              <a:pathLst>
                <a:path w="356234" h="335914">
                  <a:moveTo>
                    <a:pt x="353644" y="0"/>
                  </a:moveTo>
                  <a:lnTo>
                    <a:pt x="305757" y="6444"/>
                  </a:lnTo>
                  <a:lnTo>
                    <a:pt x="259309" y="18460"/>
                  </a:lnTo>
                  <a:lnTo>
                    <a:pt x="214761" y="35834"/>
                  </a:lnTo>
                  <a:lnTo>
                    <a:pt x="172579" y="58353"/>
                  </a:lnTo>
                  <a:lnTo>
                    <a:pt x="133227" y="85802"/>
                  </a:lnTo>
                  <a:lnTo>
                    <a:pt x="97167" y="117970"/>
                  </a:lnTo>
                  <a:lnTo>
                    <a:pt x="66336" y="152404"/>
                  </a:lnTo>
                  <a:lnTo>
                    <a:pt x="39706" y="189998"/>
                  </a:lnTo>
                  <a:lnTo>
                    <a:pt x="17514" y="230373"/>
                  </a:lnTo>
                  <a:lnTo>
                    <a:pt x="0" y="273151"/>
                  </a:lnTo>
                  <a:lnTo>
                    <a:pt x="40995" y="335445"/>
                  </a:lnTo>
                  <a:lnTo>
                    <a:pt x="110731" y="309143"/>
                  </a:lnTo>
                  <a:lnTo>
                    <a:pt x="129918" y="266264"/>
                  </a:lnTo>
                  <a:lnTo>
                    <a:pt x="155505" y="227376"/>
                  </a:lnTo>
                  <a:lnTo>
                    <a:pt x="186815" y="193154"/>
                  </a:lnTo>
                  <a:lnTo>
                    <a:pt x="223171" y="164278"/>
                  </a:lnTo>
                  <a:lnTo>
                    <a:pt x="263897" y="141425"/>
                  </a:lnTo>
                  <a:lnTo>
                    <a:pt x="308316" y="125272"/>
                  </a:lnTo>
                  <a:lnTo>
                    <a:pt x="355752" y="116497"/>
                  </a:lnTo>
                  <a:lnTo>
                    <a:pt x="311111" y="60705"/>
                  </a:lnTo>
                  <a:lnTo>
                    <a:pt x="311111" y="53162"/>
                  </a:lnTo>
                  <a:lnTo>
                    <a:pt x="353644" y="0"/>
                  </a:lnTo>
                  <a:close/>
                </a:path>
              </a:pathLst>
            </a:custGeom>
            <a:solidFill>
              <a:srgbClr val="A4B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C1FB6A73-06BD-4094-A5BE-DD3B52072228}"/>
                </a:ext>
              </a:extLst>
            </p:cNvPr>
            <p:cNvSpPr/>
            <p:nvPr/>
          </p:nvSpPr>
          <p:spPr>
            <a:xfrm>
              <a:off x="1023927" y="2433440"/>
              <a:ext cx="94615" cy="442595"/>
            </a:xfrm>
            <a:custGeom>
              <a:avLst/>
              <a:gdLst/>
              <a:ahLst/>
              <a:cxnLst/>
              <a:rect l="l" t="t" r="r" b="b"/>
              <a:pathLst>
                <a:path w="94615" h="442594">
                  <a:moveTo>
                    <a:pt x="76409" y="0"/>
                  </a:moveTo>
                  <a:lnTo>
                    <a:pt x="44999" y="26479"/>
                  </a:lnTo>
                  <a:lnTo>
                    <a:pt x="26260" y="65221"/>
                  </a:lnTo>
                  <a:lnTo>
                    <a:pt x="12092" y="117260"/>
                  </a:lnTo>
                  <a:lnTo>
                    <a:pt x="3128" y="180230"/>
                  </a:lnTo>
                  <a:lnTo>
                    <a:pt x="0" y="251764"/>
                  </a:lnTo>
                  <a:lnTo>
                    <a:pt x="4247" y="264894"/>
                  </a:lnTo>
                  <a:lnTo>
                    <a:pt x="14193" y="274578"/>
                  </a:lnTo>
                  <a:lnTo>
                    <a:pt x="25647" y="281458"/>
                  </a:lnTo>
                  <a:lnTo>
                    <a:pt x="34417" y="286181"/>
                  </a:lnTo>
                  <a:lnTo>
                    <a:pt x="39573" y="289635"/>
                  </a:lnTo>
                  <a:lnTo>
                    <a:pt x="42443" y="296519"/>
                  </a:lnTo>
                  <a:lnTo>
                    <a:pt x="42443" y="305129"/>
                  </a:lnTo>
                  <a:lnTo>
                    <a:pt x="36131" y="442442"/>
                  </a:lnTo>
                  <a:lnTo>
                    <a:pt x="94068" y="442442"/>
                  </a:lnTo>
                  <a:lnTo>
                    <a:pt x="92868" y="409101"/>
                  </a:lnTo>
                  <a:lnTo>
                    <a:pt x="90029" y="313513"/>
                  </a:lnTo>
                  <a:lnTo>
                    <a:pt x="89471" y="282752"/>
                  </a:lnTo>
                  <a:lnTo>
                    <a:pt x="89471" y="22897"/>
                  </a:lnTo>
                  <a:lnTo>
                    <a:pt x="87841" y="9534"/>
                  </a:lnTo>
                  <a:lnTo>
                    <a:pt x="83308" y="1972"/>
                  </a:lnTo>
                  <a:lnTo>
                    <a:pt x="76409" y="0"/>
                  </a:lnTo>
                  <a:close/>
                </a:path>
              </a:pathLst>
            </a:custGeom>
            <a:solidFill>
              <a:srgbClr val="902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BC8DEF07-6E60-4D98-A189-3477CD284262}"/>
                </a:ext>
              </a:extLst>
            </p:cNvPr>
            <p:cNvSpPr/>
            <p:nvPr/>
          </p:nvSpPr>
          <p:spPr>
            <a:xfrm>
              <a:off x="575995" y="2212835"/>
              <a:ext cx="814069" cy="814069"/>
            </a:xfrm>
            <a:custGeom>
              <a:avLst/>
              <a:gdLst/>
              <a:ahLst/>
              <a:cxnLst/>
              <a:rect l="l" t="t" r="r" b="b"/>
              <a:pathLst>
                <a:path w="814069" h="814069">
                  <a:moveTo>
                    <a:pt x="233807" y="712038"/>
                  </a:moveTo>
                  <a:lnTo>
                    <a:pt x="230339" y="637400"/>
                  </a:lnTo>
                  <a:lnTo>
                    <a:pt x="194945" y="605447"/>
                  </a:lnTo>
                  <a:lnTo>
                    <a:pt x="165709" y="568782"/>
                  </a:lnTo>
                  <a:lnTo>
                    <a:pt x="142925" y="528269"/>
                  </a:lnTo>
                  <a:lnTo>
                    <a:pt x="126936" y="484771"/>
                  </a:lnTo>
                  <a:lnTo>
                    <a:pt x="118046" y="439153"/>
                  </a:lnTo>
                  <a:lnTo>
                    <a:pt x="116573" y="392277"/>
                  </a:lnTo>
                  <a:lnTo>
                    <a:pt x="122847" y="345020"/>
                  </a:lnTo>
                  <a:lnTo>
                    <a:pt x="55994" y="370230"/>
                  </a:lnTo>
                  <a:lnTo>
                    <a:pt x="48818" y="367906"/>
                  </a:lnTo>
                  <a:lnTo>
                    <a:pt x="11315" y="310896"/>
                  </a:lnTo>
                  <a:lnTo>
                    <a:pt x="6362" y="334568"/>
                  </a:lnTo>
                  <a:lnTo>
                    <a:pt x="2832" y="358470"/>
                  </a:lnTo>
                  <a:lnTo>
                    <a:pt x="698" y="382536"/>
                  </a:lnTo>
                  <a:lnTo>
                    <a:pt x="0" y="406717"/>
                  </a:lnTo>
                  <a:lnTo>
                    <a:pt x="3403" y="460222"/>
                  </a:lnTo>
                  <a:lnTo>
                    <a:pt x="13754" y="512356"/>
                  </a:lnTo>
                  <a:lnTo>
                    <a:pt x="30759" y="562470"/>
                  </a:lnTo>
                  <a:lnTo>
                    <a:pt x="54178" y="609942"/>
                  </a:lnTo>
                  <a:lnTo>
                    <a:pt x="83731" y="654126"/>
                  </a:lnTo>
                  <a:lnTo>
                    <a:pt x="119151" y="694372"/>
                  </a:lnTo>
                  <a:lnTo>
                    <a:pt x="150850" y="722934"/>
                  </a:lnTo>
                  <a:lnTo>
                    <a:pt x="162052" y="731710"/>
                  </a:lnTo>
                  <a:lnTo>
                    <a:pt x="233807" y="712038"/>
                  </a:lnTo>
                  <a:close/>
                </a:path>
                <a:path w="814069" h="814069">
                  <a:moveTo>
                    <a:pt x="643712" y="665581"/>
                  </a:moveTo>
                  <a:lnTo>
                    <a:pt x="571690" y="645820"/>
                  </a:lnTo>
                  <a:lnTo>
                    <a:pt x="530377" y="669632"/>
                  </a:lnTo>
                  <a:lnTo>
                    <a:pt x="486460" y="686130"/>
                  </a:lnTo>
                  <a:lnTo>
                    <a:pt x="440880" y="695274"/>
                  </a:lnTo>
                  <a:lnTo>
                    <a:pt x="394550" y="697026"/>
                  </a:lnTo>
                  <a:lnTo>
                    <a:pt x="348411" y="691349"/>
                  </a:lnTo>
                  <a:lnTo>
                    <a:pt x="303377" y="678230"/>
                  </a:lnTo>
                  <a:lnTo>
                    <a:pt x="260362" y="657606"/>
                  </a:lnTo>
                  <a:lnTo>
                    <a:pt x="263690" y="729081"/>
                  </a:lnTo>
                  <a:lnTo>
                    <a:pt x="259257" y="735177"/>
                  </a:lnTo>
                  <a:lnTo>
                    <a:pt x="193459" y="753224"/>
                  </a:lnTo>
                  <a:lnTo>
                    <a:pt x="243243" y="779373"/>
                  </a:lnTo>
                  <a:lnTo>
                    <a:pt x="295910" y="798283"/>
                  </a:lnTo>
                  <a:lnTo>
                    <a:pt x="350697" y="809739"/>
                  </a:lnTo>
                  <a:lnTo>
                    <a:pt x="406793" y="813511"/>
                  </a:lnTo>
                  <a:lnTo>
                    <a:pt x="456603" y="810564"/>
                  </a:lnTo>
                  <a:lnTo>
                    <a:pt x="505396" y="801573"/>
                  </a:lnTo>
                  <a:lnTo>
                    <a:pt x="552627" y="786688"/>
                  </a:lnTo>
                  <a:lnTo>
                    <a:pt x="597763" y="766102"/>
                  </a:lnTo>
                  <a:lnTo>
                    <a:pt x="640257" y="739978"/>
                  </a:lnTo>
                  <a:lnTo>
                    <a:pt x="643712" y="665581"/>
                  </a:lnTo>
                  <a:close/>
                </a:path>
                <a:path w="814069" h="814069">
                  <a:moveTo>
                    <a:pt x="783183" y="251815"/>
                  </a:moveTo>
                  <a:lnTo>
                    <a:pt x="762139" y="208394"/>
                  </a:lnTo>
                  <a:lnTo>
                    <a:pt x="736523" y="168300"/>
                  </a:lnTo>
                  <a:lnTo>
                    <a:pt x="706691" y="131813"/>
                  </a:lnTo>
                  <a:lnTo>
                    <a:pt x="673074" y="99199"/>
                  </a:lnTo>
                  <a:lnTo>
                    <a:pt x="636054" y="70739"/>
                  </a:lnTo>
                  <a:lnTo>
                    <a:pt x="596011" y="46685"/>
                  </a:lnTo>
                  <a:lnTo>
                    <a:pt x="553364" y="27317"/>
                  </a:lnTo>
                  <a:lnTo>
                    <a:pt x="508508" y="12890"/>
                  </a:lnTo>
                  <a:lnTo>
                    <a:pt x="461822" y="3708"/>
                  </a:lnTo>
                  <a:lnTo>
                    <a:pt x="413715" y="0"/>
                  </a:lnTo>
                  <a:lnTo>
                    <a:pt x="367296" y="58026"/>
                  </a:lnTo>
                  <a:lnTo>
                    <a:pt x="413854" y="116230"/>
                  </a:lnTo>
                  <a:lnTo>
                    <a:pt x="462280" y="121462"/>
                  </a:lnTo>
                  <a:lnTo>
                    <a:pt x="508012" y="134327"/>
                  </a:lnTo>
                  <a:lnTo>
                    <a:pt x="550379" y="154165"/>
                  </a:lnTo>
                  <a:lnTo>
                    <a:pt x="588708" y="180301"/>
                  </a:lnTo>
                  <a:lnTo>
                    <a:pt x="622338" y="212064"/>
                  </a:lnTo>
                  <a:lnTo>
                    <a:pt x="650570" y="248767"/>
                  </a:lnTo>
                  <a:lnTo>
                    <a:pt x="672769" y="289750"/>
                  </a:lnTo>
                  <a:lnTo>
                    <a:pt x="712050" y="230035"/>
                  </a:lnTo>
                  <a:lnTo>
                    <a:pt x="719226" y="227698"/>
                  </a:lnTo>
                  <a:lnTo>
                    <a:pt x="783183" y="251815"/>
                  </a:lnTo>
                  <a:close/>
                </a:path>
                <a:path w="814069" h="814069">
                  <a:moveTo>
                    <a:pt x="813600" y="406704"/>
                  </a:moveTo>
                  <a:lnTo>
                    <a:pt x="809205" y="346557"/>
                  </a:lnTo>
                  <a:lnTo>
                    <a:pt x="795997" y="287693"/>
                  </a:lnTo>
                  <a:lnTo>
                    <a:pt x="726211" y="261391"/>
                  </a:lnTo>
                  <a:lnTo>
                    <a:pt x="685253" y="323646"/>
                  </a:lnTo>
                  <a:lnTo>
                    <a:pt x="695096" y="370332"/>
                  </a:lnTo>
                  <a:lnTo>
                    <a:pt x="697179" y="417220"/>
                  </a:lnTo>
                  <a:lnTo>
                    <a:pt x="691769" y="463410"/>
                  </a:lnTo>
                  <a:lnTo>
                    <a:pt x="679094" y="508025"/>
                  </a:lnTo>
                  <a:lnTo>
                    <a:pt x="659422" y="550164"/>
                  </a:lnTo>
                  <a:lnTo>
                    <a:pt x="632993" y="588949"/>
                  </a:lnTo>
                  <a:lnTo>
                    <a:pt x="600075" y="623481"/>
                  </a:lnTo>
                  <a:lnTo>
                    <a:pt x="669163" y="642429"/>
                  </a:lnTo>
                  <a:lnTo>
                    <a:pt x="673595" y="648525"/>
                  </a:lnTo>
                  <a:lnTo>
                    <a:pt x="670433" y="716534"/>
                  </a:lnTo>
                  <a:lnTo>
                    <a:pt x="682637" y="705713"/>
                  </a:lnTo>
                  <a:lnTo>
                    <a:pt x="729869" y="654113"/>
                  </a:lnTo>
                  <a:lnTo>
                    <a:pt x="759421" y="609942"/>
                  </a:lnTo>
                  <a:lnTo>
                    <a:pt x="782840" y="562470"/>
                  </a:lnTo>
                  <a:lnTo>
                    <a:pt x="799846" y="512343"/>
                  </a:lnTo>
                  <a:lnTo>
                    <a:pt x="810183" y="460209"/>
                  </a:lnTo>
                  <a:lnTo>
                    <a:pt x="813600" y="406704"/>
                  </a:lnTo>
                  <a:close/>
                </a:path>
              </a:pathLst>
            </a:custGeom>
            <a:solidFill>
              <a:srgbClr val="A4B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id="{D0E087FB-CA6D-4B3A-A8CD-66F192301EFE}"/>
                </a:ext>
              </a:extLst>
            </p:cNvPr>
            <p:cNvSpPr/>
            <p:nvPr/>
          </p:nvSpPr>
          <p:spPr>
            <a:xfrm>
              <a:off x="711311" y="2348311"/>
              <a:ext cx="543560" cy="543560"/>
            </a:xfrm>
            <a:custGeom>
              <a:avLst/>
              <a:gdLst/>
              <a:ahLst/>
              <a:cxnLst/>
              <a:rect l="l" t="t" r="r" b="b"/>
              <a:pathLst>
                <a:path w="543560" h="543560">
                  <a:moveTo>
                    <a:pt x="271487" y="542988"/>
                  </a:moveTo>
                  <a:lnTo>
                    <a:pt x="320224" y="538606"/>
                  </a:lnTo>
                  <a:lnTo>
                    <a:pt x="366120" y="525975"/>
                  </a:lnTo>
                  <a:lnTo>
                    <a:pt x="408404" y="505868"/>
                  </a:lnTo>
                  <a:lnTo>
                    <a:pt x="446303" y="479057"/>
                  </a:lnTo>
                  <a:lnTo>
                    <a:pt x="479045" y="446316"/>
                  </a:lnTo>
                  <a:lnTo>
                    <a:pt x="505855" y="408417"/>
                  </a:lnTo>
                  <a:lnTo>
                    <a:pt x="525962" y="366133"/>
                  </a:lnTo>
                  <a:lnTo>
                    <a:pt x="538593" y="320236"/>
                  </a:lnTo>
                  <a:lnTo>
                    <a:pt x="542975" y="271500"/>
                  </a:lnTo>
                  <a:lnTo>
                    <a:pt x="538593" y="222760"/>
                  </a:lnTo>
                  <a:lnTo>
                    <a:pt x="525962" y="176861"/>
                  </a:lnTo>
                  <a:lnTo>
                    <a:pt x="505855" y="134574"/>
                  </a:lnTo>
                  <a:lnTo>
                    <a:pt x="479045" y="96674"/>
                  </a:lnTo>
                  <a:lnTo>
                    <a:pt x="446303" y="63931"/>
                  </a:lnTo>
                  <a:lnTo>
                    <a:pt x="408404" y="37120"/>
                  </a:lnTo>
                  <a:lnTo>
                    <a:pt x="366120" y="17013"/>
                  </a:lnTo>
                  <a:lnTo>
                    <a:pt x="320224" y="4382"/>
                  </a:lnTo>
                  <a:lnTo>
                    <a:pt x="271487" y="0"/>
                  </a:lnTo>
                  <a:lnTo>
                    <a:pt x="222751" y="4382"/>
                  </a:lnTo>
                  <a:lnTo>
                    <a:pt x="176855" y="17013"/>
                  </a:lnTo>
                  <a:lnTo>
                    <a:pt x="134571" y="37120"/>
                  </a:lnTo>
                  <a:lnTo>
                    <a:pt x="96671" y="63931"/>
                  </a:lnTo>
                  <a:lnTo>
                    <a:pt x="63930" y="96674"/>
                  </a:lnTo>
                  <a:lnTo>
                    <a:pt x="37120" y="134574"/>
                  </a:lnTo>
                  <a:lnTo>
                    <a:pt x="17013" y="176861"/>
                  </a:lnTo>
                  <a:lnTo>
                    <a:pt x="4382" y="222760"/>
                  </a:lnTo>
                  <a:lnTo>
                    <a:pt x="0" y="271500"/>
                  </a:lnTo>
                  <a:lnTo>
                    <a:pt x="4382" y="320236"/>
                  </a:lnTo>
                  <a:lnTo>
                    <a:pt x="17013" y="366133"/>
                  </a:lnTo>
                  <a:lnTo>
                    <a:pt x="37120" y="408417"/>
                  </a:lnTo>
                  <a:lnTo>
                    <a:pt x="63930" y="446316"/>
                  </a:lnTo>
                  <a:lnTo>
                    <a:pt x="96671" y="479057"/>
                  </a:lnTo>
                  <a:lnTo>
                    <a:pt x="134571" y="505868"/>
                  </a:lnTo>
                  <a:lnTo>
                    <a:pt x="176855" y="525975"/>
                  </a:lnTo>
                  <a:lnTo>
                    <a:pt x="222751" y="538606"/>
                  </a:lnTo>
                  <a:lnTo>
                    <a:pt x="271487" y="542988"/>
                  </a:lnTo>
                  <a:close/>
                </a:path>
              </a:pathLst>
            </a:custGeom>
            <a:ln w="38100">
              <a:solidFill>
                <a:srgbClr val="F0E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18">
            <a:extLst>
              <a:ext uri="{FF2B5EF4-FFF2-40B4-BE49-F238E27FC236}">
                <a16:creationId xmlns:a16="http://schemas.microsoft.com/office/drawing/2014/main" id="{3295F17C-08DB-4FD5-8D26-53345F347244}"/>
              </a:ext>
            </a:extLst>
          </p:cNvPr>
          <p:cNvGrpSpPr/>
          <p:nvPr/>
        </p:nvGrpSpPr>
        <p:grpSpPr>
          <a:xfrm>
            <a:off x="8915713" y="3333916"/>
            <a:ext cx="783458" cy="1169068"/>
            <a:chOff x="6455545" y="2173404"/>
            <a:chExt cx="680720" cy="843915"/>
          </a:xfrm>
        </p:grpSpPr>
        <p:sp>
          <p:nvSpPr>
            <p:cNvPr id="26" name="object 19">
              <a:extLst>
                <a:ext uri="{FF2B5EF4-FFF2-40B4-BE49-F238E27FC236}">
                  <a16:creationId xmlns:a16="http://schemas.microsoft.com/office/drawing/2014/main" id="{27F711E9-BA33-45F7-A9C6-1B262B43C409}"/>
                </a:ext>
              </a:extLst>
            </p:cNvPr>
            <p:cNvSpPr/>
            <p:nvPr/>
          </p:nvSpPr>
          <p:spPr>
            <a:xfrm>
              <a:off x="6788527" y="2173404"/>
              <a:ext cx="347345" cy="843915"/>
            </a:xfrm>
            <a:custGeom>
              <a:avLst/>
              <a:gdLst/>
              <a:ahLst/>
              <a:cxnLst/>
              <a:rect l="l" t="t" r="r" b="b"/>
              <a:pathLst>
                <a:path w="347345" h="843914">
                  <a:moveTo>
                    <a:pt x="90220" y="0"/>
                  </a:moveTo>
                  <a:lnTo>
                    <a:pt x="72457" y="1752"/>
                  </a:lnTo>
                  <a:lnTo>
                    <a:pt x="55549" y="6896"/>
                  </a:lnTo>
                  <a:lnTo>
                    <a:pt x="39975" y="15230"/>
                  </a:lnTo>
                  <a:lnTo>
                    <a:pt x="26212" y="26555"/>
                  </a:lnTo>
                  <a:lnTo>
                    <a:pt x="30086" y="32499"/>
                  </a:lnTo>
                  <a:lnTo>
                    <a:pt x="31724" y="35712"/>
                  </a:lnTo>
                  <a:lnTo>
                    <a:pt x="66217" y="60413"/>
                  </a:lnTo>
                  <a:lnTo>
                    <a:pt x="72542" y="60731"/>
                  </a:lnTo>
                  <a:lnTo>
                    <a:pt x="78828" y="61544"/>
                  </a:lnTo>
                  <a:lnTo>
                    <a:pt x="119663" y="76083"/>
                  </a:lnTo>
                  <a:lnTo>
                    <a:pt x="168724" y="128331"/>
                  </a:lnTo>
                  <a:lnTo>
                    <a:pt x="180505" y="169735"/>
                  </a:lnTo>
                  <a:lnTo>
                    <a:pt x="180860" y="175869"/>
                  </a:lnTo>
                  <a:lnTo>
                    <a:pt x="180759" y="182029"/>
                  </a:lnTo>
                  <a:lnTo>
                    <a:pt x="234022" y="152501"/>
                  </a:lnTo>
                  <a:lnTo>
                    <a:pt x="248704" y="178828"/>
                  </a:lnTo>
                  <a:lnTo>
                    <a:pt x="173926" y="220268"/>
                  </a:lnTo>
                  <a:lnTo>
                    <a:pt x="172796" y="224129"/>
                  </a:lnTo>
                  <a:lnTo>
                    <a:pt x="172021" y="225983"/>
                  </a:lnTo>
                  <a:lnTo>
                    <a:pt x="169553" y="237417"/>
                  </a:lnTo>
                  <a:lnTo>
                    <a:pt x="170100" y="248915"/>
                  </a:lnTo>
                  <a:lnTo>
                    <a:pt x="173557" y="259900"/>
                  </a:lnTo>
                  <a:lnTo>
                    <a:pt x="179819" y="269798"/>
                  </a:lnTo>
                  <a:lnTo>
                    <a:pt x="190384" y="285342"/>
                  </a:lnTo>
                  <a:lnTo>
                    <a:pt x="198874" y="302021"/>
                  </a:lnTo>
                  <a:lnTo>
                    <a:pt x="205199" y="319630"/>
                  </a:lnTo>
                  <a:lnTo>
                    <a:pt x="209270" y="337959"/>
                  </a:lnTo>
                  <a:lnTo>
                    <a:pt x="263550" y="303568"/>
                  </a:lnTo>
                  <a:lnTo>
                    <a:pt x="279781" y="328980"/>
                  </a:lnTo>
                  <a:lnTo>
                    <a:pt x="210756" y="372783"/>
                  </a:lnTo>
                  <a:lnTo>
                    <a:pt x="207609" y="394203"/>
                  </a:lnTo>
                  <a:lnTo>
                    <a:pt x="201414" y="414835"/>
                  </a:lnTo>
                  <a:lnTo>
                    <a:pt x="192291" y="434358"/>
                  </a:lnTo>
                  <a:lnTo>
                    <a:pt x="180365" y="452450"/>
                  </a:lnTo>
                  <a:lnTo>
                    <a:pt x="174563" y="462701"/>
                  </a:lnTo>
                  <a:lnTo>
                    <a:pt x="171570" y="473900"/>
                  </a:lnTo>
                  <a:lnTo>
                    <a:pt x="171464" y="485490"/>
                  </a:lnTo>
                  <a:lnTo>
                    <a:pt x="174320" y="496912"/>
                  </a:lnTo>
                  <a:lnTo>
                    <a:pt x="177323" y="506610"/>
                  </a:lnTo>
                  <a:lnTo>
                    <a:pt x="179430" y="516518"/>
                  </a:lnTo>
                  <a:lnTo>
                    <a:pt x="180629" y="526573"/>
                  </a:lnTo>
                  <a:lnTo>
                    <a:pt x="180911" y="536714"/>
                  </a:lnTo>
                  <a:lnTo>
                    <a:pt x="263474" y="484378"/>
                  </a:lnTo>
                  <a:lnTo>
                    <a:pt x="279704" y="509778"/>
                  </a:lnTo>
                  <a:lnTo>
                    <a:pt x="172059" y="578104"/>
                  </a:lnTo>
                  <a:lnTo>
                    <a:pt x="163971" y="593599"/>
                  </a:lnTo>
                  <a:lnTo>
                    <a:pt x="153770" y="607691"/>
                  </a:lnTo>
                  <a:lnTo>
                    <a:pt x="141632" y="620169"/>
                  </a:lnTo>
                  <a:lnTo>
                    <a:pt x="127736" y="630821"/>
                  </a:lnTo>
                  <a:lnTo>
                    <a:pt x="118554" y="636841"/>
                  </a:lnTo>
                  <a:lnTo>
                    <a:pt x="79799" y="668110"/>
                  </a:lnTo>
                  <a:lnTo>
                    <a:pt x="47931" y="705508"/>
                  </a:lnTo>
                  <a:lnTo>
                    <a:pt x="23585" y="747926"/>
                  </a:lnTo>
                  <a:lnTo>
                    <a:pt x="7396" y="794257"/>
                  </a:lnTo>
                  <a:lnTo>
                    <a:pt x="0" y="843394"/>
                  </a:lnTo>
                  <a:lnTo>
                    <a:pt x="49745" y="843394"/>
                  </a:lnTo>
                  <a:lnTo>
                    <a:pt x="69951" y="792962"/>
                  </a:lnTo>
                  <a:lnTo>
                    <a:pt x="92391" y="748711"/>
                  </a:lnTo>
                  <a:lnTo>
                    <a:pt x="121904" y="709242"/>
                  </a:lnTo>
                  <a:lnTo>
                    <a:pt x="157755" y="675381"/>
                  </a:lnTo>
                  <a:lnTo>
                    <a:pt x="199212" y="647954"/>
                  </a:lnTo>
                  <a:lnTo>
                    <a:pt x="278396" y="605028"/>
                  </a:lnTo>
                  <a:lnTo>
                    <a:pt x="292301" y="593659"/>
                  </a:lnTo>
                  <a:lnTo>
                    <a:pt x="303441" y="579824"/>
                  </a:lnTo>
                  <a:lnTo>
                    <a:pt x="311504" y="564008"/>
                  </a:lnTo>
                  <a:lnTo>
                    <a:pt x="316179" y="546696"/>
                  </a:lnTo>
                  <a:lnTo>
                    <a:pt x="316974" y="536519"/>
                  </a:lnTo>
                  <a:lnTo>
                    <a:pt x="316528" y="526354"/>
                  </a:lnTo>
                  <a:lnTo>
                    <a:pt x="314854" y="516318"/>
                  </a:lnTo>
                  <a:lnTo>
                    <a:pt x="311962" y="506526"/>
                  </a:lnTo>
                  <a:lnTo>
                    <a:pt x="307335" y="488101"/>
                  </a:lnTo>
                  <a:lnTo>
                    <a:pt x="307541" y="469406"/>
                  </a:lnTo>
                  <a:lnTo>
                    <a:pt x="312450" y="451360"/>
                  </a:lnTo>
                  <a:lnTo>
                    <a:pt x="321932" y="434886"/>
                  </a:lnTo>
                  <a:lnTo>
                    <a:pt x="332820" y="418308"/>
                  </a:lnTo>
                  <a:lnTo>
                    <a:pt x="340745" y="400284"/>
                  </a:lnTo>
                  <a:lnTo>
                    <a:pt x="345572" y="381204"/>
                  </a:lnTo>
                  <a:lnTo>
                    <a:pt x="347167" y="361454"/>
                  </a:lnTo>
                  <a:lnTo>
                    <a:pt x="345560" y="341746"/>
                  </a:lnTo>
                  <a:lnTo>
                    <a:pt x="340767" y="322691"/>
                  </a:lnTo>
                  <a:lnTo>
                    <a:pt x="332920" y="304669"/>
                  </a:lnTo>
                  <a:lnTo>
                    <a:pt x="322148" y="288061"/>
                  </a:lnTo>
                  <a:lnTo>
                    <a:pt x="311880" y="271357"/>
                  </a:lnTo>
                  <a:lnTo>
                    <a:pt x="306389" y="252879"/>
                  </a:lnTo>
                  <a:lnTo>
                    <a:pt x="305833" y="233615"/>
                  </a:lnTo>
                  <a:lnTo>
                    <a:pt x="310375" y="214553"/>
                  </a:lnTo>
                  <a:lnTo>
                    <a:pt x="312907" y="207461"/>
                  </a:lnTo>
                  <a:lnTo>
                    <a:pt x="314837" y="200194"/>
                  </a:lnTo>
                  <a:lnTo>
                    <a:pt x="316156" y="192792"/>
                  </a:lnTo>
                  <a:lnTo>
                    <a:pt x="316852" y="185293"/>
                  </a:lnTo>
                  <a:lnTo>
                    <a:pt x="311517" y="149809"/>
                  </a:lnTo>
                  <a:lnTo>
                    <a:pt x="293563" y="120145"/>
                  </a:lnTo>
                  <a:lnTo>
                    <a:pt x="265756" y="99353"/>
                  </a:lnTo>
                  <a:lnTo>
                    <a:pt x="230860" y="90487"/>
                  </a:lnTo>
                  <a:lnTo>
                    <a:pt x="212158" y="86551"/>
                  </a:lnTo>
                  <a:lnTo>
                    <a:pt x="195419" y="78033"/>
                  </a:lnTo>
                  <a:lnTo>
                    <a:pt x="181459" y="65493"/>
                  </a:lnTo>
                  <a:lnTo>
                    <a:pt x="171094" y="49491"/>
                  </a:lnTo>
                  <a:lnTo>
                    <a:pt x="156759" y="28932"/>
                  </a:lnTo>
                  <a:lnTo>
                    <a:pt x="137691" y="13335"/>
                  </a:lnTo>
                  <a:lnTo>
                    <a:pt x="115107" y="3443"/>
                  </a:lnTo>
                  <a:lnTo>
                    <a:pt x="90220" y="0"/>
                  </a:lnTo>
                  <a:close/>
                </a:path>
              </a:pathLst>
            </a:custGeom>
            <a:solidFill>
              <a:srgbClr val="902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DE84C6F6-C661-40CE-862A-87A670D8FB37}"/>
                </a:ext>
              </a:extLst>
            </p:cNvPr>
            <p:cNvSpPr/>
            <p:nvPr/>
          </p:nvSpPr>
          <p:spPr>
            <a:xfrm>
              <a:off x="6455545" y="2173528"/>
              <a:ext cx="514350" cy="843280"/>
            </a:xfrm>
            <a:custGeom>
              <a:avLst/>
              <a:gdLst/>
              <a:ahLst/>
              <a:cxnLst/>
              <a:rect l="l" t="t" r="r" b="b"/>
              <a:pathLst>
                <a:path w="514350" h="843280">
                  <a:moveTo>
                    <a:pt x="263307" y="0"/>
                  </a:moveTo>
                  <a:lnTo>
                    <a:pt x="228807" y="4266"/>
                  </a:lnTo>
                  <a:lnTo>
                    <a:pt x="198430" y="21111"/>
                  </a:lnTo>
                  <a:lnTo>
                    <a:pt x="176098" y="49259"/>
                  </a:lnTo>
                  <a:lnTo>
                    <a:pt x="165736" y="65314"/>
                  </a:lnTo>
                  <a:lnTo>
                    <a:pt x="151755" y="77895"/>
                  </a:lnTo>
                  <a:lnTo>
                    <a:pt x="134978" y="86432"/>
                  </a:lnTo>
                  <a:lnTo>
                    <a:pt x="116230" y="90356"/>
                  </a:lnTo>
                  <a:lnTo>
                    <a:pt x="111442" y="90610"/>
                  </a:lnTo>
                  <a:lnTo>
                    <a:pt x="106679" y="91220"/>
                  </a:lnTo>
                  <a:lnTo>
                    <a:pt x="54768" y="118943"/>
                  </a:lnTo>
                  <a:lnTo>
                    <a:pt x="31140" y="167661"/>
                  </a:lnTo>
                  <a:lnTo>
                    <a:pt x="30206" y="179575"/>
                  </a:lnTo>
                  <a:lnTo>
                    <a:pt x="30860" y="191455"/>
                  </a:lnTo>
                  <a:lnTo>
                    <a:pt x="33087" y="203144"/>
                  </a:lnTo>
                  <a:lnTo>
                    <a:pt x="36868" y="214486"/>
                  </a:lnTo>
                  <a:lnTo>
                    <a:pt x="41342" y="233572"/>
                  </a:lnTo>
                  <a:lnTo>
                    <a:pt x="40755" y="252843"/>
                  </a:lnTo>
                  <a:lnTo>
                    <a:pt x="35266" y="271329"/>
                  </a:lnTo>
                  <a:lnTo>
                    <a:pt x="25031" y="288057"/>
                  </a:lnTo>
                  <a:lnTo>
                    <a:pt x="6309" y="322937"/>
                  </a:lnTo>
                  <a:lnTo>
                    <a:pt x="0" y="360995"/>
                  </a:lnTo>
                  <a:lnTo>
                    <a:pt x="6111" y="399084"/>
                  </a:lnTo>
                  <a:lnTo>
                    <a:pt x="24650" y="434057"/>
                  </a:lnTo>
                  <a:lnTo>
                    <a:pt x="34185" y="450836"/>
                  </a:lnTo>
                  <a:lnTo>
                    <a:pt x="39181" y="469169"/>
                  </a:lnTo>
                  <a:lnTo>
                    <a:pt x="39511" y="488163"/>
                  </a:lnTo>
                  <a:lnTo>
                    <a:pt x="35051" y="506929"/>
                  </a:lnTo>
                  <a:lnTo>
                    <a:pt x="32244" y="516605"/>
                  </a:lnTo>
                  <a:lnTo>
                    <a:pt x="30632" y="526511"/>
                  </a:lnTo>
                  <a:lnTo>
                    <a:pt x="44161" y="580211"/>
                  </a:lnTo>
                  <a:lnTo>
                    <a:pt x="79108" y="611653"/>
                  </a:lnTo>
                  <a:lnTo>
                    <a:pt x="115795" y="640343"/>
                  </a:lnTo>
                  <a:lnTo>
                    <a:pt x="147168" y="673970"/>
                  </a:lnTo>
                  <a:lnTo>
                    <a:pt x="172813" y="711806"/>
                  </a:lnTo>
                  <a:lnTo>
                    <a:pt x="192315" y="753121"/>
                  </a:lnTo>
                  <a:lnTo>
                    <a:pt x="205257" y="797187"/>
                  </a:lnTo>
                  <a:lnTo>
                    <a:pt x="211226" y="843276"/>
                  </a:lnTo>
                  <a:lnTo>
                    <a:pt x="241833" y="843276"/>
                  </a:lnTo>
                  <a:lnTo>
                    <a:pt x="241833" y="669248"/>
                  </a:lnTo>
                  <a:lnTo>
                    <a:pt x="95694" y="538158"/>
                  </a:lnTo>
                  <a:lnTo>
                    <a:pt x="115912" y="515781"/>
                  </a:lnTo>
                  <a:lnTo>
                    <a:pt x="241833" y="628735"/>
                  </a:lnTo>
                  <a:lnTo>
                    <a:pt x="241833" y="488514"/>
                  </a:lnTo>
                  <a:lnTo>
                    <a:pt x="95694" y="357399"/>
                  </a:lnTo>
                  <a:lnTo>
                    <a:pt x="115912" y="335022"/>
                  </a:lnTo>
                  <a:lnTo>
                    <a:pt x="241833" y="447976"/>
                  </a:lnTo>
                  <a:lnTo>
                    <a:pt x="241833" y="307907"/>
                  </a:lnTo>
                  <a:lnTo>
                    <a:pt x="126085" y="206981"/>
                  </a:lnTo>
                  <a:lnTo>
                    <a:pt x="145973" y="184387"/>
                  </a:lnTo>
                  <a:lnTo>
                    <a:pt x="241833" y="267953"/>
                  </a:lnTo>
                  <a:lnTo>
                    <a:pt x="241833" y="75180"/>
                  </a:lnTo>
                  <a:lnTo>
                    <a:pt x="272059" y="75180"/>
                  </a:lnTo>
                  <a:lnTo>
                    <a:pt x="272059" y="267953"/>
                  </a:lnTo>
                  <a:lnTo>
                    <a:pt x="367918" y="184451"/>
                  </a:lnTo>
                  <a:lnTo>
                    <a:pt x="387807" y="207031"/>
                  </a:lnTo>
                  <a:lnTo>
                    <a:pt x="272059" y="307946"/>
                  </a:lnTo>
                  <a:lnTo>
                    <a:pt x="272059" y="448001"/>
                  </a:lnTo>
                  <a:lnTo>
                    <a:pt x="397979" y="335111"/>
                  </a:lnTo>
                  <a:lnTo>
                    <a:pt x="418198" y="357488"/>
                  </a:lnTo>
                  <a:lnTo>
                    <a:pt x="272059" y="488514"/>
                  </a:lnTo>
                  <a:lnTo>
                    <a:pt x="272059" y="628735"/>
                  </a:lnTo>
                  <a:lnTo>
                    <a:pt x="397979" y="515845"/>
                  </a:lnTo>
                  <a:lnTo>
                    <a:pt x="418198" y="538222"/>
                  </a:lnTo>
                  <a:lnTo>
                    <a:pt x="272059" y="669248"/>
                  </a:lnTo>
                  <a:lnTo>
                    <a:pt x="272059" y="843276"/>
                  </a:lnTo>
                  <a:lnTo>
                    <a:pt x="302666" y="843276"/>
                  </a:lnTo>
                  <a:lnTo>
                    <a:pt x="308635" y="797183"/>
                  </a:lnTo>
                  <a:lnTo>
                    <a:pt x="321581" y="753115"/>
                  </a:lnTo>
                  <a:lnTo>
                    <a:pt x="341087" y="711801"/>
                  </a:lnTo>
                  <a:lnTo>
                    <a:pt x="366737" y="673967"/>
                  </a:lnTo>
                  <a:lnTo>
                    <a:pt x="398116" y="640342"/>
                  </a:lnTo>
                  <a:lnTo>
                    <a:pt x="434809" y="611653"/>
                  </a:lnTo>
                  <a:lnTo>
                    <a:pt x="443979" y="605557"/>
                  </a:lnTo>
                  <a:lnTo>
                    <a:pt x="458285" y="594166"/>
                  </a:lnTo>
                  <a:lnTo>
                    <a:pt x="469758" y="580200"/>
                  </a:lnTo>
                  <a:lnTo>
                    <a:pt x="478067" y="564165"/>
                  </a:lnTo>
                  <a:lnTo>
                    <a:pt x="482879" y="546566"/>
                  </a:lnTo>
                  <a:lnTo>
                    <a:pt x="483693" y="536533"/>
                  </a:lnTo>
                  <a:lnTo>
                    <a:pt x="483287" y="526511"/>
                  </a:lnTo>
                  <a:lnTo>
                    <a:pt x="481673" y="516610"/>
                  </a:lnTo>
                  <a:lnTo>
                    <a:pt x="478866" y="506942"/>
                  </a:lnTo>
                  <a:lnTo>
                    <a:pt x="474401" y="488176"/>
                  </a:lnTo>
                  <a:lnTo>
                    <a:pt x="474732" y="469180"/>
                  </a:lnTo>
                  <a:lnTo>
                    <a:pt x="479730" y="450844"/>
                  </a:lnTo>
                  <a:lnTo>
                    <a:pt x="489267" y="434057"/>
                  </a:lnTo>
                  <a:lnTo>
                    <a:pt x="507806" y="399084"/>
                  </a:lnTo>
                  <a:lnTo>
                    <a:pt x="513918" y="360995"/>
                  </a:lnTo>
                  <a:lnTo>
                    <a:pt x="507609" y="322937"/>
                  </a:lnTo>
                  <a:lnTo>
                    <a:pt x="488886" y="288057"/>
                  </a:lnTo>
                  <a:lnTo>
                    <a:pt x="478652" y="271329"/>
                  </a:lnTo>
                  <a:lnTo>
                    <a:pt x="473162" y="252843"/>
                  </a:lnTo>
                  <a:lnTo>
                    <a:pt x="472575" y="233572"/>
                  </a:lnTo>
                  <a:lnTo>
                    <a:pt x="477050" y="214486"/>
                  </a:lnTo>
                  <a:lnTo>
                    <a:pt x="480831" y="203144"/>
                  </a:lnTo>
                  <a:lnTo>
                    <a:pt x="483057" y="191455"/>
                  </a:lnTo>
                  <a:lnTo>
                    <a:pt x="474555" y="141241"/>
                  </a:lnTo>
                  <a:lnTo>
                    <a:pt x="437847" y="102132"/>
                  </a:lnTo>
                  <a:lnTo>
                    <a:pt x="397687" y="90356"/>
                  </a:lnTo>
                  <a:lnTo>
                    <a:pt x="378939" y="86426"/>
                  </a:lnTo>
                  <a:lnTo>
                    <a:pt x="362162" y="77890"/>
                  </a:lnTo>
                  <a:lnTo>
                    <a:pt x="348181" y="65312"/>
                  </a:lnTo>
                  <a:lnTo>
                    <a:pt x="337819" y="49259"/>
                  </a:lnTo>
                  <a:lnTo>
                    <a:pt x="330338" y="37070"/>
                  </a:lnTo>
                  <a:lnTo>
                    <a:pt x="321084" y="26269"/>
                  </a:lnTo>
                  <a:lnTo>
                    <a:pt x="310245" y="17044"/>
                  </a:lnTo>
                  <a:lnTo>
                    <a:pt x="298005" y="9584"/>
                  </a:lnTo>
                  <a:lnTo>
                    <a:pt x="263307" y="0"/>
                  </a:lnTo>
                  <a:close/>
                </a:path>
              </a:pathLst>
            </a:custGeom>
            <a:solidFill>
              <a:srgbClr val="A4B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790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3FBAD-182C-9447-B420-5D07EFF1CD78}"/>
              </a:ext>
            </a:extLst>
          </p:cNvPr>
          <p:cNvSpPr txBox="1"/>
          <p:nvPr/>
        </p:nvSpPr>
        <p:spPr>
          <a:xfrm>
            <a:off x="875683" y="796036"/>
            <a:ext cx="619283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3600" b="1">
                <a:solidFill>
                  <a:schemeClr val="accent2"/>
                </a:solidFill>
                <a:latin typeface="Meyer Grand Bold" panose="02000000000000000000" pitchFamily="2" charset="0"/>
              </a:rPr>
              <a:t>BÆREDYGTIG OMSTILLING</a:t>
            </a:r>
          </a:p>
          <a:p>
            <a:pPr>
              <a:lnSpc>
                <a:spcPts val="3600"/>
              </a:lnSpc>
            </a:pPr>
            <a:r>
              <a:rPr lang="en-GB" sz="3600" b="1">
                <a:solidFill>
                  <a:schemeClr val="tx2"/>
                </a:solidFill>
                <a:latin typeface="Meyer Grand Bold" panose="02000000000000000000" pitchFamily="2" charset="0"/>
              </a:rPr>
              <a:t>I OFFENTLIGE KØKKENER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55671-4CC5-714C-A865-971B46657565}"/>
              </a:ext>
            </a:extLst>
          </p:cNvPr>
          <p:cNvSpPr txBox="1"/>
          <p:nvPr/>
        </p:nvSpPr>
        <p:spPr>
          <a:xfrm>
            <a:off x="977519" y="2071088"/>
            <a:ext cx="6656180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GB" sz="1600" b="1" err="1">
                <a:solidFill>
                  <a:schemeClr val="accent2"/>
                </a:solidFill>
                <a:latin typeface="TSTAR PRO" panose="02000806030000020004" pitchFamily="2" charset="0"/>
              </a:rPr>
              <a:t>Målet</a:t>
            </a:r>
            <a:endParaRPr lang="en-GB" sz="1600" b="1">
              <a:solidFill>
                <a:schemeClr val="accent2"/>
              </a:solidFill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Velsmagende</a:t>
            </a:r>
            <a:r>
              <a:rPr lang="en-GB" sz="1600">
                <a:latin typeface="TSTAR PRO" panose="02000806030000020004" pitchFamily="2" charset="0"/>
              </a:rPr>
              <a:t> </a:t>
            </a:r>
            <a:r>
              <a:rPr lang="en-GB" sz="1600" err="1">
                <a:latin typeface="TSTAR PRO" panose="02000806030000020004" pitchFamily="2" charset="0"/>
              </a:rPr>
              <a:t>sund</a:t>
            </a:r>
            <a:r>
              <a:rPr lang="en-GB" sz="1600">
                <a:latin typeface="TSTAR PRO" panose="02000806030000020004" pitchFamily="2" charset="0"/>
              </a:rPr>
              <a:t> mad</a:t>
            </a: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Klimaberegninger</a:t>
            </a:r>
            <a:r>
              <a:rPr lang="en-GB" sz="1600">
                <a:latin typeface="TSTAR PRO" panose="02000806030000020004" pitchFamily="2" charset="0"/>
              </a:rPr>
              <a:t> og </a:t>
            </a:r>
            <a:r>
              <a:rPr lang="en-GB" sz="1600" err="1">
                <a:latin typeface="TSTAR PRO" panose="02000806030000020004" pitchFamily="2" charset="0"/>
              </a:rPr>
              <a:t>reduktion</a:t>
            </a:r>
            <a:r>
              <a:rPr lang="en-GB" sz="1600">
                <a:latin typeface="TSTAR PRO" panose="02000806030000020004" pitchFamily="2" charset="0"/>
              </a:rPr>
              <a:t> </a:t>
            </a:r>
            <a:r>
              <a:rPr lang="en-GB" sz="1600" err="1">
                <a:latin typeface="TSTAR PRO" panose="02000806030000020004" pitchFamily="2" charset="0"/>
              </a:rPr>
              <a:t>af</a:t>
            </a:r>
            <a:r>
              <a:rPr lang="en-GB" sz="1600">
                <a:latin typeface="TSTAR PRO" panose="02000806030000020004" pitchFamily="2" charset="0"/>
              </a:rPr>
              <a:t> Co2 </a:t>
            </a:r>
            <a:r>
              <a:rPr lang="en-GB" sz="1600" err="1">
                <a:latin typeface="TSTAR PRO" panose="02000806030000020004" pitchFamily="2" charset="0"/>
              </a:rPr>
              <a:t>aftryk</a:t>
            </a:r>
            <a:endParaRPr lang="en-GB" sz="160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Økologiómlægning</a:t>
            </a:r>
            <a:endParaRPr lang="en-GB" sz="160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Sociale</a:t>
            </a:r>
            <a:r>
              <a:rPr lang="en-GB" sz="1600">
                <a:latin typeface="TSTAR PRO" panose="02000806030000020004" pitchFamily="2" charset="0"/>
              </a:rPr>
              <a:t> </a:t>
            </a:r>
            <a:r>
              <a:rPr lang="en-GB" sz="1600" err="1">
                <a:latin typeface="TSTAR PRO" panose="02000806030000020004" pitchFamily="2" charset="0"/>
              </a:rPr>
              <a:t>fællesskaber</a:t>
            </a:r>
            <a:r>
              <a:rPr lang="en-GB" sz="1600">
                <a:latin typeface="TSTAR PRO" panose="02000806030000020004" pitchFamily="2" charset="0"/>
              </a:rPr>
              <a:t> og </a:t>
            </a:r>
            <a:r>
              <a:rPr lang="en-GB" sz="1600" err="1">
                <a:latin typeface="TSTAR PRO" panose="02000806030000020004" pitchFamily="2" charset="0"/>
              </a:rPr>
              <a:t>værtskab</a:t>
            </a:r>
            <a:endParaRPr lang="en-GB" sz="160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Maddannelse</a:t>
            </a:r>
            <a:endParaRPr lang="en-GB" sz="160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Mindre</a:t>
            </a:r>
            <a:r>
              <a:rPr lang="en-GB" sz="1600">
                <a:latin typeface="TSTAR PRO" panose="02000806030000020004" pitchFamily="2" charset="0"/>
              </a:rPr>
              <a:t> </a:t>
            </a:r>
            <a:r>
              <a:rPr lang="en-GB" sz="1600" err="1">
                <a:latin typeface="TSTAR PRO" panose="02000806030000020004" pitchFamily="2" charset="0"/>
              </a:rPr>
              <a:t>madspild</a:t>
            </a:r>
            <a:endParaRPr lang="en-GB" sz="1600"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  <a:spcAft>
                <a:spcPts val="600"/>
              </a:spcAft>
            </a:pPr>
            <a:endParaRPr lang="en-GB" sz="1600"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GB" sz="1600" b="1" err="1">
                <a:solidFill>
                  <a:schemeClr val="accent2"/>
                </a:solidFill>
                <a:latin typeface="TSTAR PRO" panose="02000806030000020004" pitchFamily="2" charset="0"/>
              </a:rPr>
              <a:t>Hvordan</a:t>
            </a:r>
            <a:endParaRPr lang="en-GB" sz="1600" b="1">
              <a:solidFill>
                <a:schemeClr val="accent2"/>
              </a:solidFill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Rådgivningsforløb</a:t>
            </a:r>
            <a:r>
              <a:rPr lang="en-GB" sz="1600">
                <a:latin typeface="TSTAR PRO" panose="02000806030000020004" pitchFamily="2" charset="0"/>
              </a:rPr>
              <a:t> med fast </a:t>
            </a:r>
            <a:r>
              <a:rPr lang="en-GB" sz="1600" err="1">
                <a:latin typeface="TSTAR PRO" panose="02000806030000020004" pitchFamily="2" charset="0"/>
              </a:rPr>
              <a:t>rådgiver</a:t>
            </a:r>
            <a:r>
              <a:rPr lang="en-GB" sz="1600">
                <a:latin typeface="TSTAR PRO" panose="02000806030000020004" pitchFamily="2" charset="0"/>
              </a:rPr>
              <a:t> – </a:t>
            </a:r>
            <a:r>
              <a:rPr lang="en-GB" sz="1600" err="1">
                <a:latin typeface="TSTAR PRO" panose="02000806030000020004" pitchFamily="2" charset="0"/>
              </a:rPr>
              <a:t>typisk</a:t>
            </a:r>
            <a:r>
              <a:rPr lang="en-GB" sz="1600">
                <a:latin typeface="TSTAR PRO" panose="02000806030000020004" pitchFamily="2" charset="0"/>
              </a:rPr>
              <a:t> 6-12 </a:t>
            </a:r>
            <a:r>
              <a:rPr lang="en-GB" sz="1600" err="1">
                <a:latin typeface="TSTAR PRO" panose="02000806030000020004" pitchFamily="2" charset="0"/>
              </a:rPr>
              <a:t>måneder</a:t>
            </a:r>
            <a:endParaRPr lang="en-GB" sz="160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Kurser</a:t>
            </a:r>
            <a:r>
              <a:rPr lang="en-GB" sz="1600">
                <a:latin typeface="TSTAR PRO" panose="02000806030000020004" pitchFamily="2" charset="0"/>
              </a:rPr>
              <a:t> og </a:t>
            </a:r>
            <a:r>
              <a:rPr lang="en-GB" sz="1600" err="1">
                <a:latin typeface="TSTAR PRO" panose="02000806030000020004" pitchFamily="2" charset="0"/>
              </a:rPr>
              <a:t>opkvalificering</a:t>
            </a:r>
            <a:endParaRPr lang="en-GB" sz="1600">
              <a:latin typeface="TSTAR PRO" panose="02000806030000020004" pitchFamily="2" charset="0"/>
            </a:endParaRP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err="1">
                <a:latin typeface="TSTAR PRO" panose="02000806030000020004" pitchFamily="2" charset="0"/>
              </a:rPr>
              <a:t>Opskrifter</a:t>
            </a:r>
            <a:r>
              <a:rPr lang="en-GB" sz="1600">
                <a:latin typeface="TSTAR PRO" panose="02000806030000020004" pitchFamily="2" charset="0"/>
              </a:rPr>
              <a:t> </a:t>
            </a:r>
          </a:p>
          <a:p>
            <a:pPr marL="171450" indent="-171450">
              <a:lnSpc>
                <a:spcPts val="1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TSTAR PRO" panose="02000806030000020004" pitchFamily="2" charset="0"/>
              </a:rPr>
              <a:t>Inspiration og </a:t>
            </a:r>
            <a:r>
              <a:rPr lang="en-GB" sz="1600" err="1">
                <a:latin typeface="TSTAR PRO" panose="02000806030000020004" pitchFamily="2" charset="0"/>
              </a:rPr>
              <a:t>kommunikation</a:t>
            </a:r>
            <a:r>
              <a:rPr lang="en-GB" sz="1600">
                <a:latin typeface="TSTAR PRO" panose="02000806030000020004" pitchFamily="2" charset="0"/>
              </a:rPr>
              <a:t> I </a:t>
            </a:r>
            <a:r>
              <a:rPr lang="en-GB" sz="1600" err="1">
                <a:latin typeface="TSTAR PRO" panose="02000806030000020004" pitchFamily="2" charset="0"/>
              </a:rPr>
              <a:t>forskellige</a:t>
            </a:r>
            <a:r>
              <a:rPr lang="en-GB" sz="1600">
                <a:latin typeface="TSTAR PRO" panose="02000806030000020004" pitchFamily="2" charset="0"/>
              </a:rPr>
              <a:t> </a:t>
            </a:r>
            <a:r>
              <a:rPr lang="en-GB" sz="1600" err="1">
                <a:latin typeface="TSTAR PRO" panose="02000806030000020004" pitchFamily="2" charset="0"/>
              </a:rPr>
              <a:t>kanaler</a:t>
            </a:r>
            <a:endParaRPr lang="en-GB" sz="1600"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  <a:spcAft>
                <a:spcPts val="600"/>
              </a:spcAft>
            </a:pPr>
            <a:endParaRPr lang="en-GB" sz="1600"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GB" sz="1600" b="1" err="1">
                <a:solidFill>
                  <a:srgbClr val="A97922"/>
                </a:solidFill>
                <a:latin typeface="TSTAR PRO" panose="02000806030000020004" pitchFamily="2" charset="0"/>
              </a:rPr>
              <a:t>Hvem</a:t>
            </a:r>
            <a:endParaRPr lang="en-GB" sz="1600" b="1">
              <a:solidFill>
                <a:srgbClr val="A97922"/>
              </a:solidFill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GB" sz="1600" err="1">
                <a:latin typeface="TSTAR PRO" panose="02000806030000020004" pitchFamily="2" charset="0"/>
              </a:rPr>
              <a:t>Primært</a:t>
            </a:r>
            <a:r>
              <a:rPr lang="en-GB" sz="1600">
                <a:latin typeface="TSTAR PRO" panose="02000806030000020004" pitchFamily="2" charset="0"/>
              </a:rPr>
              <a:t> </a:t>
            </a:r>
            <a:r>
              <a:rPr lang="en-GB" sz="1600" err="1">
                <a:latin typeface="TSTAR PRO" panose="02000806030000020004" pitchFamily="2" charset="0"/>
              </a:rPr>
              <a:t>kommuner</a:t>
            </a:r>
            <a:r>
              <a:rPr lang="en-GB" sz="1600">
                <a:latin typeface="TSTAR PRO" panose="02000806030000020004" pitchFamily="2" charset="0"/>
              </a:rPr>
              <a:t> – </a:t>
            </a:r>
            <a:r>
              <a:rPr lang="en-GB" sz="1600" err="1">
                <a:latin typeface="TSTAR PRO" panose="02000806030000020004" pitchFamily="2" charset="0"/>
              </a:rPr>
              <a:t>lige</a:t>
            </a:r>
            <a:r>
              <a:rPr lang="en-GB" sz="1600">
                <a:latin typeface="TSTAR PRO" panose="02000806030000020004" pitchFamily="2" charset="0"/>
              </a:rPr>
              <a:t> pt. 13 </a:t>
            </a:r>
            <a:r>
              <a:rPr lang="en-GB" sz="1600" err="1">
                <a:latin typeface="TSTAR PRO" panose="02000806030000020004" pitchFamily="2" charset="0"/>
              </a:rPr>
              <a:t>kommuner</a:t>
            </a:r>
            <a:r>
              <a:rPr lang="en-GB" sz="1600">
                <a:latin typeface="TSTAR PRO" panose="02000806030000020004" pitchFamily="2" charset="0"/>
              </a:rPr>
              <a:t>: </a:t>
            </a:r>
            <a:r>
              <a:rPr lang="en-GB" sz="1600" err="1">
                <a:latin typeface="TSTAR PRO" panose="02000806030000020004" pitchFamily="2" charset="0"/>
              </a:rPr>
              <a:t>København</a:t>
            </a:r>
            <a:r>
              <a:rPr lang="en-GB" sz="1600">
                <a:latin typeface="TSTAR PRO" panose="02000806030000020004" pitchFamily="2" charset="0"/>
              </a:rPr>
              <a:t>, </a:t>
            </a:r>
            <a:r>
              <a:rPr lang="en-GB" sz="1600" err="1">
                <a:latin typeface="TSTAR PRO" panose="02000806030000020004" pitchFamily="2" charset="0"/>
              </a:rPr>
              <a:t>Vejle</a:t>
            </a:r>
            <a:r>
              <a:rPr lang="en-GB" sz="1600">
                <a:latin typeface="TSTAR PRO" panose="02000806030000020004" pitchFamily="2" charset="0"/>
              </a:rPr>
              <a:t>, </a:t>
            </a:r>
            <a:r>
              <a:rPr lang="en-GB" sz="1600" err="1">
                <a:latin typeface="TSTAR PRO" panose="02000806030000020004" pitchFamily="2" charset="0"/>
              </a:rPr>
              <a:t>Sønderborg</a:t>
            </a:r>
            <a:r>
              <a:rPr lang="en-GB" sz="1600">
                <a:latin typeface="TSTAR PRO" panose="02000806030000020004" pitchFamily="2" charset="0"/>
              </a:rPr>
              <a:t>, Svendborg </a:t>
            </a:r>
            <a:r>
              <a:rPr lang="en-GB" sz="1600" err="1">
                <a:latin typeface="TSTAR PRO" panose="02000806030000020004" pitchFamily="2" charset="0"/>
              </a:rPr>
              <a:t>m.fl</a:t>
            </a:r>
            <a:r>
              <a:rPr lang="en-GB" sz="1600">
                <a:latin typeface="TSTAR PRO" panose="02000806030000020004" pitchFamily="2" charset="0"/>
              </a:rPr>
              <a:t>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53763-141B-EA4B-B601-0FECB9E33DA6}"/>
              </a:ext>
            </a:extLst>
          </p:cNvPr>
          <p:cNvSpPr txBox="1"/>
          <p:nvPr/>
        </p:nvSpPr>
        <p:spPr>
          <a:xfrm>
            <a:off x="8183563" y="5586195"/>
            <a:ext cx="385286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200">
                <a:solidFill>
                  <a:schemeClr val="accent5">
                    <a:lumMod val="40000"/>
                    <a:lumOff val="60000"/>
                  </a:schemeClr>
                </a:solidFill>
                <a:latin typeface="Meyer Grand Light" panose="02000000000000000000" pitchFamily="2" charset="0"/>
              </a:rPr>
              <a:t>JENS HANSEN, VIRKSOMHED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73428-C136-0D44-B507-34E164B88F80}"/>
              </a:ext>
            </a:extLst>
          </p:cNvPr>
          <p:cNvSpPr txBox="1"/>
          <p:nvPr/>
        </p:nvSpPr>
        <p:spPr>
          <a:xfrm>
            <a:off x="8183563" y="4584368"/>
            <a:ext cx="3852862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400" b="1">
                <a:solidFill>
                  <a:schemeClr val="accent6"/>
                </a:solidFill>
                <a:latin typeface="Meyer Grand Bold" panose="02000000000000000000" pitchFamily="2" charset="0"/>
              </a:rPr>
              <a:t>"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E92F835-2BF8-12B2-DFDA-B6458CE21A36}"/>
              </a:ext>
            </a:extLst>
          </p:cNvPr>
          <p:cNvSpPr/>
          <p:nvPr/>
        </p:nvSpPr>
        <p:spPr>
          <a:xfrm>
            <a:off x="8183563" y="152400"/>
            <a:ext cx="3852862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2"/>
              </a:solidFill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3A89FEF4-D9F4-A3F1-656E-7EBDBF818337}"/>
              </a:ext>
            </a:extLst>
          </p:cNvPr>
          <p:cNvSpPr txBox="1"/>
          <p:nvPr/>
        </p:nvSpPr>
        <p:spPr>
          <a:xfrm>
            <a:off x="8647609" y="1746555"/>
            <a:ext cx="2573627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600" b="1">
                <a:solidFill>
                  <a:schemeClr val="accent2"/>
                </a:solidFill>
                <a:latin typeface="Meyer Grand Bold" panose="02000000000000000000" pitchFamily="2" charset="0"/>
              </a:rPr>
              <a:t>BØRNS MADDANNELSE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35670D9-AB7F-7304-8813-4478F13E9BD7}"/>
              </a:ext>
            </a:extLst>
          </p:cNvPr>
          <p:cNvSpPr txBox="1"/>
          <p:nvPr/>
        </p:nvSpPr>
        <p:spPr>
          <a:xfrm>
            <a:off x="8647609" y="2644192"/>
            <a:ext cx="292477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10.000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børn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og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unge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er på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Modpaamad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kurser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hvert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år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–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i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madhuset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og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ude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på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skoler</a:t>
            </a: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og I </a:t>
            </a:r>
            <a:r>
              <a:rPr lang="en-GB" sz="1400" err="1">
                <a:solidFill>
                  <a:schemeClr val="bg1"/>
                </a:solidFill>
                <a:latin typeface="TSTAR PRO" panose="02000806030000020004" pitchFamily="2" charset="0"/>
              </a:rPr>
              <a:t>børnehaver</a:t>
            </a:r>
            <a:endParaRPr lang="en-GB" sz="1400">
              <a:solidFill>
                <a:schemeClr val="bg1"/>
              </a:solidFill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</a:pPr>
            <a:endParaRPr lang="en-GB" sz="1400">
              <a:solidFill>
                <a:schemeClr val="bg1"/>
              </a:solidFill>
              <a:latin typeface="TSTAR PRO" panose="02000806030000020004" pitchFamily="2" charset="0"/>
            </a:endParaRPr>
          </a:p>
          <a:p>
            <a:pPr>
              <a:lnSpc>
                <a:spcPts val="1500"/>
              </a:lnSpc>
            </a:pPr>
            <a:r>
              <a:rPr lang="en-GB" sz="1400">
                <a:solidFill>
                  <a:srgbClr val="A97922"/>
                </a:solidFill>
                <a:latin typeface="TSTAR PRO" panose="02000806030000020004" pitchFamily="2" charset="0"/>
              </a:rPr>
              <a:t>Dogme for </a:t>
            </a:r>
            <a:r>
              <a:rPr lang="en-GB" sz="1400" err="1">
                <a:solidFill>
                  <a:srgbClr val="A97922"/>
                </a:solidFill>
                <a:latin typeface="TSTAR PRO" panose="02000806030000020004" pitchFamily="2" charset="0"/>
              </a:rPr>
              <a:t>kurserne</a:t>
            </a:r>
            <a:r>
              <a:rPr lang="en-GB" sz="1400">
                <a:solidFill>
                  <a:srgbClr val="A97922"/>
                </a:solidFill>
                <a:latin typeface="TSTAR PRO" panose="02000806030000020004" pitchFamily="2" charset="0"/>
              </a:rPr>
              <a:t> er:</a:t>
            </a:r>
          </a:p>
          <a:p>
            <a:pPr>
              <a:lnSpc>
                <a:spcPts val="1500"/>
              </a:lnSpc>
            </a:pPr>
            <a:endParaRPr lang="en-GB" sz="1400">
              <a:solidFill>
                <a:schemeClr val="bg1"/>
              </a:solidFill>
              <a:latin typeface="TSTAR PRO" panose="0200080603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a-DK" sz="1400">
                <a:solidFill>
                  <a:schemeClr val="bg1"/>
                </a:solidFill>
                <a:latin typeface="TSTAR PRO" panose="02000806030000020004" pitchFamily="2" charset="0"/>
              </a:rPr>
              <a:t>Nysgerrighed, madglæde og sanselighed skal være drivkræfter for læring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a-DK" sz="1400">
              <a:solidFill>
                <a:schemeClr val="bg1"/>
              </a:solidFill>
              <a:latin typeface="TSTAR PRO" panose="0200080603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a-DK" sz="1400">
                <a:solidFill>
                  <a:schemeClr val="bg1"/>
                </a:solidFill>
                <a:latin typeface="TSTAR PRO" panose="02000806030000020004" pitchFamily="2" charset="0"/>
              </a:rPr>
              <a:t>Velsmag og sundhed er to sider af samme sag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a-DK" sz="1400">
              <a:solidFill>
                <a:schemeClr val="bg1"/>
              </a:solidFill>
              <a:latin typeface="TSTAR PRO" panose="0200080603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a-DK" sz="1400">
                <a:solidFill>
                  <a:schemeClr val="bg1"/>
                </a:solidFill>
                <a:latin typeface="TSTAR PRO" panose="02000806030000020004" pitchFamily="2" charset="0"/>
              </a:rPr>
              <a:t>Økologi og bæredygtighed integreret i praksis</a:t>
            </a: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da-DK" sz="1400">
              <a:solidFill>
                <a:schemeClr val="bg1"/>
              </a:solidFill>
              <a:latin typeface="TSTAR PRO" panose="02000806030000020004" pitchFamily="2" charset="0"/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da-DK" sz="1400">
                <a:solidFill>
                  <a:schemeClr val="bg1"/>
                </a:solidFill>
                <a:latin typeface="TSTAR PRO" panose="02000806030000020004" pitchFamily="2" charset="0"/>
              </a:rPr>
              <a:t>Fællesskab og samarbejde</a:t>
            </a:r>
          </a:p>
          <a:p>
            <a:pPr>
              <a:lnSpc>
                <a:spcPts val="1500"/>
              </a:lnSpc>
            </a:pPr>
            <a:r>
              <a:rPr lang="en-GB" sz="1400">
                <a:solidFill>
                  <a:schemeClr val="bg1"/>
                </a:solidFill>
                <a:latin typeface="TSTAR PRO" panose="0200080603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71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FD20B9-5CA6-5D46-B860-6A45C4A86CA6}"/>
              </a:ext>
            </a:extLst>
          </p:cNvPr>
          <p:cNvSpPr txBox="1"/>
          <p:nvPr/>
        </p:nvSpPr>
        <p:spPr>
          <a:xfrm>
            <a:off x="157594" y="3144723"/>
            <a:ext cx="5938406" cy="56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GB" sz="4000" b="1">
                <a:solidFill>
                  <a:schemeClr val="accent2"/>
                </a:solidFill>
                <a:latin typeface="Meyer Grand Bold" panose="02000000000000000000" pitchFamily="2" charset="0"/>
              </a:rPr>
              <a:t>ØKOLOGI &amp; MADGLÆDE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A93FA-6324-B449-A716-C736E96D6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9" y="152401"/>
            <a:ext cx="5868987" cy="655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60929-B22B-7441-96F6-F37224B4D9E0}"/>
              </a:ext>
            </a:extLst>
          </p:cNvPr>
          <p:cNvSpPr txBox="1"/>
          <p:nvPr/>
        </p:nvSpPr>
        <p:spPr>
          <a:xfrm>
            <a:off x="155576" y="3596189"/>
            <a:ext cx="5832474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50"/>
              </a:lnSpc>
            </a:pPr>
            <a:endParaRPr lang="en-DK" sz="1400">
              <a:solidFill>
                <a:schemeClr val="bg1"/>
              </a:solidFill>
              <a:latin typeface="Meyer Gran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8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F">
      <a:dk1>
        <a:srgbClr val="32322D"/>
      </a:dk1>
      <a:lt1>
        <a:sysClr val="window" lastClr="FFFFFF"/>
      </a:lt1>
      <a:dk2>
        <a:srgbClr val="005521"/>
      </a:dk2>
      <a:lt2>
        <a:srgbClr val="C9E7D4"/>
      </a:lt2>
      <a:accent1>
        <a:srgbClr val="005521"/>
      </a:accent1>
      <a:accent2>
        <a:srgbClr val="66997A"/>
      </a:accent2>
      <a:accent3>
        <a:srgbClr val="B3CCBC"/>
      </a:accent3>
      <a:accent4>
        <a:srgbClr val="AAAAA1"/>
      </a:accent4>
      <a:accent5>
        <a:srgbClr val="CCCCC6"/>
      </a:accent5>
      <a:accent6>
        <a:srgbClr val="E5E5E3"/>
      </a:accent6>
      <a:hlink>
        <a:srgbClr val="E8808F"/>
      </a:hlink>
      <a:folHlink>
        <a:srgbClr val="82202F"/>
      </a:folHlink>
    </a:clrScheme>
    <a:fontScheme name="LF">
      <a:majorFont>
        <a:latin typeface="LFPressSerifOffc Black"/>
        <a:ea typeface=""/>
        <a:cs typeface=""/>
      </a:majorFont>
      <a:minorFont>
        <a:latin typeface="LFPressSans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prstDash val="sysDot"/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ørk Grøn">
      <a:srgbClr val="005521"/>
    </a:custClr>
    <a:custClr name="Grå">
      <a:srgbClr val="AAAAA1"/>
    </a:custClr>
    <a:custClr name="Rød">
      <a:srgbClr val="D0001E"/>
    </a:custClr>
    <a:custClr name="Ekstra Grøn">
      <a:srgbClr val="66BC8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60%">
      <a:srgbClr val="66997A"/>
    </a:custClr>
    <a:custClr name="Grå 60%">
      <a:srgbClr val="CCCCC6"/>
    </a:custClr>
    <a:custClr name="Rød 60%">
      <a:srgbClr val="E8808F"/>
    </a:custClr>
    <a:custClr name="Ekstra Grøn 60%">
      <a:srgbClr val="94D0A9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Mørk Grøn 30%">
      <a:srgbClr val="B3CCBC"/>
    </a:custClr>
    <a:custClr name="Grå 30%">
      <a:srgbClr val="E5E5E3"/>
    </a:custClr>
    <a:custClr name="Rød 30%">
      <a:srgbClr val="F6CCD2"/>
    </a:custClr>
    <a:custClr name="Ekstra Grøn 30%">
      <a:srgbClr val="C9E7D4"/>
    </a:custClr>
  </a:custClrLst>
  <a:extLst>
    <a:ext uri="{05A4C25C-085E-4340-85A3-A5531E510DB2}">
      <thm15:themeFamily xmlns:thm15="http://schemas.microsoft.com/office/thememl/2012/main" name="Landbrug_og_Foedevarer.potx" id="{BADC22DE-F39C-4BB3-BE65-227B23AA4F7A}" vid="{41D7F8D0-679A-46D4-88A6-7CB6D302D3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602</Words>
  <Application>Microsoft Office PowerPoint</Application>
  <PresentationFormat>Widescreen</PresentationFormat>
  <Paragraphs>147</Paragraphs>
  <Slides>20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34" baseType="lpstr">
      <vt:lpstr>Arial Narrow</vt:lpstr>
      <vt:lpstr>Wingdings</vt:lpstr>
      <vt:lpstr>Arial</vt:lpstr>
      <vt:lpstr>Meyer Grand Bold</vt:lpstr>
      <vt:lpstr>TSTAR PRO</vt:lpstr>
      <vt:lpstr>LFPressSansOffc</vt:lpstr>
      <vt:lpstr>Times New Roman</vt:lpstr>
      <vt:lpstr>LFPressSansOffc dBold</vt:lpstr>
      <vt:lpstr>Meyer Grand Light</vt:lpstr>
      <vt:lpstr>Courier New</vt:lpstr>
      <vt:lpstr>LFPressSerifOffc Black</vt:lpstr>
      <vt:lpstr>LFPressSerifOffc</vt:lpstr>
      <vt:lpstr>Calibri</vt:lpstr>
      <vt:lpstr>Office-tema</vt:lpstr>
      <vt:lpstr>Hvordan omlægger man 90 køkkener i 12 kommuner?   Trine Ring –Meyers Madhus</vt:lpstr>
      <vt:lpstr>PowerPoint-præsentation</vt:lpstr>
      <vt:lpstr>PowerPoint-præsentation</vt:lpstr>
      <vt:lpstr>PowerPoint-præsentation</vt:lpstr>
      <vt:lpstr>PowerPoint-præsentation</vt:lpstr>
      <vt:lpstr>BÆREDYGTIG OMSTILLING  VORES TILGANG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VEJEN TIL OMSTILLING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Landbrug &amp; Fødevarer - Marked &amp; Ernæring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Madfagligt Køkkentræf  V. Lærke Lund, Landbrug &amp; Fødevarer  &amp; Kristian Grut, Landbrug &amp; Fødevarer</dc:title>
  <dc:creator>Morten Sell</dc:creator>
  <cp:lastModifiedBy>Morten Sell</cp:lastModifiedBy>
  <cp:revision>4</cp:revision>
  <dcterms:created xsi:type="dcterms:W3CDTF">2023-09-04T12:41:31Z</dcterms:created>
  <dcterms:modified xsi:type="dcterms:W3CDTF">2023-09-12T13:38:49Z</dcterms:modified>
</cp:coreProperties>
</file>