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98" r:id="rId2"/>
    <p:sldId id="313" r:id="rId3"/>
    <p:sldId id="311" r:id="rId4"/>
    <p:sldId id="316" r:id="rId5"/>
    <p:sldId id="318" r:id="rId6"/>
    <p:sldId id="319" r:id="rId7"/>
    <p:sldId id="321" r:id="rId8"/>
    <p:sldId id="320" r:id="rId9"/>
    <p:sldId id="314" r:id="rId10"/>
    <p:sldId id="323" r:id="rId11"/>
    <p:sldId id="325" r:id="rId12"/>
    <p:sldId id="326" r:id="rId13"/>
  </p:sldIdLst>
  <p:sldSz cx="12192000" cy="6858000"/>
  <p:notesSz cx="6858000" cy="9144000"/>
  <p:embeddedFontLst>
    <p:embeddedFont>
      <p:font typeface="LFPressSansOffc" panose="00000500000000000000" pitchFamily="50" charset="0"/>
      <p:regular r:id="rId15"/>
      <p:bold r:id="rId16"/>
      <p:italic r:id="rId17"/>
      <p:boldItalic r:id="rId18"/>
    </p:embeddedFont>
    <p:embeddedFont>
      <p:font typeface="LFPressSansOffc dBold" panose="00000700000000000000" pitchFamily="50" charset="0"/>
      <p:bold r:id="rId19"/>
      <p:boldItalic r:id="rId20"/>
    </p:embeddedFont>
    <p:embeddedFont>
      <p:font typeface="LFPressSerifOffc" panose="00000500000000000000" pitchFamily="50" charset="0"/>
      <p:regular r:id="rId21"/>
      <p:bold r:id="rId22"/>
      <p:italic r:id="rId23"/>
      <p:boldItalic r:id="rId24"/>
    </p:embeddedFont>
    <p:embeddedFont>
      <p:font typeface="LFPressSerifOffc Black" panose="00000A00000000000000" pitchFamily="50" charset="0"/>
      <p:bold r:id="rId25"/>
      <p:boldItalic r:id="rId26"/>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808F"/>
    <a:srgbClr val="F6CCD2"/>
    <a:srgbClr val="66BC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3" autoAdjust="0"/>
    <p:restoredTop sz="97660" autoAdjust="0"/>
  </p:normalViewPr>
  <p:slideViewPr>
    <p:cSldViewPr snapToGrid="0" showGuides="1">
      <p:cViewPr varScale="1">
        <p:scale>
          <a:sx n="111" d="100"/>
          <a:sy n="111" d="100"/>
        </p:scale>
        <p:origin x="90" y="149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35" d="100"/>
          <a:sy n="135" d="100"/>
        </p:scale>
        <p:origin x="158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BlockTimelineDefaultColorVariant">
  <dgm:title val="Block Timeline Default Color Variant"/>
  <dgm:desc val="Block Timeline Default Color Variant"/>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dk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B03135-04EA-43B7-9FC0-6892C1C9C976}" type="doc">
      <dgm:prSet loTypeId="urn:microsoft.com/office/officeart/2024/3/layout/BlockTimeline" loCatId="Timeline" qsTypeId="urn:microsoft.com/office/officeart/2005/8/quickstyle/simple1" qsCatId="simple" csTypeId="urn:microsoft.com/office/officeart/2005/8/colors/BlockTimelineDefaultColorVariant" csCatId="other" phldr="1"/>
      <dgm:spPr/>
      <dgm:t>
        <a:bodyPr/>
        <a:lstStyle/>
        <a:p>
          <a:endParaRPr lang="da-DK"/>
        </a:p>
      </dgm:t>
    </dgm:pt>
    <dgm:pt modelId="{B9CF2ECA-E485-4433-A38A-B42BDBCBB91A}">
      <dgm:prSet/>
      <dgm:spPr/>
      <dgm:t>
        <a:bodyPr/>
        <a:lstStyle/>
        <a:p>
          <a:pPr>
            <a:defRPr b="1"/>
          </a:pPr>
          <a:r>
            <a:rPr lang="da-DK" dirty="0"/>
            <a:t>JA/NEJ</a:t>
          </a:r>
        </a:p>
      </dgm:t>
    </dgm:pt>
    <dgm:pt modelId="{066147AB-8BB0-4C8A-BD7D-42D3C1BAA81D}" type="parTrans" cxnId="{88AAD91B-31D9-461A-B5BF-9B454389210E}">
      <dgm:prSet/>
      <dgm:spPr/>
      <dgm:t>
        <a:bodyPr/>
        <a:lstStyle/>
        <a:p>
          <a:endParaRPr lang="da-DK"/>
        </a:p>
      </dgm:t>
    </dgm:pt>
    <dgm:pt modelId="{2D5963BC-C597-4727-94ED-FF0FF82F0E27}" type="sibTrans" cxnId="{88AAD91B-31D9-461A-B5BF-9B454389210E}">
      <dgm:prSet/>
      <dgm:spPr/>
      <dgm:t>
        <a:bodyPr/>
        <a:lstStyle/>
        <a:p>
          <a:endParaRPr lang="da-DK"/>
        </a:p>
      </dgm:t>
    </dgm:pt>
    <dgm:pt modelId="{0D26D53D-E20C-4A9B-8365-C2D50B19C272}">
      <dgm:prSet custT="1"/>
      <dgm:spPr/>
      <dgm:t>
        <a:bodyPr/>
        <a:lstStyle/>
        <a:p>
          <a:r>
            <a:rPr lang="da-DK" sz="1800" b="1" dirty="0">
              <a:solidFill>
                <a:schemeClr val="tx1"/>
              </a:solidFill>
            </a:rPr>
            <a:t>Økologi er altid dyrere.</a:t>
          </a:r>
          <a:endParaRPr lang="da-DK" sz="1800" b="1" dirty="0"/>
        </a:p>
      </dgm:t>
    </dgm:pt>
    <dgm:pt modelId="{B3F6CD91-A1E9-407A-AAA9-498DBBEFDA39}" type="parTrans" cxnId="{66125FF2-5A53-4435-A58D-68BAC92F7A88}">
      <dgm:prSet/>
      <dgm:spPr/>
      <dgm:t>
        <a:bodyPr/>
        <a:lstStyle/>
        <a:p>
          <a:endParaRPr lang="da-DK"/>
        </a:p>
      </dgm:t>
    </dgm:pt>
    <dgm:pt modelId="{F6BEAB06-C8EC-4D6F-83C9-E80A934C8AF5}" type="sibTrans" cxnId="{66125FF2-5A53-4435-A58D-68BAC92F7A88}">
      <dgm:prSet/>
      <dgm:spPr/>
      <dgm:t>
        <a:bodyPr/>
        <a:lstStyle/>
        <a:p>
          <a:endParaRPr lang="da-DK"/>
        </a:p>
      </dgm:t>
    </dgm:pt>
    <dgm:pt modelId="{65EFEC6D-0FC0-4741-85ED-6BB74C76A569}">
      <dgm:prSet/>
      <dgm:spPr/>
      <dgm:t>
        <a:bodyPr/>
        <a:lstStyle/>
        <a:p>
          <a:pPr>
            <a:defRPr b="1"/>
          </a:pPr>
          <a:r>
            <a:rPr lang="da-DK" dirty="0"/>
            <a:t>JA/NEJ</a:t>
          </a:r>
        </a:p>
      </dgm:t>
    </dgm:pt>
    <dgm:pt modelId="{A0197F3E-B223-48BD-B0F5-A53355602987}" type="parTrans" cxnId="{D04B99D0-EEA5-4328-B3AD-D656B28A2399}">
      <dgm:prSet/>
      <dgm:spPr/>
      <dgm:t>
        <a:bodyPr/>
        <a:lstStyle/>
        <a:p>
          <a:endParaRPr lang="da-DK"/>
        </a:p>
      </dgm:t>
    </dgm:pt>
    <dgm:pt modelId="{D97C6E4F-0247-4F47-B164-2918080644D3}" type="sibTrans" cxnId="{D04B99D0-EEA5-4328-B3AD-D656B28A2399}">
      <dgm:prSet/>
      <dgm:spPr/>
      <dgm:t>
        <a:bodyPr/>
        <a:lstStyle/>
        <a:p>
          <a:endParaRPr lang="da-DK"/>
        </a:p>
      </dgm:t>
    </dgm:pt>
    <dgm:pt modelId="{456D2339-D4CA-4236-AC81-FE747AC456A1}">
      <dgm:prSet custT="1"/>
      <dgm:spPr/>
      <dgm:t>
        <a:bodyPr/>
        <a:lstStyle/>
        <a:p>
          <a:r>
            <a:rPr lang="da-DK" sz="1800" b="1" dirty="0">
              <a:solidFill>
                <a:schemeClr val="tx1"/>
              </a:solidFill>
            </a:rPr>
            <a:t>Økologi er bedre for miljøet.</a:t>
          </a:r>
        </a:p>
      </dgm:t>
    </dgm:pt>
    <dgm:pt modelId="{42959316-0C9A-4A55-A8B0-B69EE6525C27}" type="parTrans" cxnId="{A4D4D847-8F48-40CD-ADA8-C7B6395EBA02}">
      <dgm:prSet/>
      <dgm:spPr/>
      <dgm:t>
        <a:bodyPr/>
        <a:lstStyle/>
        <a:p>
          <a:endParaRPr lang="da-DK"/>
        </a:p>
      </dgm:t>
    </dgm:pt>
    <dgm:pt modelId="{44DF2CB2-65AA-4108-B238-9399C5D2AD23}" type="sibTrans" cxnId="{A4D4D847-8F48-40CD-ADA8-C7B6395EBA02}">
      <dgm:prSet/>
      <dgm:spPr/>
      <dgm:t>
        <a:bodyPr/>
        <a:lstStyle/>
        <a:p>
          <a:endParaRPr lang="da-DK"/>
        </a:p>
      </dgm:t>
    </dgm:pt>
    <dgm:pt modelId="{04874F4B-0F3E-42FB-863C-68C5CF72286D}">
      <dgm:prSet/>
      <dgm:spPr/>
      <dgm:t>
        <a:bodyPr/>
        <a:lstStyle/>
        <a:p>
          <a:pPr>
            <a:defRPr b="1"/>
          </a:pPr>
          <a:r>
            <a:rPr lang="da-DK" dirty="0"/>
            <a:t>JA/NEJ</a:t>
          </a:r>
        </a:p>
      </dgm:t>
    </dgm:pt>
    <dgm:pt modelId="{26377A1B-EA91-4A13-AA09-71A7FC059122}" type="parTrans" cxnId="{7E15A253-DBB7-49C9-9CAF-0EC974DE53C6}">
      <dgm:prSet/>
      <dgm:spPr/>
      <dgm:t>
        <a:bodyPr/>
        <a:lstStyle/>
        <a:p>
          <a:endParaRPr lang="da-DK"/>
        </a:p>
      </dgm:t>
    </dgm:pt>
    <dgm:pt modelId="{2D0036FC-0436-420F-BE5C-949D9E8C842E}" type="sibTrans" cxnId="{7E15A253-DBB7-49C9-9CAF-0EC974DE53C6}">
      <dgm:prSet/>
      <dgm:spPr/>
      <dgm:t>
        <a:bodyPr/>
        <a:lstStyle/>
        <a:p>
          <a:endParaRPr lang="da-DK"/>
        </a:p>
      </dgm:t>
    </dgm:pt>
    <dgm:pt modelId="{D7026CEA-5B5B-4AD9-8AC0-C48628EB1F3D}">
      <dgm:prSet custT="1"/>
      <dgm:spPr/>
      <dgm:t>
        <a:bodyPr/>
        <a:lstStyle/>
        <a:p>
          <a:r>
            <a:rPr lang="da-DK" sz="1800" b="1" dirty="0">
              <a:solidFill>
                <a:schemeClr val="tx1"/>
              </a:solidFill>
            </a:rPr>
            <a:t>Økologi er mest et politisk eller personligt valg.</a:t>
          </a:r>
        </a:p>
      </dgm:t>
    </dgm:pt>
    <dgm:pt modelId="{85718810-8D22-4A50-B1EA-081A6D658BFD}" type="parTrans" cxnId="{18CD643D-2B5E-4F45-B2DF-BE62019BCCE9}">
      <dgm:prSet/>
      <dgm:spPr/>
      <dgm:t>
        <a:bodyPr/>
        <a:lstStyle/>
        <a:p>
          <a:endParaRPr lang="da-DK"/>
        </a:p>
      </dgm:t>
    </dgm:pt>
    <dgm:pt modelId="{F60E5969-5860-478F-AB1E-DF7DA401020D}" type="sibTrans" cxnId="{18CD643D-2B5E-4F45-B2DF-BE62019BCCE9}">
      <dgm:prSet/>
      <dgm:spPr/>
      <dgm:t>
        <a:bodyPr/>
        <a:lstStyle/>
        <a:p>
          <a:endParaRPr lang="da-DK"/>
        </a:p>
      </dgm:t>
    </dgm:pt>
    <dgm:pt modelId="{665C048C-BE4A-41BC-B437-8D7180705221}">
      <dgm:prSet/>
      <dgm:spPr/>
      <dgm:t>
        <a:bodyPr/>
        <a:lstStyle/>
        <a:p>
          <a:pPr>
            <a:defRPr b="1"/>
          </a:pPr>
          <a:r>
            <a:rPr lang="da-DK" dirty="0"/>
            <a:t>JA/NEJ</a:t>
          </a:r>
        </a:p>
      </dgm:t>
    </dgm:pt>
    <dgm:pt modelId="{CC7FD0DA-96CF-4729-959B-9D64E19CC9FA}" type="parTrans" cxnId="{1F8D78EE-9A6D-436B-AD94-4511B515D792}">
      <dgm:prSet/>
      <dgm:spPr/>
      <dgm:t>
        <a:bodyPr/>
        <a:lstStyle/>
        <a:p>
          <a:endParaRPr lang="da-DK"/>
        </a:p>
      </dgm:t>
    </dgm:pt>
    <dgm:pt modelId="{388411B9-A166-4BDD-98DC-750ABE9B5669}" type="sibTrans" cxnId="{1F8D78EE-9A6D-436B-AD94-4511B515D792}">
      <dgm:prSet/>
      <dgm:spPr/>
      <dgm:t>
        <a:bodyPr/>
        <a:lstStyle/>
        <a:p>
          <a:endParaRPr lang="da-DK"/>
        </a:p>
      </dgm:t>
    </dgm:pt>
    <dgm:pt modelId="{23553651-D493-400B-84D7-E90B3998F7D8}">
      <dgm:prSet custT="1"/>
      <dgm:spPr/>
      <dgm:t>
        <a:bodyPr/>
        <a:lstStyle/>
        <a:p>
          <a:r>
            <a:rPr lang="da-DK" sz="1800" b="1" dirty="0">
              <a:solidFill>
                <a:schemeClr val="tx1"/>
              </a:solidFill>
            </a:rPr>
            <a:t>Økologiske fødevarer er altid mere klimavenlige end konventionelle.</a:t>
          </a:r>
        </a:p>
      </dgm:t>
    </dgm:pt>
    <dgm:pt modelId="{D31C35EE-A3B3-4D42-BAA2-F63D6ECF1142}" type="parTrans" cxnId="{9C76322E-38A2-4BD2-AC30-B0EBCFFD8AF5}">
      <dgm:prSet/>
      <dgm:spPr/>
      <dgm:t>
        <a:bodyPr/>
        <a:lstStyle/>
        <a:p>
          <a:endParaRPr lang="da-DK"/>
        </a:p>
      </dgm:t>
    </dgm:pt>
    <dgm:pt modelId="{14481182-8ABC-43B8-A1C6-28DAA2082474}" type="sibTrans" cxnId="{9C76322E-38A2-4BD2-AC30-B0EBCFFD8AF5}">
      <dgm:prSet/>
      <dgm:spPr/>
      <dgm:t>
        <a:bodyPr/>
        <a:lstStyle/>
        <a:p>
          <a:endParaRPr lang="da-DK"/>
        </a:p>
      </dgm:t>
    </dgm:pt>
    <dgm:pt modelId="{8253CA9F-8A36-4913-95FA-700B072D2D77}">
      <dgm:prSet/>
      <dgm:spPr/>
      <dgm:t>
        <a:bodyPr/>
        <a:lstStyle/>
        <a:p>
          <a:pPr>
            <a:defRPr b="1"/>
          </a:pPr>
          <a:r>
            <a:rPr lang="da-DK" dirty="0"/>
            <a:t>JA/NEJ</a:t>
          </a:r>
        </a:p>
      </dgm:t>
    </dgm:pt>
    <dgm:pt modelId="{BEA6A39B-B29D-4462-99C7-97267129EAD3}" type="parTrans" cxnId="{BB5921BD-6207-473E-BE93-F19F031F2535}">
      <dgm:prSet/>
      <dgm:spPr/>
      <dgm:t>
        <a:bodyPr/>
        <a:lstStyle/>
        <a:p>
          <a:endParaRPr lang="da-DK"/>
        </a:p>
      </dgm:t>
    </dgm:pt>
    <dgm:pt modelId="{7165A060-5493-4289-B256-463CE43E87FE}" type="sibTrans" cxnId="{BB5921BD-6207-473E-BE93-F19F031F2535}">
      <dgm:prSet/>
      <dgm:spPr/>
      <dgm:t>
        <a:bodyPr/>
        <a:lstStyle/>
        <a:p>
          <a:endParaRPr lang="da-DK"/>
        </a:p>
      </dgm:t>
    </dgm:pt>
    <dgm:pt modelId="{EC16D244-BCEB-4207-AAEE-574893807C02}">
      <dgm:prSet custT="1"/>
      <dgm:spPr/>
      <dgm:t>
        <a:bodyPr/>
        <a:lstStyle/>
        <a:p>
          <a:r>
            <a:rPr lang="da-DK" sz="1800" b="1" dirty="0"/>
            <a:t>Økologi gælder kun for landbrug.</a:t>
          </a:r>
        </a:p>
      </dgm:t>
    </dgm:pt>
    <dgm:pt modelId="{CDC6D3EC-8901-4A16-92B5-660C04D3FEA1}" type="parTrans" cxnId="{B746BB34-1932-4A15-9659-6387A0E91406}">
      <dgm:prSet/>
      <dgm:spPr/>
      <dgm:t>
        <a:bodyPr/>
        <a:lstStyle/>
        <a:p>
          <a:endParaRPr lang="da-DK"/>
        </a:p>
      </dgm:t>
    </dgm:pt>
    <dgm:pt modelId="{6C8E73CB-48B6-4A68-AA9C-7D7D760733EC}" type="sibTrans" cxnId="{B746BB34-1932-4A15-9659-6387A0E91406}">
      <dgm:prSet/>
      <dgm:spPr/>
      <dgm:t>
        <a:bodyPr/>
        <a:lstStyle/>
        <a:p>
          <a:endParaRPr lang="da-DK"/>
        </a:p>
      </dgm:t>
    </dgm:pt>
    <dgm:pt modelId="{DF1DABED-88EE-4840-9AFB-3111B56CC703}" type="pres">
      <dgm:prSet presAssocID="{4FB03135-04EA-43B7-9FC0-6892C1C9C976}" presName="Name0" presStyleCnt="0">
        <dgm:presLayoutVars>
          <dgm:chMax/>
          <dgm:chPref/>
          <dgm:animLvl val="lvl"/>
        </dgm:presLayoutVars>
      </dgm:prSet>
      <dgm:spPr/>
    </dgm:pt>
    <dgm:pt modelId="{20224133-CE76-458B-AAA9-6AED592DEAC5}" type="pres">
      <dgm:prSet presAssocID="{B9CF2ECA-E485-4433-A38A-B42BDBCBB91A}" presName="composite" presStyleCnt="0"/>
      <dgm:spPr/>
    </dgm:pt>
    <dgm:pt modelId="{CF8326E7-B2B3-46FB-8AD6-E7F4E5E70731}" type="pres">
      <dgm:prSet presAssocID="{B9CF2ECA-E485-4433-A38A-B42BDBCBB91A}" presName="Parent1" presStyleLbl="alignNode1" presStyleIdx="0" presStyleCnt="5">
        <dgm:presLayoutVars>
          <dgm:chMax val="1"/>
          <dgm:chPref val="1"/>
          <dgm:bulletEnabled val="1"/>
        </dgm:presLayoutVars>
      </dgm:prSet>
      <dgm:spPr/>
    </dgm:pt>
    <dgm:pt modelId="{4D200EFD-3B0E-4399-91BA-3B05E76598F0}" type="pres">
      <dgm:prSet presAssocID="{B9CF2ECA-E485-4433-A38A-B42BDBCBB91A}" presName="Childtext1" presStyleLbl="revTx" presStyleIdx="0" presStyleCnt="5">
        <dgm:presLayoutVars>
          <dgm:chMax val="0"/>
          <dgm:chPref val="0"/>
          <dgm:bulletEnabled/>
        </dgm:presLayoutVars>
      </dgm:prSet>
      <dgm:spPr/>
    </dgm:pt>
    <dgm:pt modelId="{B3287529-A418-40CD-8D1A-E3C76C0CE261}" type="pres">
      <dgm:prSet presAssocID="{B9CF2ECA-E485-4433-A38A-B42BDBCBB91A}" presName="ConnectLine" presStyleLbl="sibTrans1D1" presStyleIdx="0" presStyleCnt="5"/>
      <dgm:spPr>
        <a:noFill/>
        <a:ln w="9525" cap="flat" cmpd="sng" algn="ctr">
          <a:solidFill>
            <a:schemeClr val="dk1">
              <a:hueOff val="0"/>
              <a:satOff val="0"/>
              <a:lumOff val="0"/>
              <a:alphaOff val="0"/>
            </a:schemeClr>
          </a:solidFill>
          <a:prstDash val="solid"/>
          <a:miter lim="800000"/>
        </a:ln>
        <a:effectLst/>
      </dgm:spPr>
    </dgm:pt>
    <dgm:pt modelId="{71F27E46-1031-40B0-8E1D-91E96E34C002}" type="pres">
      <dgm:prSet presAssocID="{B9CF2ECA-E485-4433-A38A-B42BDBCBB91A}" presName="EmptyPane" presStyleCnt="0"/>
      <dgm:spPr/>
    </dgm:pt>
    <dgm:pt modelId="{857C3DBB-1032-4191-9DEA-37461CF825C8}" type="pres">
      <dgm:prSet presAssocID="{2D5963BC-C597-4727-94ED-FF0FF82F0E27}" presName="spaceBetweenRectangles" presStyleLbl="fgAcc1" presStyleIdx="0" presStyleCnt="4"/>
      <dgm:spPr>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miter lim="800000"/>
        </a:ln>
        <a:effectLst/>
      </dgm:spPr>
    </dgm:pt>
    <dgm:pt modelId="{8824D6EB-1DD1-407B-867F-BA502F8726D9}" type="pres">
      <dgm:prSet presAssocID="{65EFEC6D-0FC0-4741-85ED-6BB74C76A569}" presName="composite" presStyleCnt="0"/>
      <dgm:spPr/>
    </dgm:pt>
    <dgm:pt modelId="{7320A76F-5A95-404C-87F9-C943E13C540A}" type="pres">
      <dgm:prSet presAssocID="{65EFEC6D-0FC0-4741-85ED-6BB74C76A569}" presName="Parent1" presStyleLbl="alignNode1" presStyleIdx="1" presStyleCnt="5">
        <dgm:presLayoutVars>
          <dgm:chMax val="1"/>
          <dgm:chPref val="1"/>
          <dgm:bulletEnabled val="1"/>
        </dgm:presLayoutVars>
      </dgm:prSet>
      <dgm:spPr/>
    </dgm:pt>
    <dgm:pt modelId="{4859D71F-0B13-4240-965B-166234B78DB6}" type="pres">
      <dgm:prSet presAssocID="{65EFEC6D-0FC0-4741-85ED-6BB74C76A569}" presName="Childtext1" presStyleLbl="revTx" presStyleIdx="1" presStyleCnt="5">
        <dgm:presLayoutVars>
          <dgm:chMax val="0"/>
          <dgm:chPref val="0"/>
          <dgm:bulletEnabled/>
        </dgm:presLayoutVars>
      </dgm:prSet>
      <dgm:spPr/>
    </dgm:pt>
    <dgm:pt modelId="{0824CB11-B6A6-4AA4-BDDD-C99750FC3E5A}" type="pres">
      <dgm:prSet presAssocID="{65EFEC6D-0FC0-4741-85ED-6BB74C76A569}" presName="ConnectLine" presStyleLbl="sibTrans1D1" presStyleIdx="1" presStyleCnt="5"/>
      <dgm:spPr>
        <a:noFill/>
        <a:ln w="9525" cap="flat" cmpd="sng" algn="ctr">
          <a:solidFill>
            <a:schemeClr val="dk1">
              <a:hueOff val="0"/>
              <a:satOff val="0"/>
              <a:lumOff val="0"/>
              <a:alphaOff val="0"/>
            </a:schemeClr>
          </a:solidFill>
          <a:prstDash val="solid"/>
          <a:miter lim="800000"/>
        </a:ln>
        <a:effectLst/>
      </dgm:spPr>
    </dgm:pt>
    <dgm:pt modelId="{C9E49FD0-8D20-486C-8A36-4EB55BA59FEB}" type="pres">
      <dgm:prSet presAssocID="{65EFEC6D-0FC0-4741-85ED-6BB74C76A569}" presName="EmptyPane" presStyleCnt="0"/>
      <dgm:spPr/>
    </dgm:pt>
    <dgm:pt modelId="{C4BFBBAA-4407-4BBA-834A-329016BFEAAB}" type="pres">
      <dgm:prSet presAssocID="{D97C6E4F-0247-4F47-B164-2918080644D3}" presName="spaceBetweenRectangles" presStyleLbl="fgAcc1" presStyleIdx="1" presStyleCnt="4"/>
      <dgm:spPr>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miter lim="800000"/>
        </a:ln>
        <a:effectLst/>
      </dgm:spPr>
    </dgm:pt>
    <dgm:pt modelId="{21E7542D-D942-4EDD-BFD8-D588EDA195B6}" type="pres">
      <dgm:prSet presAssocID="{04874F4B-0F3E-42FB-863C-68C5CF72286D}" presName="composite" presStyleCnt="0"/>
      <dgm:spPr/>
    </dgm:pt>
    <dgm:pt modelId="{F41027D2-259F-4626-9E63-160730553728}" type="pres">
      <dgm:prSet presAssocID="{04874F4B-0F3E-42FB-863C-68C5CF72286D}" presName="Parent1" presStyleLbl="alignNode1" presStyleIdx="2" presStyleCnt="5">
        <dgm:presLayoutVars>
          <dgm:chMax val="1"/>
          <dgm:chPref val="1"/>
          <dgm:bulletEnabled val="1"/>
        </dgm:presLayoutVars>
      </dgm:prSet>
      <dgm:spPr/>
    </dgm:pt>
    <dgm:pt modelId="{F397EFF7-4B9A-4444-A00B-AF7C58BA3A46}" type="pres">
      <dgm:prSet presAssocID="{04874F4B-0F3E-42FB-863C-68C5CF72286D}" presName="Childtext1" presStyleLbl="revTx" presStyleIdx="2" presStyleCnt="5">
        <dgm:presLayoutVars>
          <dgm:chMax val="0"/>
          <dgm:chPref val="0"/>
          <dgm:bulletEnabled/>
        </dgm:presLayoutVars>
      </dgm:prSet>
      <dgm:spPr/>
    </dgm:pt>
    <dgm:pt modelId="{CD1043FA-0838-48E4-A5AA-DC7D812A9684}" type="pres">
      <dgm:prSet presAssocID="{04874F4B-0F3E-42FB-863C-68C5CF72286D}" presName="ConnectLine" presStyleLbl="sibTrans1D1" presStyleIdx="2" presStyleCnt="5"/>
      <dgm:spPr>
        <a:noFill/>
        <a:ln w="9525" cap="flat" cmpd="sng" algn="ctr">
          <a:solidFill>
            <a:schemeClr val="dk1">
              <a:hueOff val="0"/>
              <a:satOff val="0"/>
              <a:lumOff val="0"/>
              <a:alphaOff val="0"/>
            </a:schemeClr>
          </a:solidFill>
          <a:prstDash val="solid"/>
          <a:miter lim="800000"/>
        </a:ln>
        <a:effectLst/>
      </dgm:spPr>
    </dgm:pt>
    <dgm:pt modelId="{39C2D697-C6E7-466F-818D-40C51E008F5D}" type="pres">
      <dgm:prSet presAssocID="{04874F4B-0F3E-42FB-863C-68C5CF72286D}" presName="EmptyPane" presStyleCnt="0"/>
      <dgm:spPr/>
    </dgm:pt>
    <dgm:pt modelId="{3CDE4A56-E687-4715-BAD2-14D58ED9F2D2}" type="pres">
      <dgm:prSet presAssocID="{2D0036FC-0436-420F-BE5C-949D9E8C842E}" presName="spaceBetweenRectangles" presStyleLbl="fgAcc1" presStyleIdx="2" presStyleCnt="4"/>
      <dgm:spPr>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miter lim="800000"/>
        </a:ln>
        <a:effectLst/>
      </dgm:spPr>
    </dgm:pt>
    <dgm:pt modelId="{CBD5ED65-5561-4072-9295-FFAFB8C5EB31}" type="pres">
      <dgm:prSet presAssocID="{665C048C-BE4A-41BC-B437-8D7180705221}" presName="composite" presStyleCnt="0"/>
      <dgm:spPr/>
    </dgm:pt>
    <dgm:pt modelId="{BFD4C68E-8C66-4F3B-AE45-A305928ACC7D}" type="pres">
      <dgm:prSet presAssocID="{665C048C-BE4A-41BC-B437-8D7180705221}" presName="Parent1" presStyleLbl="alignNode1" presStyleIdx="3" presStyleCnt="5">
        <dgm:presLayoutVars>
          <dgm:chMax val="1"/>
          <dgm:chPref val="1"/>
          <dgm:bulletEnabled val="1"/>
        </dgm:presLayoutVars>
      </dgm:prSet>
      <dgm:spPr/>
    </dgm:pt>
    <dgm:pt modelId="{3D6118B7-AF6F-4381-A2A4-3AD17B59478D}" type="pres">
      <dgm:prSet presAssocID="{665C048C-BE4A-41BC-B437-8D7180705221}" presName="Childtext1" presStyleLbl="revTx" presStyleIdx="3" presStyleCnt="5">
        <dgm:presLayoutVars>
          <dgm:chMax val="0"/>
          <dgm:chPref val="0"/>
          <dgm:bulletEnabled/>
        </dgm:presLayoutVars>
      </dgm:prSet>
      <dgm:spPr/>
    </dgm:pt>
    <dgm:pt modelId="{F58DFD11-31CD-4C96-BE2D-F406714EFF3D}" type="pres">
      <dgm:prSet presAssocID="{665C048C-BE4A-41BC-B437-8D7180705221}" presName="ConnectLine" presStyleLbl="sibTrans1D1" presStyleIdx="3" presStyleCnt="5"/>
      <dgm:spPr>
        <a:noFill/>
        <a:ln w="9525" cap="flat" cmpd="sng" algn="ctr">
          <a:solidFill>
            <a:schemeClr val="dk1">
              <a:hueOff val="0"/>
              <a:satOff val="0"/>
              <a:lumOff val="0"/>
              <a:alphaOff val="0"/>
            </a:schemeClr>
          </a:solidFill>
          <a:prstDash val="solid"/>
          <a:miter lim="800000"/>
        </a:ln>
        <a:effectLst/>
      </dgm:spPr>
    </dgm:pt>
    <dgm:pt modelId="{87EDBC1C-E1A7-4C86-8F72-050BB416401D}" type="pres">
      <dgm:prSet presAssocID="{665C048C-BE4A-41BC-B437-8D7180705221}" presName="EmptyPane" presStyleCnt="0"/>
      <dgm:spPr/>
    </dgm:pt>
    <dgm:pt modelId="{2449B01C-1067-4751-A7EE-6DA45A309789}" type="pres">
      <dgm:prSet presAssocID="{388411B9-A166-4BDD-98DC-750ABE9B5669}" presName="spaceBetweenRectangles" presStyleLbl="fgAcc1" presStyleIdx="3" presStyleCnt="4"/>
      <dgm:spPr>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miter lim="800000"/>
        </a:ln>
        <a:effectLst/>
      </dgm:spPr>
    </dgm:pt>
    <dgm:pt modelId="{0107167A-0F59-4D75-A98D-EF36DD7E4E5C}" type="pres">
      <dgm:prSet presAssocID="{8253CA9F-8A36-4913-95FA-700B072D2D77}" presName="composite" presStyleCnt="0"/>
      <dgm:spPr/>
    </dgm:pt>
    <dgm:pt modelId="{76861049-B8D5-4BE2-A898-5C8A8CD6C8D5}" type="pres">
      <dgm:prSet presAssocID="{8253CA9F-8A36-4913-95FA-700B072D2D77}" presName="Parent1" presStyleLbl="alignNode1" presStyleIdx="4" presStyleCnt="5">
        <dgm:presLayoutVars>
          <dgm:chMax val="1"/>
          <dgm:chPref val="1"/>
          <dgm:bulletEnabled val="1"/>
        </dgm:presLayoutVars>
      </dgm:prSet>
      <dgm:spPr/>
    </dgm:pt>
    <dgm:pt modelId="{6F7FB943-89E2-48F4-8D0E-2266599318DC}" type="pres">
      <dgm:prSet presAssocID="{8253CA9F-8A36-4913-95FA-700B072D2D77}" presName="Childtext1" presStyleLbl="revTx" presStyleIdx="4" presStyleCnt="5">
        <dgm:presLayoutVars>
          <dgm:chMax val="0"/>
          <dgm:chPref val="0"/>
          <dgm:bulletEnabled/>
        </dgm:presLayoutVars>
      </dgm:prSet>
      <dgm:spPr/>
    </dgm:pt>
    <dgm:pt modelId="{7B718AA4-A22D-4C60-98CD-2B58232DE5C6}" type="pres">
      <dgm:prSet presAssocID="{8253CA9F-8A36-4913-95FA-700B072D2D77}" presName="ConnectLine" presStyleLbl="sibTrans1D1" presStyleIdx="4" presStyleCnt="5"/>
      <dgm:spPr>
        <a:noFill/>
        <a:ln w="9525" cap="flat" cmpd="sng" algn="ctr">
          <a:solidFill>
            <a:schemeClr val="dk1">
              <a:hueOff val="0"/>
              <a:satOff val="0"/>
              <a:lumOff val="0"/>
              <a:alphaOff val="0"/>
            </a:schemeClr>
          </a:solidFill>
          <a:prstDash val="solid"/>
          <a:miter lim="800000"/>
        </a:ln>
        <a:effectLst/>
      </dgm:spPr>
    </dgm:pt>
    <dgm:pt modelId="{09F813B2-859B-4191-BAFF-6814B141B76C}" type="pres">
      <dgm:prSet presAssocID="{8253CA9F-8A36-4913-95FA-700B072D2D77}" presName="EmptyPane" presStyleCnt="0"/>
      <dgm:spPr/>
    </dgm:pt>
  </dgm:ptLst>
  <dgm:cxnLst>
    <dgm:cxn modelId="{88AAD91B-31D9-461A-B5BF-9B454389210E}" srcId="{4FB03135-04EA-43B7-9FC0-6892C1C9C976}" destId="{B9CF2ECA-E485-4433-A38A-B42BDBCBB91A}" srcOrd="0" destOrd="0" parTransId="{066147AB-8BB0-4C8A-BD7D-42D3C1BAA81D}" sibTransId="{2D5963BC-C597-4727-94ED-FF0FF82F0E27}"/>
    <dgm:cxn modelId="{9C76322E-38A2-4BD2-AC30-B0EBCFFD8AF5}" srcId="{665C048C-BE4A-41BC-B437-8D7180705221}" destId="{23553651-D493-400B-84D7-E90B3998F7D8}" srcOrd="0" destOrd="0" parTransId="{D31C35EE-A3B3-4D42-BAA2-F63D6ECF1142}" sibTransId="{14481182-8ABC-43B8-A1C6-28DAA2082474}"/>
    <dgm:cxn modelId="{B746BB34-1932-4A15-9659-6387A0E91406}" srcId="{8253CA9F-8A36-4913-95FA-700B072D2D77}" destId="{EC16D244-BCEB-4207-AAEE-574893807C02}" srcOrd="0" destOrd="0" parTransId="{CDC6D3EC-8901-4A16-92B5-660C04D3FEA1}" sibTransId="{6C8E73CB-48B6-4A68-AA9C-7D7D760733EC}"/>
    <dgm:cxn modelId="{6643E537-D900-4DEC-9032-2B77B7038484}" type="presOf" srcId="{D7026CEA-5B5B-4AD9-8AC0-C48628EB1F3D}" destId="{F397EFF7-4B9A-4444-A00B-AF7C58BA3A46}" srcOrd="0" destOrd="0" presId="urn:microsoft.com/office/officeart/2024/3/layout/BlockTimeline"/>
    <dgm:cxn modelId="{F294893B-5245-4428-9945-5FAAB8A47775}" type="presOf" srcId="{4FB03135-04EA-43B7-9FC0-6892C1C9C976}" destId="{DF1DABED-88EE-4840-9AFB-3111B56CC703}" srcOrd="0" destOrd="0" presId="urn:microsoft.com/office/officeart/2024/3/layout/BlockTimeline"/>
    <dgm:cxn modelId="{18CD643D-2B5E-4F45-B2DF-BE62019BCCE9}" srcId="{04874F4B-0F3E-42FB-863C-68C5CF72286D}" destId="{D7026CEA-5B5B-4AD9-8AC0-C48628EB1F3D}" srcOrd="0" destOrd="0" parTransId="{85718810-8D22-4A50-B1EA-081A6D658BFD}" sibTransId="{F60E5969-5860-478F-AB1E-DF7DA401020D}"/>
    <dgm:cxn modelId="{A4D4D847-8F48-40CD-ADA8-C7B6395EBA02}" srcId="{65EFEC6D-0FC0-4741-85ED-6BB74C76A569}" destId="{456D2339-D4CA-4236-AC81-FE747AC456A1}" srcOrd="0" destOrd="0" parTransId="{42959316-0C9A-4A55-A8B0-B69EE6525C27}" sibTransId="{44DF2CB2-65AA-4108-B238-9399C5D2AD23}"/>
    <dgm:cxn modelId="{C9DC3A49-656F-4041-A516-8A979DB07F55}" type="presOf" srcId="{EC16D244-BCEB-4207-AAEE-574893807C02}" destId="{6F7FB943-89E2-48F4-8D0E-2266599318DC}" srcOrd="0" destOrd="0" presId="urn:microsoft.com/office/officeart/2024/3/layout/BlockTimeline"/>
    <dgm:cxn modelId="{7E15A253-DBB7-49C9-9CAF-0EC974DE53C6}" srcId="{4FB03135-04EA-43B7-9FC0-6892C1C9C976}" destId="{04874F4B-0F3E-42FB-863C-68C5CF72286D}" srcOrd="2" destOrd="0" parTransId="{26377A1B-EA91-4A13-AA09-71A7FC059122}" sibTransId="{2D0036FC-0436-420F-BE5C-949D9E8C842E}"/>
    <dgm:cxn modelId="{FA7E3954-BF2B-43EF-9E97-0D1508F920A8}" type="presOf" srcId="{8253CA9F-8A36-4913-95FA-700B072D2D77}" destId="{76861049-B8D5-4BE2-A898-5C8A8CD6C8D5}" srcOrd="0" destOrd="0" presId="urn:microsoft.com/office/officeart/2024/3/layout/BlockTimeline"/>
    <dgm:cxn modelId="{D757F29C-CD47-451C-A8FC-9D5357050ABA}" type="presOf" srcId="{0D26D53D-E20C-4A9B-8365-C2D50B19C272}" destId="{4D200EFD-3B0E-4399-91BA-3B05E76598F0}" srcOrd="0" destOrd="0" presId="urn:microsoft.com/office/officeart/2024/3/layout/BlockTimeline"/>
    <dgm:cxn modelId="{045A42A0-6532-4CDD-AF54-887EBBFDEB40}" type="presOf" srcId="{65EFEC6D-0FC0-4741-85ED-6BB74C76A569}" destId="{7320A76F-5A95-404C-87F9-C943E13C540A}" srcOrd="0" destOrd="0" presId="urn:microsoft.com/office/officeart/2024/3/layout/BlockTimeline"/>
    <dgm:cxn modelId="{CC9D1EB2-D442-46DE-A284-D5A203A502CF}" type="presOf" srcId="{456D2339-D4CA-4236-AC81-FE747AC456A1}" destId="{4859D71F-0B13-4240-965B-166234B78DB6}" srcOrd="0" destOrd="0" presId="urn:microsoft.com/office/officeart/2024/3/layout/BlockTimeline"/>
    <dgm:cxn modelId="{52E941B8-E18A-45BA-8DA3-3B0565D81911}" type="presOf" srcId="{23553651-D493-400B-84D7-E90B3998F7D8}" destId="{3D6118B7-AF6F-4381-A2A4-3AD17B59478D}" srcOrd="0" destOrd="0" presId="urn:microsoft.com/office/officeart/2024/3/layout/BlockTimeline"/>
    <dgm:cxn modelId="{BB5921BD-6207-473E-BE93-F19F031F2535}" srcId="{4FB03135-04EA-43B7-9FC0-6892C1C9C976}" destId="{8253CA9F-8A36-4913-95FA-700B072D2D77}" srcOrd="4" destOrd="0" parTransId="{BEA6A39B-B29D-4462-99C7-97267129EAD3}" sibTransId="{7165A060-5493-4289-B256-463CE43E87FE}"/>
    <dgm:cxn modelId="{D04B99D0-EEA5-4328-B3AD-D656B28A2399}" srcId="{4FB03135-04EA-43B7-9FC0-6892C1C9C976}" destId="{65EFEC6D-0FC0-4741-85ED-6BB74C76A569}" srcOrd="1" destOrd="0" parTransId="{A0197F3E-B223-48BD-B0F5-A53355602987}" sibTransId="{D97C6E4F-0247-4F47-B164-2918080644D3}"/>
    <dgm:cxn modelId="{1F60B6E8-C919-4A85-839D-10705DB1A8B4}" type="presOf" srcId="{04874F4B-0F3E-42FB-863C-68C5CF72286D}" destId="{F41027D2-259F-4626-9E63-160730553728}" srcOrd="0" destOrd="0" presId="urn:microsoft.com/office/officeart/2024/3/layout/BlockTimeline"/>
    <dgm:cxn modelId="{9AD234EC-B546-4701-A701-D173478AA44C}" type="presOf" srcId="{B9CF2ECA-E485-4433-A38A-B42BDBCBB91A}" destId="{CF8326E7-B2B3-46FB-8AD6-E7F4E5E70731}" srcOrd="0" destOrd="0" presId="urn:microsoft.com/office/officeart/2024/3/layout/BlockTimeline"/>
    <dgm:cxn modelId="{1F8D78EE-9A6D-436B-AD94-4511B515D792}" srcId="{4FB03135-04EA-43B7-9FC0-6892C1C9C976}" destId="{665C048C-BE4A-41BC-B437-8D7180705221}" srcOrd="3" destOrd="0" parTransId="{CC7FD0DA-96CF-4729-959B-9D64E19CC9FA}" sibTransId="{388411B9-A166-4BDD-98DC-750ABE9B5669}"/>
    <dgm:cxn modelId="{91C23EF1-C192-410E-B85E-1728AD920FD6}" type="presOf" srcId="{665C048C-BE4A-41BC-B437-8D7180705221}" destId="{BFD4C68E-8C66-4F3B-AE45-A305928ACC7D}" srcOrd="0" destOrd="0" presId="urn:microsoft.com/office/officeart/2024/3/layout/BlockTimeline"/>
    <dgm:cxn modelId="{66125FF2-5A53-4435-A58D-68BAC92F7A88}" srcId="{B9CF2ECA-E485-4433-A38A-B42BDBCBB91A}" destId="{0D26D53D-E20C-4A9B-8365-C2D50B19C272}" srcOrd="0" destOrd="0" parTransId="{B3F6CD91-A1E9-407A-AAA9-498DBBEFDA39}" sibTransId="{F6BEAB06-C8EC-4D6F-83C9-E80A934C8AF5}"/>
    <dgm:cxn modelId="{85D34603-0E79-4162-95B4-8F54232AB30A}" type="presParOf" srcId="{DF1DABED-88EE-4840-9AFB-3111B56CC703}" destId="{20224133-CE76-458B-AAA9-6AED592DEAC5}" srcOrd="0" destOrd="0" presId="urn:microsoft.com/office/officeart/2024/3/layout/BlockTimeline"/>
    <dgm:cxn modelId="{47874BD4-649A-4A5A-B33D-FF9251F5E7EC}" type="presParOf" srcId="{20224133-CE76-458B-AAA9-6AED592DEAC5}" destId="{CF8326E7-B2B3-46FB-8AD6-E7F4E5E70731}" srcOrd="0" destOrd="0" presId="urn:microsoft.com/office/officeart/2024/3/layout/BlockTimeline"/>
    <dgm:cxn modelId="{EE0E41F4-99B1-4E7E-ACC5-E8D488D06291}" type="presParOf" srcId="{20224133-CE76-458B-AAA9-6AED592DEAC5}" destId="{4D200EFD-3B0E-4399-91BA-3B05E76598F0}" srcOrd="1" destOrd="0" presId="urn:microsoft.com/office/officeart/2024/3/layout/BlockTimeline"/>
    <dgm:cxn modelId="{24ABA40C-883F-4BB7-9F97-287E33985F9C}" type="presParOf" srcId="{20224133-CE76-458B-AAA9-6AED592DEAC5}" destId="{B3287529-A418-40CD-8D1A-E3C76C0CE261}" srcOrd="2" destOrd="0" presId="urn:microsoft.com/office/officeart/2024/3/layout/BlockTimeline"/>
    <dgm:cxn modelId="{ED960E5C-9274-49C5-93BE-8A9D0963C702}" type="presParOf" srcId="{20224133-CE76-458B-AAA9-6AED592DEAC5}" destId="{71F27E46-1031-40B0-8E1D-91E96E34C002}" srcOrd="3" destOrd="0" presId="urn:microsoft.com/office/officeart/2024/3/layout/BlockTimeline"/>
    <dgm:cxn modelId="{BAB473DB-CF39-4C61-958D-9030B6800C15}" type="presParOf" srcId="{DF1DABED-88EE-4840-9AFB-3111B56CC703}" destId="{857C3DBB-1032-4191-9DEA-37461CF825C8}" srcOrd="1" destOrd="0" presId="urn:microsoft.com/office/officeart/2024/3/layout/BlockTimeline"/>
    <dgm:cxn modelId="{451F377F-4399-4BE6-978E-845D0212D9A7}" type="presParOf" srcId="{DF1DABED-88EE-4840-9AFB-3111B56CC703}" destId="{8824D6EB-1DD1-407B-867F-BA502F8726D9}" srcOrd="2" destOrd="0" presId="urn:microsoft.com/office/officeart/2024/3/layout/BlockTimeline"/>
    <dgm:cxn modelId="{10F80E4F-4CFB-43F3-B874-3B2A49F2AE58}" type="presParOf" srcId="{8824D6EB-1DD1-407B-867F-BA502F8726D9}" destId="{7320A76F-5A95-404C-87F9-C943E13C540A}" srcOrd="0" destOrd="0" presId="urn:microsoft.com/office/officeart/2024/3/layout/BlockTimeline"/>
    <dgm:cxn modelId="{0BA137B6-F3D3-4F3B-92F9-981FA000AD5F}" type="presParOf" srcId="{8824D6EB-1DD1-407B-867F-BA502F8726D9}" destId="{4859D71F-0B13-4240-965B-166234B78DB6}" srcOrd="1" destOrd="0" presId="urn:microsoft.com/office/officeart/2024/3/layout/BlockTimeline"/>
    <dgm:cxn modelId="{801D4F7C-4328-41C0-BCD6-F311C7CB0273}" type="presParOf" srcId="{8824D6EB-1DD1-407B-867F-BA502F8726D9}" destId="{0824CB11-B6A6-4AA4-BDDD-C99750FC3E5A}" srcOrd="2" destOrd="0" presId="urn:microsoft.com/office/officeart/2024/3/layout/BlockTimeline"/>
    <dgm:cxn modelId="{AE060482-A863-4C43-93DC-B395FC7741F8}" type="presParOf" srcId="{8824D6EB-1DD1-407B-867F-BA502F8726D9}" destId="{C9E49FD0-8D20-486C-8A36-4EB55BA59FEB}" srcOrd="3" destOrd="0" presId="urn:microsoft.com/office/officeart/2024/3/layout/BlockTimeline"/>
    <dgm:cxn modelId="{AFAD1846-EF61-41DC-BC3E-DE15AC51BF52}" type="presParOf" srcId="{DF1DABED-88EE-4840-9AFB-3111B56CC703}" destId="{C4BFBBAA-4407-4BBA-834A-329016BFEAAB}" srcOrd="3" destOrd="0" presId="urn:microsoft.com/office/officeart/2024/3/layout/BlockTimeline"/>
    <dgm:cxn modelId="{1D2A3CA9-7A62-4B17-B673-0427F262101D}" type="presParOf" srcId="{DF1DABED-88EE-4840-9AFB-3111B56CC703}" destId="{21E7542D-D942-4EDD-BFD8-D588EDA195B6}" srcOrd="4" destOrd="0" presId="urn:microsoft.com/office/officeart/2024/3/layout/BlockTimeline"/>
    <dgm:cxn modelId="{1F3AEF7F-3A73-4FF4-A605-91F7BCD40EB2}" type="presParOf" srcId="{21E7542D-D942-4EDD-BFD8-D588EDA195B6}" destId="{F41027D2-259F-4626-9E63-160730553728}" srcOrd="0" destOrd="0" presId="urn:microsoft.com/office/officeart/2024/3/layout/BlockTimeline"/>
    <dgm:cxn modelId="{E38AE91C-C467-4C1E-BC9C-3BD8FE49C8AF}" type="presParOf" srcId="{21E7542D-D942-4EDD-BFD8-D588EDA195B6}" destId="{F397EFF7-4B9A-4444-A00B-AF7C58BA3A46}" srcOrd="1" destOrd="0" presId="urn:microsoft.com/office/officeart/2024/3/layout/BlockTimeline"/>
    <dgm:cxn modelId="{66295D96-9F76-452B-A3E8-727DB6310D5A}" type="presParOf" srcId="{21E7542D-D942-4EDD-BFD8-D588EDA195B6}" destId="{CD1043FA-0838-48E4-A5AA-DC7D812A9684}" srcOrd="2" destOrd="0" presId="urn:microsoft.com/office/officeart/2024/3/layout/BlockTimeline"/>
    <dgm:cxn modelId="{4EA465D2-E242-4A64-B5A7-87E1783E0582}" type="presParOf" srcId="{21E7542D-D942-4EDD-BFD8-D588EDA195B6}" destId="{39C2D697-C6E7-466F-818D-40C51E008F5D}" srcOrd="3" destOrd="0" presId="urn:microsoft.com/office/officeart/2024/3/layout/BlockTimeline"/>
    <dgm:cxn modelId="{13098AF8-15F6-4777-BDB9-54C7EDFF29F4}" type="presParOf" srcId="{DF1DABED-88EE-4840-9AFB-3111B56CC703}" destId="{3CDE4A56-E687-4715-BAD2-14D58ED9F2D2}" srcOrd="5" destOrd="0" presId="urn:microsoft.com/office/officeart/2024/3/layout/BlockTimeline"/>
    <dgm:cxn modelId="{835CE514-6907-4262-9AD4-B5D30058EE5C}" type="presParOf" srcId="{DF1DABED-88EE-4840-9AFB-3111B56CC703}" destId="{CBD5ED65-5561-4072-9295-FFAFB8C5EB31}" srcOrd="6" destOrd="0" presId="urn:microsoft.com/office/officeart/2024/3/layout/BlockTimeline"/>
    <dgm:cxn modelId="{F03E80A3-1920-4EF3-ACAB-138DF8DA6279}" type="presParOf" srcId="{CBD5ED65-5561-4072-9295-FFAFB8C5EB31}" destId="{BFD4C68E-8C66-4F3B-AE45-A305928ACC7D}" srcOrd="0" destOrd="0" presId="urn:microsoft.com/office/officeart/2024/3/layout/BlockTimeline"/>
    <dgm:cxn modelId="{10B5D356-200F-41EA-8635-A0D88A858F35}" type="presParOf" srcId="{CBD5ED65-5561-4072-9295-FFAFB8C5EB31}" destId="{3D6118B7-AF6F-4381-A2A4-3AD17B59478D}" srcOrd="1" destOrd="0" presId="urn:microsoft.com/office/officeart/2024/3/layout/BlockTimeline"/>
    <dgm:cxn modelId="{C001B87F-3AA6-496F-9EDE-FE71EF3F8928}" type="presParOf" srcId="{CBD5ED65-5561-4072-9295-FFAFB8C5EB31}" destId="{F58DFD11-31CD-4C96-BE2D-F406714EFF3D}" srcOrd="2" destOrd="0" presId="urn:microsoft.com/office/officeart/2024/3/layout/BlockTimeline"/>
    <dgm:cxn modelId="{B21DF7CF-CCDB-4373-950D-737A8696A03A}" type="presParOf" srcId="{CBD5ED65-5561-4072-9295-FFAFB8C5EB31}" destId="{87EDBC1C-E1A7-4C86-8F72-050BB416401D}" srcOrd="3" destOrd="0" presId="urn:microsoft.com/office/officeart/2024/3/layout/BlockTimeline"/>
    <dgm:cxn modelId="{489FACAD-9157-4AC3-8BD2-A10B1F361A3D}" type="presParOf" srcId="{DF1DABED-88EE-4840-9AFB-3111B56CC703}" destId="{2449B01C-1067-4751-A7EE-6DA45A309789}" srcOrd="7" destOrd="0" presId="urn:microsoft.com/office/officeart/2024/3/layout/BlockTimeline"/>
    <dgm:cxn modelId="{6A9184F1-E3F2-4B17-8869-5C04FC04DABB}" type="presParOf" srcId="{DF1DABED-88EE-4840-9AFB-3111B56CC703}" destId="{0107167A-0F59-4D75-A98D-EF36DD7E4E5C}" srcOrd="8" destOrd="0" presId="urn:microsoft.com/office/officeart/2024/3/layout/BlockTimeline"/>
    <dgm:cxn modelId="{8CA80B21-7A76-4EA3-A29B-8FA2836CADB3}" type="presParOf" srcId="{0107167A-0F59-4D75-A98D-EF36DD7E4E5C}" destId="{76861049-B8D5-4BE2-A898-5C8A8CD6C8D5}" srcOrd="0" destOrd="0" presId="urn:microsoft.com/office/officeart/2024/3/layout/BlockTimeline"/>
    <dgm:cxn modelId="{A034DB2A-0C74-4349-8813-784B4E9CEACA}" type="presParOf" srcId="{0107167A-0F59-4D75-A98D-EF36DD7E4E5C}" destId="{6F7FB943-89E2-48F4-8D0E-2266599318DC}" srcOrd="1" destOrd="0" presId="urn:microsoft.com/office/officeart/2024/3/layout/BlockTimeline"/>
    <dgm:cxn modelId="{BB628528-D26A-40AE-802E-463DF4F15301}" type="presParOf" srcId="{0107167A-0F59-4D75-A98D-EF36DD7E4E5C}" destId="{7B718AA4-A22D-4C60-98CD-2B58232DE5C6}" srcOrd="2" destOrd="0" presId="urn:microsoft.com/office/officeart/2024/3/layout/BlockTimeline"/>
    <dgm:cxn modelId="{1B390ACA-3740-437A-AB38-572169261A92}" type="presParOf" srcId="{0107167A-0F59-4D75-A98D-EF36DD7E4E5C}" destId="{09F813B2-859B-4191-BAFF-6814B141B76C}" srcOrd="3" destOrd="0" presId="urn:microsoft.com/office/officeart/2024/3/layout/Block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326E7-B2B3-46FB-8AD6-E7F4E5E70731}">
      <dsp:nvSpPr>
        <dsp:cNvPr id="0" name=""/>
        <dsp:cNvSpPr/>
      </dsp:nvSpPr>
      <dsp:spPr>
        <a:xfrm>
          <a:off x="310645" y="1540891"/>
          <a:ext cx="1590667" cy="420243"/>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defRPr b="1"/>
          </a:pPr>
          <a:r>
            <a:rPr lang="da-DK" sz="1600" kern="1200" dirty="0"/>
            <a:t>JA/NEJ</a:t>
          </a:r>
        </a:p>
      </dsp:txBody>
      <dsp:txXfrm>
        <a:off x="331160" y="1561406"/>
        <a:ext cx="1549637" cy="379213"/>
      </dsp:txXfrm>
    </dsp:sp>
    <dsp:sp modelId="{4D200EFD-3B0E-4399-91BA-3B05E76598F0}">
      <dsp:nvSpPr>
        <dsp:cNvPr id="0" name=""/>
        <dsp:cNvSpPr/>
      </dsp:nvSpPr>
      <dsp:spPr>
        <a:xfrm>
          <a:off x="1348" y="0"/>
          <a:ext cx="2209260" cy="1120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pPr>
          <a:r>
            <a:rPr lang="da-DK" sz="1800" b="1" kern="1200" dirty="0">
              <a:solidFill>
                <a:schemeClr val="tx1"/>
              </a:solidFill>
            </a:rPr>
            <a:t>Økologi er altid dyrere.</a:t>
          </a:r>
          <a:endParaRPr lang="da-DK" sz="1800" b="1" kern="1200" dirty="0"/>
        </a:p>
      </dsp:txBody>
      <dsp:txXfrm>
        <a:off x="1348" y="0"/>
        <a:ext cx="2209260" cy="1120648"/>
      </dsp:txXfrm>
    </dsp:sp>
    <dsp:sp modelId="{857C3DBB-1032-4191-9DEA-37461CF825C8}">
      <dsp:nvSpPr>
        <dsp:cNvPr id="0" name=""/>
        <dsp:cNvSpPr/>
      </dsp:nvSpPr>
      <dsp:spPr>
        <a:xfrm>
          <a:off x="1901312" y="1751012"/>
          <a:ext cx="618592" cy="0"/>
        </a:xfrm>
        <a:custGeom>
          <a:avLst/>
          <a:gdLst/>
          <a:ahLst/>
          <a:cxnLst/>
          <a:rect l="0" t="0" r="0" b="0"/>
          <a:pathLst>
            <a:path>
              <a:moveTo>
                <a:pt x="0" y="0"/>
              </a:moveTo>
              <a:lnTo>
                <a:pt x="618592" y="0"/>
              </a:lnTo>
            </a:path>
          </a:pathLst>
        </a:custGeom>
        <a:no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287529-A418-40CD-8D1A-E3C76C0CE261}">
      <dsp:nvSpPr>
        <dsp:cNvPr id="0" name=""/>
        <dsp:cNvSpPr/>
      </dsp:nvSpPr>
      <dsp:spPr>
        <a:xfrm>
          <a:off x="1105979" y="1190688"/>
          <a:ext cx="0" cy="350202"/>
        </a:xfrm>
        <a:prstGeom prst="line">
          <a:avLst/>
        </a:prstGeom>
        <a:noFill/>
        <a:ln w="9525"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320A76F-5A95-404C-87F9-C943E13C540A}">
      <dsp:nvSpPr>
        <dsp:cNvPr id="0" name=""/>
        <dsp:cNvSpPr/>
      </dsp:nvSpPr>
      <dsp:spPr>
        <a:xfrm>
          <a:off x="2519905" y="1540891"/>
          <a:ext cx="1590667" cy="420243"/>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defRPr b="1"/>
          </a:pPr>
          <a:r>
            <a:rPr lang="da-DK" sz="1600" kern="1200" dirty="0"/>
            <a:t>JA/NEJ</a:t>
          </a:r>
        </a:p>
      </dsp:txBody>
      <dsp:txXfrm>
        <a:off x="2540420" y="1561406"/>
        <a:ext cx="1549637" cy="379213"/>
      </dsp:txXfrm>
    </dsp:sp>
    <dsp:sp modelId="{4859D71F-0B13-4240-965B-166234B78DB6}">
      <dsp:nvSpPr>
        <dsp:cNvPr id="0" name=""/>
        <dsp:cNvSpPr/>
      </dsp:nvSpPr>
      <dsp:spPr>
        <a:xfrm>
          <a:off x="2210609" y="2381376"/>
          <a:ext cx="2209260" cy="1120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pPr>
          <a:r>
            <a:rPr lang="da-DK" sz="1800" b="1" kern="1200" dirty="0">
              <a:solidFill>
                <a:schemeClr val="tx1"/>
              </a:solidFill>
            </a:rPr>
            <a:t>Økologi er bedre for miljøet.</a:t>
          </a:r>
        </a:p>
      </dsp:txBody>
      <dsp:txXfrm>
        <a:off x="2210609" y="2381376"/>
        <a:ext cx="2209260" cy="1120648"/>
      </dsp:txXfrm>
    </dsp:sp>
    <dsp:sp modelId="{C4BFBBAA-4407-4BBA-834A-329016BFEAAB}">
      <dsp:nvSpPr>
        <dsp:cNvPr id="0" name=""/>
        <dsp:cNvSpPr/>
      </dsp:nvSpPr>
      <dsp:spPr>
        <a:xfrm>
          <a:off x="4110573" y="1751012"/>
          <a:ext cx="618592" cy="0"/>
        </a:xfrm>
        <a:custGeom>
          <a:avLst/>
          <a:gdLst/>
          <a:ahLst/>
          <a:cxnLst/>
          <a:rect l="0" t="0" r="0" b="0"/>
          <a:pathLst>
            <a:path>
              <a:moveTo>
                <a:pt x="0" y="0"/>
              </a:moveTo>
              <a:lnTo>
                <a:pt x="618592" y="0"/>
              </a:lnTo>
            </a:path>
          </a:pathLst>
        </a:custGeom>
        <a:no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24CB11-B6A6-4AA4-BDDD-C99750FC3E5A}">
      <dsp:nvSpPr>
        <dsp:cNvPr id="0" name=""/>
        <dsp:cNvSpPr/>
      </dsp:nvSpPr>
      <dsp:spPr>
        <a:xfrm>
          <a:off x="3315239" y="1961134"/>
          <a:ext cx="0" cy="350202"/>
        </a:xfrm>
        <a:prstGeom prst="line">
          <a:avLst/>
        </a:prstGeom>
        <a:noFill/>
        <a:ln w="9525"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41027D2-259F-4626-9E63-160730553728}">
      <dsp:nvSpPr>
        <dsp:cNvPr id="0" name=""/>
        <dsp:cNvSpPr/>
      </dsp:nvSpPr>
      <dsp:spPr>
        <a:xfrm>
          <a:off x="4729166" y="1540891"/>
          <a:ext cx="1590667" cy="420243"/>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defRPr b="1"/>
          </a:pPr>
          <a:r>
            <a:rPr lang="da-DK" sz="1600" kern="1200" dirty="0"/>
            <a:t>JA/NEJ</a:t>
          </a:r>
        </a:p>
      </dsp:txBody>
      <dsp:txXfrm>
        <a:off x="4749681" y="1561406"/>
        <a:ext cx="1549637" cy="379213"/>
      </dsp:txXfrm>
    </dsp:sp>
    <dsp:sp modelId="{F397EFF7-4B9A-4444-A00B-AF7C58BA3A46}">
      <dsp:nvSpPr>
        <dsp:cNvPr id="0" name=""/>
        <dsp:cNvSpPr/>
      </dsp:nvSpPr>
      <dsp:spPr>
        <a:xfrm>
          <a:off x="4419870" y="0"/>
          <a:ext cx="2209260" cy="1120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pPr>
          <a:r>
            <a:rPr lang="da-DK" sz="1800" b="1" kern="1200" dirty="0">
              <a:solidFill>
                <a:schemeClr val="tx1"/>
              </a:solidFill>
            </a:rPr>
            <a:t>Økologi er mest et politisk eller personligt valg.</a:t>
          </a:r>
        </a:p>
      </dsp:txBody>
      <dsp:txXfrm>
        <a:off x="4419870" y="0"/>
        <a:ext cx="2209260" cy="1120648"/>
      </dsp:txXfrm>
    </dsp:sp>
    <dsp:sp modelId="{3CDE4A56-E687-4715-BAD2-14D58ED9F2D2}">
      <dsp:nvSpPr>
        <dsp:cNvPr id="0" name=""/>
        <dsp:cNvSpPr/>
      </dsp:nvSpPr>
      <dsp:spPr>
        <a:xfrm>
          <a:off x="6319834" y="1751012"/>
          <a:ext cx="618592" cy="0"/>
        </a:xfrm>
        <a:custGeom>
          <a:avLst/>
          <a:gdLst/>
          <a:ahLst/>
          <a:cxnLst/>
          <a:rect l="0" t="0" r="0" b="0"/>
          <a:pathLst>
            <a:path>
              <a:moveTo>
                <a:pt x="0" y="0"/>
              </a:moveTo>
              <a:lnTo>
                <a:pt x="618592" y="0"/>
              </a:lnTo>
            </a:path>
          </a:pathLst>
        </a:custGeom>
        <a:no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1043FA-0838-48E4-A5AA-DC7D812A9684}">
      <dsp:nvSpPr>
        <dsp:cNvPr id="0" name=""/>
        <dsp:cNvSpPr/>
      </dsp:nvSpPr>
      <dsp:spPr>
        <a:xfrm>
          <a:off x="5524500" y="1190688"/>
          <a:ext cx="0" cy="350202"/>
        </a:xfrm>
        <a:prstGeom prst="line">
          <a:avLst/>
        </a:prstGeom>
        <a:noFill/>
        <a:ln w="9525"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FD4C68E-8C66-4F3B-AE45-A305928ACC7D}">
      <dsp:nvSpPr>
        <dsp:cNvPr id="0" name=""/>
        <dsp:cNvSpPr/>
      </dsp:nvSpPr>
      <dsp:spPr>
        <a:xfrm>
          <a:off x="6938427" y="1540891"/>
          <a:ext cx="1590667" cy="420243"/>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defRPr b="1"/>
          </a:pPr>
          <a:r>
            <a:rPr lang="da-DK" sz="1600" kern="1200" dirty="0"/>
            <a:t>JA/NEJ</a:t>
          </a:r>
        </a:p>
      </dsp:txBody>
      <dsp:txXfrm>
        <a:off x="6958942" y="1561406"/>
        <a:ext cx="1549637" cy="379213"/>
      </dsp:txXfrm>
    </dsp:sp>
    <dsp:sp modelId="{3D6118B7-AF6F-4381-A2A4-3AD17B59478D}">
      <dsp:nvSpPr>
        <dsp:cNvPr id="0" name=""/>
        <dsp:cNvSpPr/>
      </dsp:nvSpPr>
      <dsp:spPr>
        <a:xfrm>
          <a:off x="6629130" y="2381376"/>
          <a:ext cx="2209260" cy="1120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pPr>
          <a:r>
            <a:rPr lang="da-DK" sz="1800" b="1" kern="1200" dirty="0">
              <a:solidFill>
                <a:schemeClr val="tx1"/>
              </a:solidFill>
            </a:rPr>
            <a:t>Økologiske fødevarer er altid mere klimavenlige end konventionelle.</a:t>
          </a:r>
        </a:p>
      </dsp:txBody>
      <dsp:txXfrm>
        <a:off x="6629130" y="2381376"/>
        <a:ext cx="2209260" cy="1120648"/>
      </dsp:txXfrm>
    </dsp:sp>
    <dsp:sp modelId="{2449B01C-1067-4751-A7EE-6DA45A309789}">
      <dsp:nvSpPr>
        <dsp:cNvPr id="0" name=""/>
        <dsp:cNvSpPr/>
      </dsp:nvSpPr>
      <dsp:spPr>
        <a:xfrm>
          <a:off x="8529095" y="1751012"/>
          <a:ext cx="618592" cy="0"/>
        </a:xfrm>
        <a:custGeom>
          <a:avLst/>
          <a:gdLst/>
          <a:ahLst/>
          <a:cxnLst/>
          <a:rect l="0" t="0" r="0" b="0"/>
          <a:pathLst>
            <a:path>
              <a:moveTo>
                <a:pt x="0" y="0"/>
              </a:moveTo>
              <a:lnTo>
                <a:pt x="618592" y="0"/>
              </a:lnTo>
            </a:path>
          </a:pathLst>
        </a:custGeom>
        <a:no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8DFD11-31CD-4C96-BE2D-F406714EFF3D}">
      <dsp:nvSpPr>
        <dsp:cNvPr id="0" name=""/>
        <dsp:cNvSpPr/>
      </dsp:nvSpPr>
      <dsp:spPr>
        <a:xfrm>
          <a:off x="7733761" y="1961134"/>
          <a:ext cx="0" cy="350202"/>
        </a:xfrm>
        <a:prstGeom prst="line">
          <a:avLst/>
        </a:prstGeom>
        <a:noFill/>
        <a:ln w="9525"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6861049-B8D5-4BE2-A898-5C8A8CD6C8D5}">
      <dsp:nvSpPr>
        <dsp:cNvPr id="0" name=""/>
        <dsp:cNvSpPr/>
      </dsp:nvSpPr>
      <dsp:spPr>
        <a:xfrm>
          <a:off x="9147688" y="1540891"/>
          <a:ext cx="1590667" cy="420243"/>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defRPr b="1"/>
          </a:pPr>
          <a:r>
            <a:rPr lang="da-DK" sz="1600" kern="1200" dirty="0"/>
            <a:t>JA/NEJ</a:t>
          </a:r>
        </a:p>
      </dsp:txBody>
      <dsp:txXfrm>
        <a:off x="9168203" y="1561406"/>
        <a:ext cx="1549637" cy="379213"/>
      </dsp:txXfrm>
    </dsp:sp>
    <dsp:sp modelId="{6F7FB943-89E2-48F4-8D0E-2266599318DC}">
      <dsp:nvSpPr>
        <dsp:cNvPr id="0" name=""/>
        <dsp:cNvSpPr/>
      </dsp:nvSpPr>
      <dsp:spPr>
        <a:xfrm>
          <a:off x="8838391" y="0"/>
          <a:ext cx="2209260" cy="1120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pPr>
          <a:r>
            <a:rPr lang="da-DK" sz="1800" b="1" kern="1200" dirty="0"/>
            <a:t>Økologi gælder kun for landbrug.</a:t>
          </a:r>
        </a:p>
      </dsp:txBody>
      <dsp:txXfrm>
        <a:off x="8838391" y="0"/>
        <a:ext cx="2209260" cy="1120648"/>
      </dsp:txXfrm>
    </dsp:sp>
    <dsp:sp modelId="{7B718AA4-A22D-4C60-98CD-2B58232DE5C6}">
      <dsp:nvSpPr>
        <dsp:cNvPr id="0" name=""/>
        <dsp:cNvSpPr/>
      </dsp:nvSpPr>
      <dsp:spPr>
        <a:xfrm>
          <a:off x="9943021" y="1190688"/>
          <a:ext cx="0" cy="350202"/>
        </a:xfrm>
        <a:prstGeom prst="line">
          <a:avLst/>
        </a:prstGeom>
        <a:noFill/>
        <a:ln w="9525"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24/3/layout/BlockTimeline">
  <dgm:title val="Block Timeline"/>
  <dgm:desc val="Displays events in chronological order. Each event should have a date of name up to medium length and the option to add a description that can be medium or a bit longer in length."/>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16"/>
      <dgm:constr type="primFontSz" for="des" forName="Childtext1" val="14"/>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roundRect" r:blip="">
                        <dgm:adjLst/>
                      </dgm:shape>
                    </dgm:if>
                    <dgm:else name="Name20">
                      <dgm:shape xmlns:r="http://schemas.openxmlformats.org/officeDocument/2006/relationships" type="round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type="roundRect" r:blip="">
                        <dgm:adjLst/>
                      </dgm:shape>
                    </dgm:if>
                    <dgm:else name="Name26">
                      <dgm:shape xmlns:r="http://schemas.openxmlformats.org/officeDocument/2006/relationships" type="roundRect" r:blip="">
                        <dgm:adjLst/>
                      </dgm:shape>
                    </dgm:else>
                  </dgm:choose>
                </dgm:if>
                <dgm:else name="Name27">
                  <dgm:shape xmlns:r="http://schemas.openxmlformats.org/officeDocument/2006/relationships" type="round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6"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
            <dgm:constr type="bMarg" refType="primFontSz" fact="0"/>
          </dgm:constrLst>
          <dgm:presOf axis="ch" ptType="node"/>
          <dgm:ruleLst>
            <dgm:rule type="primFontSz" val="14"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9525"/>
                </dgm1612:spPr>
              </a:ext>
            </dgm:ext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extLst>
              <a:ext uri="{B698B0E9-8C71-41B9-8309-B3DCBF30829C}">
                <dgm1612:spPr xmlns:dgm1612="http://schemas.microsoft.com/office/drawing/2016/12/diagram">
                  <a:ln w="12700"/>
                </dgm1612:spPr>
              </a:ext>
            </dgm:extLst>
          </dgm:shape>
          <dgm:presOf/>
          <dgm:constrLst>
            <dgm:constr type="connDist"/>
            <dgm:constr type="begPad"/>
            <dgm:constr type="endPad"/>
          </dgm:constrLst>
          <dgm:ruleLst/>
        </dgm:layoutNode>
      </dgm:forEach>
    </dgm:forEach>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4378D8-BE49-4FE3-AC3A-FBF930FF3A22}" type="datetimeFigureOut">
              <a:rPr lang="da-DK" smtClean="0"/>
              <a:t>29-12-2025</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5F16F-3962-45D6-BF98-037B3FCF95BC}" type="slidenum">
              <a:rPr lang="da-DK" smtClean="0"/>
              <a:t>‹nr.›</a:t>
            </a:fld>
            <a:endParaRPr lang="da-DK"/>
          </a:p>
        </p:txBody>
      </p:sp>
    </p:spTree>
    <p:extLst>
      <p:ext uri="{BB962C8B-B14F-4D97-AF65-F5344CB8AC3E}">
        <p14:creationId xmlns:p14="http://schemas.microsoft.com/office/powerpoint/2010/main" val="176155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5D5F16F-3962-45D6-BF98-037B3FCF95BC}" type="slidenum">
              <a:rPr lang="da-DK" smtClean="0"/>
              <a:t>7</a:t>
            </a:fld>
            <a:endParaRPr lang="da-DK"/>
          </a:p>
        </p:txBody>
      </p:sp>
    </p:spTree>
    <p:extLst>
      <p:ext uri="{BB962C8B-B14F-4D97-AF65-F5344CB8AC3E}">
        <p14:creationId xmlns:p14="http://schemas.microsoft.com/office/powerpoint/2010/main" val="1830089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jpg"/><Relationship Id="rId3" Type="http://schemas.openxmlformats.org/officeDocument/2006/relationships/image" Target="../media/image8.jpg"/><Relationship Id="rId7" Type="http://schemas.openxmlformats.org/officeDocument/2006/relationships/image" Target="../media/image12.jpg"/><Relationship Id="rId12" Type="http://schemas.openxmlformats.org/officeDocument/2006/relationships/image" Target="../media/image17.jpg"/><Relationship Id="rId2" Type="http://schemas.openxmlformats.org/officeDocument/2006/relationships/image" Target="../media/image7.jpg"/><Relationship Id="rId16"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5" Type="http://schemas.openxmlformats.org/officeDocument/2006/relationships/image" Target="../media/image2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 Id="rId14" Type="http://schemas.openxmlformats.org/officeDocument/2006/relationships/image" Target="../media/image19.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A - Billede baggr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EA56E6B-7ACD-0D63-168C-B14A9E788725}"/>
              </a:ext>
            </a:extLst>
          </p:cNvPr>
          <p:cNvSpPr>
            <a:spLocks noGrp="1"/>
          </p:cNvSpPr>
          <p:nvPr>
            <p:ph type="pic" sz="quarter" idx="11" hasCustomPrompt="1"/>
          </p:nvPr>
        </p:nvSpPr>
        <p:spPr>
          <a:xfrm>
            <a:off x="0" y="0"/>
            <a:ext cx="12192000" cy="6858000"/>
          </a:xfrm>
          <a:solidFill>
            <a:schemeClr val="accent6"/>
          </a:solidFill>
        </p:spPr>
        <p:txBody>
          <a:bodyPr tIns="0" bIns="360000" anchor="ctr" anchorCtr="0"/>
          <a:lstStyle>
            <a:lvl1pPr marL="0" indent="0" algn="ctr">
              <a:buNone/>
              <a:defRPr/>
            </a:lvl1pPr>
          </a:lstStyle>
          <a:p>
            <a:r>
              <a:rPr lang="da-DK" dirty="0"/>
              <a:t>Indsæt billede</a:t>
            </a:r>
          </a:p>
        </p:txBody>
      </p:sp>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354491"/>
          </a:xfrm>
        </p:spPr>
        <p:txBody>
          <a:bodyPr>
            <a:noAutofit/>
          </a:bodyPr>
          <a:lstStyle>
            <a:lvl1pPr>
              <a:defRPr sz="9000">
                <a:solidFill>
                  <a:schemeClr val="bg1"/>
                </a:solidFill>
              </a:defRPr>
            </a:lvl1pPr>
          </a:lstStyle>
          <a:p>
            <a:r>
              <a:rPr lang="da-DK" noProof="0" dirty="0"/>
              <a:t>Kort overskrift          i to linjer</a:t>
            </a:r>
          </a:p>
        </p:txBody>
      </p:sp>
      <p:sp>
        <p:nvSpPr>
          <p:cNvPr id="11" name="Text Placeholder 10">
            <a:extLst>
              <a:ext uri="{FF2B5EF4-FFF2-40B4-BE49-F238E27FC236}">
                <a16:creationId xmlns:a16="http://schemas.microsoft.com/office/drawing/2014/main" id="{B19DFCA9-41BE-4525-BBE4-E13E96AB1A3E}"/>
              </a:ext>
            </a:extLst>
          </p:cNvPr>
          <p:cNvSpPr>
            <a:spLocks noGrp="1"/>
          </p:cNvSpPr>
          <p:nvPr>
            <p:ph type="body" sz="quarter" idx="10" hasCustomPrompt="1"/>
          </p:nvPr>
        </p:nvSpPr>
        <p:spPr>
          <a:xfrm>
            <a:off x="571500" y="3755664"/>
            <a:ext cx="5384800" cy="756617"/>
          </a:xfrm>
        </p:spPr>
        <p:txBody>
          <a:bodyPr>
            <a:noAutofit/>
          </a:bodyPr>
          <a:lstStyle>
            <a:lvl1pPr marL="0" indent="0">
              <a:spcAft>
                <a:spcPts val="0"/>
              </a:spcAft>
              <a:buNone/>
              <a:defRPr>
                <a:solidFill>
                  <a:schemeClr val="bg1"/>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velessus</a:t>
            </a:r>
            <a:r>
              <a:rPr lang="da-DK" noProof="0" dirty="0"/>
              <a:t> assimil </a:t>
            </a:r>
            <a:r>
              <a:rPr lang="da-DK" noProof="0" dirty="0" err="1"/>
              <a:t>imeni</a:t>
            </a:r>
            <a:r>
              <a:rPr lang="da-DK" noProof="0" dirty="0"/>
              <a:t> </a:t>
            </a:r>
            <a:r>
              <a:rPr lang="da-DK" noProof="0" dirty="0" err="1"/>
              <a:t>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exceperum</a:t>
            </a:r>
            <a:r>
              <a:rPr lang="da-DK" noProof="0" dirty="0"/>
              <a:t> </a:t>
            </a:r>
            <a:r>
              <a:rPr lang="da-DK" noProof="0" dirty="0" err="1"/>
              <a:t>quenim</a:t>
            </a:r>
            <a:r>
              <a:rPr lang="da-DK" noProof="0" dirty="0"/>
              <a:t> </a:t>
            </a:r>
            <a:r>
              <a:rPr lang="da-DK" noProof="0" dirty="0" err="1"/>
              <a:t>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8" name="Text Placeholder 4">
            <a:extLst>
              <a:ext uri="{FF2B5EF4-FFF2-40B4-BE49-F238E27FC236}">
                <a16:creationId xmlns:a16="http://schemas.microsoft.com/office/drawing/2014/main" id="{6D68EBEE-BF6B-93D5-33D4-0D245305139D}"/>
              </a:ext>
            </a:extLst>
          </p:cNvPr>
          <p:cNvSpPr>
            <a:spLocks noGrp="1" noRot="1" noMove="1" noResize="1" noEditPoints="1" noAdjustHandles="1" noChangeArrowheads="1" noChangeShapeType="1"/>
          </p:cNvSpPr>
          <p:nvPr>
            <p:ph type="body" sz="quarter" idx="12" hasCustomPrompt="1"/>
          </p:nvPr>
        </p:nvSpPr>
        <p:spPr>
          <a:xfrm>
            <a:off x="10857360" y="5991228"/>
            <a:ext cx="763139" cy="433784"/>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dirty="0"/>
              <a:t>   </a:t>
            </a:r>
          </a:p>
        </p:txBody>
      </p:sp>
      <p:sp>
        <p:nvSpPr>
          <p:cNvPr id="4" name="Text Placeholder 3">
            <a:extLst>
              <a:ext uri="{FF2B5EF4-FFF2-40B4-BE49-F238E27FC236}">
                <a16:creationId xmlns:a16="http://schemas.microsoft.com/office/drawing/2014/main" id="{64905D3D-CD7A-A08C-3B46-04ADB6465D0E}"/>
              </a:ext>
            </a:extLst>
          </p:cNvPr>
          <p:cNvSpPr>
            <a:spLocks noGrp="1"/>
          </p:cNvSpPr>
          <p:nvPr>
            <p:ph type="body" sz="quarter" idx="13" hasCustomPrompt="1"/>
          </p:nvPr>
        </p:nvSpPr>
        <p:spPr>
          <a:xfrm>
            <a:off x="497512" y="5971689"/>
            <a:ext cx="2023472" cy="363187"/>
          </a:xfrm>
          <a:blipFill>
            <a:blip r:embed="rId4">
              <a:extLst>
                <a:ext uri="{96DAC541-7B7A-43D3-8B79-37D633B846F1}">
                  <asvg:svgBlip xmlns:asvg="http://schemas.microsoft.com/office/drawing/2016/SVG/main" r:embed="rId5"/>
                </a:ext>
              </a:extLst>
            </a:blip>
            <a:stretch>
              <a:fillRect/>
            </a:stretch>
          </a:blipFill>
        </p:spPr>
        <p:txBody>
          <a:bodyPr/>
          <a:lstStyle>
            <a:lvl1pPr marL="0" indent="0">
              <a:lnSpc>
                <a:spcPct val="95000"/>
              </a:lnSpc>
              <a:spcAft>
                <a:spcPts val="0"/>
              </a:spcAft>
              <a:buNone/>
              <a:defRPr sz="400"/>
            </a:lvl1pPr>
          </a:lstStyle>
          <a:p>
            <a:pPr lvl="0"/>
            <a:r>
              <a:rPr lang="en-US" dirty="0"/>
              <a:t>   </a:t>
            </a:r>
            <a:endParaRPr lang="en-GB" dirty="0"/>
          </a:p>
        </p:txBody>
      </p:sp>
    </p:spTree>
    <p:extLst>
      <p:ext uri="{BB962C8B-B14F-4D97-AF65-F5344CB8AC3E}">
        <p14:creationId xmlns:p14="http://schemas.microsoft.com/office/powerpoint/2010/main" val="3579358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 1 kolon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p:txBody>
          <a:bodyPr/>
          <a:lstStyle>
            <a:lvl1pPr>
              <a:defRPr/>
            </a:lvl1pPr>
          </a:lstStyle>
          <a:p>
            <a:r>
              <a:rPr lang="da-DK" noProof="0" dirty="0"/>
              <a:t>Overskrift i en til to linjer                            </a:t>
            </a:r>
            <a:r>
              <a:rPr lang="da-DK" noProof="0" dirty="0" err="1"/>
              <a:t>lorem</a:t>
            </a:r>
            <a:r>
              <a:rPr lang="da-DK" noProof="0" dirty="0"/>
              <a:t> </a:t>
            </a:r>
            <a:r>
              <a:rPr lang="da-DK" noProof="0" dirty="0" err="1"/>
              <a:t>ipsum</a:t>
            </a:r>
            <a:r>
              <a:rPr lang="da-DK" noProof="0" dirty="0"/>
              <a:t> </a:t>
            </a:r>
            <a:r>
              <a:rPr lang="da-DK" noProof="0" dirty="0" err="1"/>
              <a:t>dolor</a:t>
            </a:r>
            <a:r>
              <a:rPr lang="da-DK" noProof="0" dirty="0"/>
              <a:t> </a:t>
            </a:r>
            <a:r>
              <a:rPr lang="da-DK" noProof="0" dirty="0" err="1"/>
              <a:t>lip</a:t>
            </a:r>
            <a:endParaRPr lang="da-DK" noProof="0" dirty="0"/>
          </a:p>
        </p:txBody>
      </p:sp>
      <p:sp>
        <p:nvSpPr>
          <p:cNvPr id="4" name="Content Placeholder 3">
            <a:extLst>
              <a:ext uri="{FF2B5EF4-FFF2-40B4-BE49-F238E27FC236}">
                <a16:creationId xmlns:a16="http://schemas.microsoft.com/office/drawing/2014/main" id="{4B3CA0B1-3EE6-5FA2-BAE4-46395D2BB13E}"/>
              </a:ext>
            </a:extLst>
          </p:cNvPr>
          <p:cNvSpPr>
            <a:spLocks noGrp="1"/>
          </p:cNvSpPr>
          <p:nvPr>
            <p:ph sz="quarter" idx="11" hasCustomPrompt="1"/>
          </p:nvPr>
        </p:nvSpPr>
        <p:spPr>
          <a:xfrm>
            <a:off x="571499" y="2276475"/>
            <a:ext cx="11049001" cy="3502025"/>
          </a:xfrm>
        </p:spPr>
        <p:txBody>
          <a:body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3" name="Pladsholder til dato 2">
            <a:extLst>
              <a:ext uri="{FF2B5EF4-FFF2-40B4-BE49-F238E27FC236}">
                <a16:creationId xmlns:a16="http://schemas.microsoft.com/office/drawing/2014/main" id="{14737A20-054A-0870-CA5A-33FC8CC91B38}"/>
              </a:ext>
            </a:extLst>
          </p:cNvPr>
          <p:cNvSpPr>
            <a:spLocks noGrp="1"/>
          </p:cNvSpPr>
          <p:nvPr>
            <p:ph type="dt" sz="half" idx="12"/>
          </p:nvPr>
        </p:nvSpPr>
        <p:spPr/>
        <p:txBody>
          <a:bodyPr/>
          <a:lstStyle/>
          <a:p>
            <a:fld id="{1255FD78-C43A-4BFC-A125-599C5504E2CB}" type="datetime2">
              <a:rPr lang="da-DK" smtClean="0"/>
              <a:t>29. december 2025</a:t>
            </a:fld>
            <a:endParaRPr lang="da-DK" dirty="0"/>
          </a:p>
        </p:txBody>
      </p:sp>
      <p:sp>
        <p:nvSpPr>
          <p:cNvPr id="5" name="Pladsholder til sidefod 4">
            <a:extLst>
              <a:ext uri="{FF2B5EF4-FFF2-40B4-BE49-F238E27FC236}">
                <a16:creationId xmlns:a16="http://schemas.microsoft.com/office/drawing/2014/main" id="{D7E66B1E-543F-4350-A5BF-7B3494EE52D8}"/>
              </a:ext>
            </a:extLst>
          </p:cNvPr>
          <p:cNvSpPr>
            <a:spLocks noGrp="1"/>
          </p:cNvSpPr>
          <p:nvPr>
            <p:ph type="ftr" sz="quarter" idx="13"/>
          </p:nvPr>
        </p:nvSpPr>
        <p:spPr/>
        <p:txBody>
          <a:bodyPr/>
          <a:lstStyle/>
          <a:p>
            <a:endParaRPr lang="da-DK" dirty="0"/>
          </a:p>
        </p:txBody>
      </p:sp>
      <p:sp>
        <p:nvSpPr>
          <p:cNvPr id="6" name="Pladsholder til slidenummer 5">
            <a:extLst>
              <a:ext uri="{FF2B5EF4-FFF2-40B4-BE49-F238E27FC236}">
                <a16:creationId xmlns:a16="http://schemas.microsoft.com/office/drawing/2014/main" id="{7117E9DF-090D-819D-4A8E-DBED0E10ED45}"/>
              </a:ext>
            </a:extLst>
          </p:cNvPr>
          <p:cNvSpPr>
            <a:spLocks noGrp="1"/>
          </p:cNvSpPr>
          <p:nvPr>
            <p:ph type="sldNum" sz="quarter" idx="14"/>
          </p:nvPr>
        </p:nvSpPr>
        <p:spPr/>
        <p:txBody>
          <a:bodyPr/>
          <a:lstStyle/>
          <a:p>
            <a:r>
              <a:rPr lang="da-DK"/>
              <a:t>Side </a:t>
            </a:r>
            <a:fld id="{855F907D-1812-4146-A530-318126756F5D}" type="slidenum">
              <a:rPr lang="da-DK" smtClean="0"/>
              <a:pPr/>
              <a:t>‹nr.›</a:t>
            </a:fld>
            <a:endParaRPr lang="da-DK" dirty="0"/>
          </a:p>
        </p:txBody>
      </p:sp>
    </p:spTree>
    <p:extLst>
      <p:ext uri="{BB962C8B-B14F-4D97-AF65-F5344CB8AC3E}">
        <p14:creationId xmlns:p14="http://schemas.microsoft.com/office/powerpoint/2010/main" val="161568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2 kollo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p:txBody>
          <a:bodyPr/>
          <a:lstStyle>
            <a:lvl1pPr>
              <a:defRPr/>
            </a:lvl1pPr>
          </a:lstStyle>
          <a:p>
            <a:r>
              <a:rPr lang="da-DK" noProof="0"/>
              <a:t>Overskrift i en til to linjer                            lorem ipsum dolor lip</a:t>
            </a:r>
          </a:p>
        </p:txBody>
      </p:sp>
      <p:sp>
        <p:nvSpPr>
          <p:cNvPr id="3" name="Content Placeholder 3">
            <a:extLst>
              <a:ext uri="{FF2B5EF4-FFF2-40B4-BE49-F238E27FC236}">
                <a16:creationId xmlns:a16="http://schemas.microsoft.com/office/drawing/2014/main" id="{C3B7354E-3612-C2C1-BB1C-121A4AE8C9D3}"/>
              </a:ext>
            </a:extLst>
          </p:cNvPr>
          <p:cNvSpPr>
            <a:spLocks noGrp="1"/>
          </p:cNvSpPr>
          <p:nvPr>
            <p:ph sz="quarter" idx="11" hasCustomPrompt="1"/>
          </p:nvPr>
        </p:nvSpPr>
        <p:spPr>
          <a:xfrm>
            <a:off x="571500" y="2276475"/>
            <a:ext cx="5384800"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Content Placeholder 4">
            <a:extLst>
              <a:ext uri="{FF2B5EF4-FFF2-40B4-BE49-F238E27FC236}">
                <a16:creationId xmlns:a16="http://schemas.microsoft.com/office/drawing/2014/main" id="{B0A7BAD6-150F-CF44-F9FC-77909FD14E73}"/>
              </a:ext>
            </a:extLst>
          </p:cNvPr>
          <p:cNvSpPr>
            <a:spLocks noGrp="1"/>
          </p:cNvSpPr>
          <p:nvPr>
            <p:ph sz="quarter" idx="12" hasCustomPrompt="1"/>
          </p:nvPr>
        </p:nvSpPr>
        <p:spPr>
          <a:xfrm>
            <a:off x="6235700" y="2276475"/>
            <a:ext cx="5384800"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1756997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3 kollo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p:txBody>
          <a:bodyPr/>
          <a:lstStyle>
            <a:lvl1pPr>
              <a:defRPr/>
            </a:lvl1pPr>
          </a:lstStyle>
          <a:p>
            <a:r>
              <a:rPr lang="da-DK" noProof="0"/>
              <a:t>Overskrift i en til to linjer                            lorem ipsum dolor lip</a:t>
            </a:r>
          </a:p>
        </p:txBody>
      </p:sp>
      <p:sp>
        <p:nvSpPr>
          <p:cNvPr id="3" name="Content Placeholder 3">
            <a:extLst>
              <a:ext uri="{FF2B5EF4-FFF2-40B4-BE49-F238E27FC236}">
                <a16:creationId xmlns:a16="http://schemas.microsoft.com/office/drawing/2014/main" id="{16459230-2EC8-1E0B-C5C5-F6F5F732C2D6}"/>
              </a:ext>
            </a:extLst>
          </p:cNvPr>
          <p:cNvSpPr>
            <a:spLocks noGrp="1"/>
          </p:cNvSpPr>
          <p:nvPr>
            <p:ph sz="quarter" idx="11" hasCustomPrompt="1"/>
          </p:nvPr>
        </p:nvSpPr>
        <p:spPr>
          <a:xfrm>
            <a:off x="571500" y="2276475"/>
            <a:ext cx="3495675"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Content Placeholder 4">
            <a:extLst>
              <a:ext uri="{FF2B5EF4-FFF2-40B4-BE49-F238E27FC236}">
                <a16:creationId xmlns:a16="http://schemas.microsoft.com/office/drawing/2014/main" id="{47FA8CC8-351D-A883-30BA-246C02FE8A34}"/>
              </a:ext>
            </a:extLst>
          </p:cNvPr>
          <p:cNvSpPr>
            <a:spLocks noGrp="1"/>
          </p:cNvSpPr>
          <p:nvPr>
            <p:ph sz="quarter" idx="12" hasCustomPrompt="1"/>
          </p:nvPr>
        </p:nvSpPr>
        <p:spPr>
          <a:xfrm>
            <a:off x="4346575" y="2276475"/>
            <a:ext cx="3497263"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8" name="Content Placeholder 7">
            <a:extLst>
              <a:ext uri="{FF2B5EF4-FFF2-40B4-BE49-F238E27FC236}">
                <a16:creationId xmlns:a16="http://schemas.microsoft.com/office/drawing/2014/main" id="{BDC2F437-FA7A-3595-43FF-9567BFF79B1A}"/>
              </a:ext>
            </a:extLst>
          </p:cNvPr>
          <p:cNvSpPr>
            <a:spLocks noGrp="1"/>
          </p:cNvSpPr>
          <p:nvPr>
            <p:ph sz="quarter" idx="13" hasCustomPrompt="1"/>
          </p:nvPr>
        </p:nvSpPr>
        <p:spPr>
          <a:xfrm>
            <a:off x="8123238" y="2276475"/>
            <a:ext cx="3497262"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1663521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kst 1/2 - Billede 1/2">
    <p:bg>
      <p:bgPr>
        <a:solidFill>
          <a:schemeClr val="accent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BBF6DA-26BF-D15C-DAD8-F944BEBD8EB6}"/>
              </a:ext>
            </a:extLst>
          </p:cNvPr>
          <p:cNvSpPr/>
          <p:nvPr userDrawn="1"/>
        </p:nvSpPr>
        <p:spPr>
          <a:xfrm>
            <a:off x="0" y="0"/>
            <a:ext cx="6235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Picture Placeholder 10">
            <a:extLst>
              <a:ext uri="{FF2B5EF4-FFF2-40B4-BE49-F238E27FC236}">
                <a16:creationId xmlns:a16="http://schemas.microsoft.com/office/drawing/2014/main" id="{3D428550-8EB3-3D9B-3ADB-A7C76318C53C}"/>
              </a:ext>
            </a:extLst>
          </p:cNvPr>
          <p:cNvSpPr>
            <a:spLocks noGrp="1"/>
          </p:cNvSpPr>
          <p:nvPr>
            <p:ph type="pic" sz="quarter" idx="12" hasCustomPrompt="1"/>
          </p:nvPr>
        </p:nvSpPr>
        <p:spPr>
          <a:xfrm>
            <a:off x="6235700" y="0"/>
            <a:ext cx="5956300" cy="6858000"/>
          </a:xfrm>
          <a:noFill/>
        </p:spPr>
        <p:txBody>
          <a:bodyPr bIns="576000" anchor="ctr" anchorCtr="0"/>
          <a:lstStyle>
            <a:lvl1pPr marL="0" indent="0" algn="ctr">
              <a:buNone/>
              <a:defRPr>
                <a:solidFill>
                  <a:schemeClr val="tx1"/>
                </a:solidFill>
              </a:defRPr>
            </a:lvl1pPr>
          </a:lstStyle>
          <a:p>
            <a:r>
              <a:rPr lang="da-DK" dirty="0"/>
              <a:t>Indsæt billede</a:t>
            </a:r>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5384800" cy="1046440"/>
          </a:xfrm>
        </p:spPr>
        <p:txBody>
          <a:bodyPr/>
          <a:lstStyle>
            <a:lvl1pPr>
              <a:defRPr/>
            </a:lvl1pPr>
          </a:lstStyle>
          <a:p>
            <a:r>
              <a:rPr lang="da-DK" noProof="0" dirty="0"/>
              <a:t>Overskrift i en til      to linjer med billede</a:t>
            </a:r>
          </a:p>
        </p:txBody>
      </p:sp>
      <p:sp>
        <p:nvSpPr>
          <p:cNvPr id="3" name="Content Placeholder 3">
            <a:extLst>
              <a:ext uri="{FF2B5EF4-FFF2-40B4-BE49-F238E27FC236}">
                <a16:creationId xmlns:a16="http://schemas.microsoft.com/office/drawing/2014/main" id="{E4C5F4C0-5FA8-089B-EEB3-C56C5B035159}"/>
              </a:ext>
            </a:extLst>
          </p:cNvPr>
          <p:cNvSpPr>
            <a:spLocks noGrp="1"/>
          </p:cNvSpPr>
          <p:nvPr>
            <p:ph sz="quarter" idx="13" hasCustomPrompt="1"/>
          </p:nvPr>
        </p:nvSpPr>
        <p:spPr>
          <a:xfrm>
            <a:off x="571500" y="2276475"/>
            <a:ext cx="5384800"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6" name="Text Placeholder 4">
            <a:extLst>
              <a:ext uri="{FF2B5EF4-FFF2-40B4-BE49-F238E27FC236}">
                <a16:creationId xmlns:a16="http://schemas.microsoft.com/office/drawing/2014/main" id="{850573D3-3E90-122C-114F-E41BFE1C84C7}"/>
              </a:ext>
            </a:extLst>
          </p:cNvPr>
          <p:cNvSpPr>
            <a:spLocks noGrp="1" noRot="1" noMove="1" noResize="1" noEditPoints="1" noAdjustHandles="1" noChangeArrowheads="1" noChangeShapeType="1"/>
          </p:cNvSpPr>
          <p:nvPr>
            <p:ph type="body" sz="quarter" idx="11" hasCustomPrompt="1"/>
          </p:nvPr>
        </p:nvSpPr>
        <p:spPr>
          <a:xfrm>
            <a:off x="10857360" y="5991228"/>
            <a:ext cx="763139" cy="433784"/>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dirty="0"/>
              <a:t>   </a:t>
            </a:r>
          </a:p>
        </p:txBody>
      </p:sp>
    </p:spTree>
    <p:extLst>
      <p:ext uri="{BB962C8B-B14F-4D97-AF65-F5344CB8AC3E}">
        <p14:creationId xmlns:p14="http://schemas.microsoft.com/office/powerpoint/2010/main" val="4094140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kst 1/2 - Indhold 1/2 Farve">
    <p:bg>
      <p:bgPr>
        <a:solidFill>
          <a:schemeClr val="accent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C87488-358D-5B5B-58D6-CB16248F444A}"/>
              </a:ext>
            </a:extLst>
          </p:cNvPr>
          <p:cNvSpPr/>
          <p:nvPr userDrawn="1"/>
        </p:nvSpPr>
        <p:spPr>
          <a:xfrm>
            <a:off x="0" y="0"/>
            <a:ext cx="6235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F7397C8D-9753-89A0-4BEF-604AF812F233}"/>
              </a:ext>
            </a:extLst>
          </p:cNvPr>
          <p:cNvSpPr/>
          <p:nvPr userDrawn="1"/>
        </p:nvSpPr>
        <p:spPr>
          <a:xfrm>
            <a:off x="6235700" y="0"/>
            <a:ext cx="59563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Content Placeholder 7">
            <a:extLst>
              <a:ext uri="{FF2B5EF4-FFF2-40B4-BE49-F238E27FC236}">
                <a16:creationId xmlns:a16="http://schemas.microsoft.com/office/drawing/2014/main" id="{2E142C2B-7F87-97B0-8E08-BEED3C05DF55}"/>
              </a:ext>
            </a:extLst>
          </p:cNvPr>
          <p:cNvSpPr>
            <a:spLocks noGrp="1"/>
          </p:cNvSpPr>
          <p:nvPr>
            <p:ph sz="quarter" idx="11" hasCustomPrompt="1"/>
          </p:nvPr>
        </p:nvSpPr>
        <p:spPr>
          <a:xfrm>
            <a:off x="6772275" y="1125538"/>
            <a:ext cx="4848225" cy="4652962"/>
          </a:xfrm>
        </p:spPr>
        <p:txBody>
          <a:bodyPr bIns="1260000" anchor="ctr" anchorCtr="0"/>
          <a:lstStyle>
            <a:lvl1pPr marL="0" indent="0" algn="ctr">
              <a:buNone/>
              <a:defRPr/>
            </a:lvl1pPr>
          </a:lstStyle>
          <a:p>
            <a:pPr lvl="0"/>
            <a:r>
              <a:rPr lang="en-US" dirty="0" err="1"/>
              <a:t>Indsæt</a:t>
            </a:r>
            <a:r>
              <a:rPr lang="en-US" dirty="0"/>
              <a:t> </a:t>
            </a:r>
            <a:r>
              <a:rPr lang="en-US" dirty="0" err="1"/>
              <a:t>indhold</a:t>
            </a:r>
            <a:r>
              <a:rPr lang="en-US" dirty="0"/>
              <a:t> her</a:t>
            </a:r>
            <a:endParaRPr lang="da-DK" dirty="0"/>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5384800" cy="1046440"/>
          </a:xfrm>
        </p:spPr>
        <p:txBody>
          <a:bodyPr/>
          <a:lstStyle>
            <a:lvl1pPr>
              <a:defRPr/>
            </a:lvl1pPr>
          </a:lstStyle>
          <a:p>
            <a:r>
              <a:rPr lang="da-DK" noProof="0" dirty="0"/>
              <a:t>Overskrift i en til      to linjer med billede</a:t>
            </a:r>
          </a:p>
        </p:txBody>
      </p:sp>
      <p:sp>
        <p:nvSpPr>
          <p:cNvPr id="10" name="Text Placeholder 9">
            <a:extLst>
              <a:ext uri="{FF2B5EF4-FFF2-40B4-BE49-F238E27FC236}">
                <a16:creationId xmlns:a16="http://schemas.microsoft.com/office/drawing/2014/main" id="{35757119-3609-ECD3-512C-BB419E88E6BC}"/>
              </a:ext>
            </a:extLst>
          </p:cNvPr>
          <p:cNvSpPr>
            <a:spLocks noGrp="1"/>
          </p:cNvSpPr>
          <p:nvPr>
            <p:ph type="body" sz="quarter" idx="12" hasCustomPrompt="1"/>
          </p:nvPr>
        </p:nvSpPr>
        <p:spPr>
          <a:xfrm>
            <a:off x="10491791" y="1328744"/>
            <a:ext cx="1128708" cy="523220"/>
          </a:xfrm>
        </p:spPr>
        <p:txBody>
          <a:bodyPr>
            <a:noAutofit/>
          </a:bodyPr>
          <a:lstStyle>
            <a:lvl1pPr marL="0" indent="0">
              <a:lnSpc>
                <a:spcPct val="85000"/>
              </a:lnSpc>
              <a:spcAft>
                <a:spcPts val="0"/>
              </a:spcAft>
              <a:buNone/>
              <a:defRPr sz="4000">
                <a:solidFill>
                  <a:schemeClr val="tx2"/>
                </a:solidFill>
                <a:latin typeface="+mj-lt"/>
              </a:defRPr>
            </a:lvl1pPr>
            <a:lvl6pPr>
              <a:defRPr/>
            </a:lvl6pPr>
          </a:lstStyle>
          <a:p>
            <a:pPr lvl="0"/>
            <a:r>
              <a:rPr lang="en-US" dirty="0"/>
              <a:t>xx%</a:t>
            </a:r>
            <a:endParaRPr lang="da-DK" dirty="0"/>
          </a:p>
        </p:txBody>
      </p:sp>
      <p:sp>
        <p:nvSpPr>
          <p:cNvPr id="12" name="Text Placeholder 9">
            <a:extLst>
              <a:ext uri="{FF2B5EF4-FFF2-40B4-BE49-F238E27FC236}">
                <a16:creationId xmlns:a16="http://schemas.microsoft.com/office/drawing/2014/main" id="{6A996AC7-06DB-29FF-0EC5-CE60C95BA991}"/>
              </a:ext>
            </a:extLst>
          </p:cNvPr>
          <p:cNvSpPr>
            <a:spLocks noGrp="1"/>
          </p:cNvSpPr>
          <p:nvPr>
            <p:ph type="body" sz="quarter" idx="13" hasCustomPrompt="1"/>
          </p:nvPr>
        </p:nvSpPr>
        <p:spPr>
          <a:xfrm>
            <a:off x="10491791" y="1868494"/>
            <a:ext cx="1128708" cy="523220"/>
          </a:xfrm>
        </p:spPr>
        <p:txBody>
          <a:bodyPr>
            <a:noAutofit/>
          </a:bodyPr>
          <a:lstStyle>
            <a:lvl1pPr marL="0" indent="0">
              <a:lnSpc>
                <a:spcPct val="95000"/>
              </a:lnSpc>
              <a:spcAft>
                <a:spcPts val="0"/>
              </a:spcAft>
              <a:buNone/>
              <a:defRPr sz="1200">
                <a:solidFill>
                  <a:schemeClr val="tx2"/>
                </a:solidFill>
              </a:defRPr>
            </a:lvl1pPr>
            <a:lvl6pPr>
              <a:defRPr/>
            </a:lvl6pPr>
          </a:lstStyle>
          <a:p>
            <a:pPr lvl="0"/>
            <a:r>
              <a:rPr lang="en-US" dirty="0" err="1"/>
              <a:t>Indsæt</a:t>
            </a:r>
            <a:r>
              <a:rPr lang="en-US" dirty="0"/>
              <a:t> </a:t>
            </a:r>
            <a:r>
              <a:rPr lang="en-US" dirty="0" err="1"/>
              <a:t>tekst</a:t>
            </a:r>
            <a:r>
              <a:rPr lang="en-US" dirty="0"/>
              <a:t> her</a:t>
            </a:r>
            <a:endParaRPr lang="da-DK" dirty="0"/>
          </a:p>
        </p:txBody>
      </p:sp>
      <p:sp>
        <p:nvSpPr>
          <p:cNvPr id="6" name="Content Placeholder 3">
            <a:extLst>
              <a:ext uri="{FF2B5EF4-FFF2-40B4-BE49-F238E27FC236}">
                <a16:creationId xmlns:a16="http://schemas.microsoft.com/office/drawing/2014/main" id="{DCFD11CF-7A5C-9525-5ED1-3493C86EBCCB}"/>
              </a:ext>
            </a:extLst>
          </p:cNvPr>
          <p:cNvSpPr>
            <a:spLocks noGrp="1"/>
          </p:cNvSpPr>
          <p:nvPr>
            <p:ph sz="quarter" idx="14" hasCustomPrompt="1"/>
          </p:nvPr>
        </p:nvSpPr>
        <p:spPr>
          <a:xfrm>
            <a:off x="571500" y="2276475"/>
            <a:ext cx="5384800"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grpSp>
        <p:nvGrpSpPr>
          <p:cNvPr id="5" name="Group 4">
            <a:extLst>
              <a:ext uri="{FF2B5EF4-FFF2-40B4-BE49-F238E27FC236}">
                <a16:creationId xmlns:a16="http://schemas.microsoft.com/office/drawing/2014/main" id="{C3709BFD-5456-F0F1-56FB-8F95F7F189D4}"/>
              </a:ext>
            </a:extLst>
          </p:cNvPr>
          <p:cNvGrpSpPr/>
          <p:nvPr userDrawn="1"/>
        </p:nvGrpSpPr>
        <p:grpSpPr>
          <a:xfrm>
            <a:off x="10857361" y="5991228"/>
            <a:ext cx="762848" cy="433398"/>
            <a:chOff x="10857361" y="5991228"/>
            <a:chExt cx="762848" cy="433398"/>
          </a:xfrm>
        </p:grpSpPr>
        <p:sp>
          <p:nvSpPr>
            <p:cNvPr id="7" name="Freeform: Shape 6">
              <a:extLst>
                <a:ext uri="{FF2B5EF4-FFF2-40B4-BE49-F238E27FC236}">
                  <a16:creationId xmlns:a16="http://schemas.microsoft.com/office/drawing/2014/main" id="{F2252D3A-3688-B5EB-4D56-894C05967CBA}"/>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9" name="Freeform: Shape 8">
              <a:extLst>
                <a:ext uri="{FF2B5EF4-FFF2-40B4-BE49-F238E27FC236}">
                  <a16:creationId xmlns:a16="http://schemas.microsoft.com/office/drawing/2014/main" id="{C1AB170C-D21A-1E58-6157-0ED5A81CDFC2}"/>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1572787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 x Indhold + Tekst - Farve">
    <p:bg>
      <p:bgPr>
        <a:solidFill>
          <a:schemeClr val="accent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A57EBC-EE60-6F4E-B531-75668AF67353}"/>
              </a:ext>
            </a:extLst>
          </p:cNvPr>
          <p:cNvSpPr/>
          <p:nvPr userDrawn="1"/>
        </p:nvSpPr>
        <p:spPr>
          <a:xfrm>
            <a:off x="0" y="0"/>
            <a:ext cx="6095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2B59E036-9A2C-F22F-CE59-9F7F95505309}"/>
              </a:ext>
            </a:extLst>
          </p:cNvPr>
          <p:cNvSpPr/>
          <p:nvPr userDrawn="1"/>
        </p:nvSpPr>
        <p:spPr>
          <a:xfrm>
            <a:off x="6096000" y="0"/>
            <a:ext cx="6096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11049000" cy="523220"/>
          </a:xfrm>
        </p:spPr>
        <p:txBody>
          <a:bodyPr>
            <a:noAutofit/>
          </a:bodyPr>
          <a:lstStyle>
            <a:lvl1pPr>
              <a:defRPr/>
            </a:lvl1pPr>
          </a:lstStyle>
          <a:p>
            <a:r>
              <a:rPr lang="da-DK" noProof="0" dirty="0"/>
              <a:t>Kort overskrift i en linje . . . !</a:t>
            </a:r>
          </a:p>
        </p:txBody>
      </p:sp>
      <p:sp>
        <p:nvSpPr>
          <p:cNvPr id="7" name="Text Placeholder 6">
            <a:extLst>
              <a:ext uri="{FF2B5EF4-FFF2-40B4-BE49-F238E27FC236}">
                <a16:creationId xmlns:a16="http://schemas.microsoft.com/office/drawing/2014/main" id="{C459787C-EEB6-72BA-A1FD-873E55C4AFFD}"/>
              </a:ext>
            </a:extLst>
          </p:cNvPr>
          <p:cNvSpPr>
            <a:spLocks noGrp="1"/>
          </p:cNvSpPr>
          <p:nvPr>
            <p:ph type="body" sz="quarter" idx="10" hasCustomPrompt="1"/>
          </p:nvPr>
        </p:nvSpPr>
        <p:spPr>
          <a:xfrm>
            <a:off x="571500" y="4823137"/>
            <a:ext cx="4950316"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4" name="Text Placeholder 6">
            <a:extLst>
              <a:ext uri="{FF2B5EF4-FFF2-40B4-BE49-F238E27FC236}">
                <a16:creationId xmlns:a16="http://schemas.microsoft.com/office/drawing/2014/main" id="{9152D2A9-9C5C-788A-5ECC-AFF45617B74E}"/>
              </a:ext>
            </a:extLst>
          </p:cNvPr>
          <p:cNvSpPr>
            <a:spLocks noGrp="1"/>
          </p:cNvSpPr>
          <p:nvPr>
            <p:ph type="body" sz="quarter" idx="14" hasCustomPrompt="1"/>
          </p:nvPr>
        </p:nvSpPr>
        <p:spPr>
          <a:xfrm>
            <a:off x="6670185" y="4823137"/>
            <a:ext cx="4950316"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Content Placeholder 9">
            <a:extLst>
              <a:ext uri="{FF2B5EF4-FFF2-40B4-BE49-F238E27FC236}">
                <a16:creationId xmlns:a16="http://schemas.microsoft.com/office/drawing/2014/main" id="{A94CAA09-6A38-D9BD-CBE1-9D35E2DCF743}"/>
              </a:ext>
            </a:extLst>
          </p:cNvPr>
          <p:cNvSpPr>
            <a:spLocks noGrp="1"/>
          </p:cNvSpPr>
          <p:nvPr>
            <p:ph sz="quarter" idx="15" hasCustomPrompt="1"/>
          </p:nvPr>
        </p:nvSpPr>
        <p:spPr>
          <a:xfrm>
            <a:off x="571500" y="1754746"/>
            <a:ext cx="4950317" cy="2723882"/>
          </a:xfrm>
        </p:spPr>
        <p:txBody>
          <a:bodyPr bIns="1152000" anchor="ctr" anchorCtr="0"/>
          <a:lstStyle>
            <a:lvl1pPr marL="0" indent="0" algn="ctr">
              <a:buNone/>
              <a:defRPr/>
            </a:lvl1pPr>
            <a:lvl2pPr marL="288000" indent="0">
              <a:buNone/>
              <a:defRPr/>
            </a:lvl2pPr>
          </a:lstStyle>
          <a:p>
            <a:pPr lvl="0"/>
            <a:r>
              <a:rPr lang="en-US" dirty="0" err="1"/>
              <a:t>Indsæt</a:t>
            </a:r>
            <a:r>
              <a:rPr lang="en-US" dirty="0"/>
              <a:t> </a:t>
            </a:r>
            <a:r>
              <a:rPr lang="en-US" dirty="0" err="1"/>
              <a:t>indhold</a:t>
            </a:r>
            <a:endParaRPr lang="en-US" dirty="0"/>
          </a:p>
        </p:txBody>
      </p:sp>
      <p:sp>
        <p:nvSpPr>
          <p:cNvPr id="12" name="Content Placeholder 9">
            <a:extLst>
              <a:ext uri="{FF2B5EF4-FFF2-40B4-BE49-F238E27FC236}">
                <a16:creationId xmlns:a16="http://schemas.microsoft.com/office/drawing/2014/main" id="{9B18901D-2A1F-5419-6F99-9E0F744D2DB1}"/>
              </a:ext>
            </a:extLst>
          </p:cNvPr>
          <p:cNvSpPr>
            <a:spLocks noGrp="1"/>
          </p:cNvSpPr>
          <p:nvPr>
            <p:ph sz="quarter" idx="16" hasCustomPrompt="1"/>
          </p:nvPr>
        </p:nvSpPr>
        <p:spPr>
          <a:xfrm>
            <a:off x="6668841" y="1754746"/>
            <a:ext cx="4950317" cy="2723882"/>
          </a:xfrm>
        </p:spPr>
        <p:txBody>
          <a:bodyPr bIns="1152000" anchor="ctr" anchorCtr="0"/>
          <a:lstStyle>
            <a:lvl1pPr marL="0" indent="0" algn="ctr">
              <a:buNone/>
              <a:defRPr/>
            </a:lvl1pPr>
            <a:lvl2pPr marL="288000" indent="0">
              <a:buNone/>
              <a:defRPr/>
            </a:lvl2pPr>
          </a:lstStyle>
          <a:p>
            <a:pPr lvl="0"/>
            <a:r>
              <a:rPr lang="en-US" dirty="0" err="1"/>
              <a:t>Indsæt</a:t>
            </a:r>
            <a:r>
              <a:rPr lang="en-US" dirty="0"/>
              <a:t> </a:t>
            </a:r>
            <a:r>
              <a:rPr lang="en-US" dirty="0" err="1"/>
              <a:t>indhold</a:t>
            </a:r>
            <a:endParaRPr lang="en-US" dirty="0"/>
          </a:p>
        </p:txBody>
      </p:sp>
      <p:grpSp>
        <p:nvGrpSpPr>
          <p:cNvPr id="3" name="Group 2">
            <a:extLst>
              <a:ext uri="{FF2B5EF4-FFF2-40B4-BE49-F238E27FC236}">
                <a16:creationId xmlns:a16="http://schemas.microsoft.com/office/drawing/2014/main" id="{59A2D0E5-0BB9-A8C1-422C-5520F7BA2CFF}"/>
              </a:ext>
            </a:extLst>
          </p:cNvPr>
          <p:cNvGrpSpPr/>
          <p:nvPr userDrawn="1"/>
        </p:nvGrpSpPr>
        <p:grpSpPr>
          <a:xfrm>
            <a:off x="10857361" y="5991228"/>
            <a:ext cx="762848" cy="433398"/>
            <a:chOff x="10857361" y="5991228"/>
            <a:chExt cx="762848" cy="433398"/>
          </a:xfrm>
        </p:grpSpPr>
        <p:sp>
          <p:nvSpPr>
            <p:cNvPr id="6" name="Freeform: Shape 5">
              <a:extLst>
                <a:ext uri="{FF2B5EF4-FFF2-40B4-BE49-F238E27FC236}">
                  <a16:creationId xmlns:a16="http://schemas.microsoft.com/office/drawing/2014/main" id="{165C368C-262D-AADE-DE55-5849FB1B67F0}"/>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9" name="Freeform: Shape 8">
              <a:extLst>
                <a:ext uri="{FF2B5EF4-FFF2-40B4-BE49-F238E27FC236}">
                  <a16:creationId xmlns:a16="http://schemas.microsoft.com/office/drawing/2014/main" id="{EFAA5679-7593-E0D0-3C38-0A646D0FF5C9}"/>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1481235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x Indhold + Tekst - Grå">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5C94B9-94F3-BBEB-F0BD-0AD713EF2376}"/>
              </a:ext>
            </a:extLst>
          </p:cNvPr>
          <p:cNvSpPr/>
          <p:nvPr userDrawn="1"/>
        </p:nvSpPr>
        <p:spPr>
          <a:xfrm>
            <a:off x="8123239" y="0"/>
            <a:ext cx="406876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2B59E036-9A2C-F22F-CE59-9F7F95505309}"/>
              </a:ext>
            </a:extLst>
          </p:cNvPr>
          <p:cNvSpPr/>
          <p:nvPr userDrawn="1"/>
        </p:nvSpPr>
        <p:spPr>
          <a:xfrm>
            <a:off x="4067175" y="0"/>
            <a:ext cx="405606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11049000" cy="523220"/>
          </a:xfrm>
        </p:spPr>
        <p:txBody>
          <a:bodyPr>
            <a:noAutofit/>
          </a:bodyPr>
          <a:lstStyle>
            <a:lvl1pPr>
              <a:defRPr/>
            </a:lvl1pPr>
          </a:lstStyle>
          <a:p>
            <a:r>
              <a:rPr lang="da-DK" noProof="0" dirty="0"/>
              <a:t>Kort overskrift i en linje . . . !</a:t>
            </a:r>
          </a:p>
        </p:txBody>
      </p:sp>
      <p:sp>
        <p:nvSpPr>
          <p:cNvPr id="7" name="Text Placeholder 6">
            <a:extLst>
              <a:ext uri="{FF2B5EF4-FFF2-40B4-BE49-F238E27FC236}">
                <a16:creationId xmlns:a16="http://schemas.microsoft.com/office/drawing/2014/main" id="{C459787C-EEB6-72BA-A1FD-873E55C4AFFD}"/>
              </a:ext>
            </a:extLst>
          </p:cNvPr>
          <p:cNvSpPr>
            <a:spLocks noGrp="1"/>
          </p:cNvSpPr>
          <p:nvPr>
            <p:ph type="body" sz="quarter" idx="10" hasCustomPrompt="1"/>
          </p:nvPr>
        </p:nvSpPr>
        <p:spPr>
          <a:xfrm>
            <a:off x="571500" y="4320147"/>
            <a:ext cx="2912121"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Text Placeholder 6">
            <a:extLst>
              <a:ext uri="{FF2B5EF4-FFF2-40B4-BE49-F238E27FC236}">
                <a16:creationId xmlns:a16="http://schemas.microsoft.com/office/drawing/2014/main" id="{1B02B7F6-6399-2BF4-12D7-A105E51F5D96}"/>
              </a:ext>
            </a:extLst>
          </p:cNvPr>
          <p:cNvSpPr>
            <a:spLocks noGrp="1"/>
          </p:cNvSpPr>
          <p:nvPr>
            <p:ph type="body" sz="quarter" idx="14" hasCustomPrompt="1"/>
          </p:nvPr>
        </p:nvSpPr>
        <p:spPr>
          <a:xfrm>
            <a:off x="4639939" y="4320147"/>
            <a:ext cx="2912121"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3" name="Text Placeholder 6">
            <a:extLst>
              <a:ext uri="{FF2B5EF4-FFF2-40B4-BE49-F238E27FC236}">
                <a16:creationId xmlns:a16="http://schemas.microsoft.com/office/drawing/2014/main" id="{FDB4ABCB-9BE3-10BD-6884-61BA4261303E}"/>
              </a:ext>
            </a:extLst>
          </p:cNvPr>
          <p:cNvSpPr>
            <a:spLocks noGrp="1"/>
          </p:cNvSpPr>
          <p:nvPr>
            <p:ph type="body" sz="quarter" idx="16" hasCustomPrompt="1"/>
          </p:nvPr>
        </p:nvSpPr>
        <p:spPr>
          <a:xfrm>
            <a:off x="8708379" y="4320147"/>
            <a:ext cx="2912121"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5" name="Content Placeholder 14">
            <a:extLst>
              <a:ext uri="{FF2B5EF4-FFF2-40B4-BE49-F238E27FC236}">
                <a16:creationId xmlns:a16="http://schemas.microsoft.com/office/drawing/2014/main" id="{0BBD8A76-32BB-816D-301A-8C1D36226AC1}"/>
              </a:ext>
            </a:extLst>
          </p:cNvPr>
          <p:cNvSpPr>
            <a:spLocks noGrp="1"/>
          </p:cNvSpPr>
          <p:nvPr>
            <p:ph sz="quarter" idx="17" hasCustomPrompt="1"/>
          </p:nvPr>
        </p:nvSpPr>
        <p:spPr>
          <a:xfrm>
            <a:off x="571500" y="1754746"/>
            <a:ext cx="2912121" cy="2214397"/>
          </a:xfrm>
        </p:spPr>
        <p:txBody>
          <a:bodyPr bIns="1116000" anchor="ctr" anchorCtr="0"/>
          <a:lstStyle>
            <a:lvl1pPr marL="0" indent="0" algn="ctr">
              <a:buNone/>
              <a:defRPr/>
            </a:lvl1pPr>
          </a:lstStyle>
          <a:p>
            <a:pPr lvl="0"/>
            <a:r>
              <a:rPr lang="en-US" dirty="0" err="1"/>
              <a:t>Indsæt</a:t>
            </a:r>
            <a:r>
              <a:rPr lang="en-US" dirty="0"/>
              <a:t> </a:t>
            </a:r>
            <a:r>
              <a:rPr lang="en-US" dirty="0" err="1"/>
              <a:t>indhold</a:t>
            </a:r>
            <a:endParaRPr lang="da-DK" dirty="0"/>
          </a:p>
        </p:txBody>
      </p:sp>
      <p:sp>
        <p:nvSpPr>
          <p:cNvPr id="16" name="Content Placeholder 14">
            <a:extLst>
              <a:ext uri="{FF2B5EF4-FFF2-40B4-BE49-F238E27FC236}">
                <a16:creationId xmlns:a16="http://schemas.microsoft.com/office/drawing/2014/main" id="{C67424DA-37FD-DD41-38E0-E72ECB7E94BC}"/>
              </a:ext>
            </a:extLst>
          </p:cNvPr>
          <p:cNvSpPr>
            <a:spLocks noGrp="1"/>
          </p:cNvSpPr>
          <p:nvPr>
            <p:ph sz="quarter" idx="18" hasCustomPrompt="1"/>
          </p:nvPr>
        </p:nvSpPr>
        <p:spPr>
          <a:xfrm>
            <a:off x="4639146" y="1754746"/>
            <a:ext cx="2912121" cy="2214397"/>
          </a:xfrm>
        </p:spPr>
        <p:txBody>
          <a:bodyPr bIns="1116000" anchor="ctr" anchorCtr="0"/>
          <a:lstStyle>
            <a:lvl1pPr marL="0" indent="0" algn="ctr">
              <a:buNone/>
              <a:defRPr/>
            </a:lvl1pPr>
          </a:lstStyle>
          <a:p>
            <a:pPr lvl="0"/>
            <a:r>
              <a:rPr lang="en-US" dirty="0" err="1"/>
              <a:t>Indsæt</a:t>
            </a:r>
            <a:r>
              <a:rPr lang="en-US" dirty="0"/>
              <a:t> </a:t>
            </a:r>
            <a:r>
              <a:rPr lang="en-US" dirty="0" err="1"/>
              <a:t>indhold</a:t>
            </a:r>
            <a:endParaRPr lang="da-DK" dirty="0"/>
          </a:p>
        </p:txBody>
      </p:sp>
      <p:sp>
        <p:nvSpPr>
          <p:cNvPr id="17" name="Content Placeholder 14">
            <a:extLst>
              <a:ext uri="{FF2B5EF4-FFF2-40B4-BE49-F238E27FC236}">
                <a16:creationId xmlns:a16="http://schemas.microsoft.com/office/drawing/2014/main" id="{318BC00B-950D-D262-2D92-6AA1528E8F62}"/>
              </a:ext>
            </a:extLst>
          </p:cNvPr>
          <p:cNvSpPr>
            <a:spLocks noGrp="1"/>
          </p:cNvSpPr>
          <p:nvPr>
            <p:ph sz="quarter" idx="19" hasCustomPrompt="1"/>
          </p:nvPr>
        </p:nvSpPr>
        <p:spPr>
          <a:xfrm>
            <a:off x="8694418" y="1754746"/>
            <a:ext cx="2912121" cy="2214397"/>
          </a:xfrm>
        </p:spPr>
        <p:txBody>
          <a:bodyPr bIns="1116000" anchor="ctr" anchorCtr="0"/>
          <a:lstStyle>
            <a:lvl1pPr marL="0" indent="0" algn="ctr">
              <a:buNone/>
              <a:defRPr/>
            </a:lvl1pPr>
          </a:lstStyle>
          <a:p>
            <a:pPr lvl="0"/>
            <a:r>
              <a:rPr lang="en-US" dirty="0" err="1"/>
              <a:t>Indsæt</a:t>
            </a:r>
            <a:r>
              <a:rPr lang="en-US" dirty="0"/>
              <a:t> </a:t>
            </a:r>
            <a:r>
              <a:rPr lang="en-US" dirty="0" err="1"/>
              <a:t>indhold</a:t>
            </a:r>
            <a:endParaRPr lang="da-DK" dirty="0"/>
          </a:p>
        </p:txBody>
      </p:sp>
      <p:grpSp>
        <p:nvGrpSpPr>
          <p:cNvPr id="3" name="Group 2">
            <a:extLst>
              <a:ext uri="{FF2B5EF4-FFF2-40B4-BE49-F238E27FC236}">
                <a16:creationId xmlns:a16="http://schemas.microsoft.com/office/drawing/2014/main" id="{C39EFC05-EFA8-D066-78AB-22F21CF57C1F}"/>
              </a:ext>
            </a:extLst>
          </p:cNvPr>
          <p:cNvGrpSpPr/>
          <p:nvPr userDrawn="1"/>
        </p:nvGrpSpPr>
        <p:grpSpPr>
          <a:xfrm>
            <a:off x="10857361" y="5991228"/>
            <a:ext cx="762848" cy="433398"/>
            <a:chOff x="10857361" y="5991228"/>
            <a:chExt cx="762848" cy="433398"/>
          </a:xfrm>
        </p:grpSpPr>
        <p:sp>
          <p:nvSpPr>
            <p:cNvPr id="4" name="Freeform: Shape 3">
              <a:extLst>
                <a:ext uri="{FF2B5EF4-FFF2-40B4-BE49-F238E27FC236}">
                  <a16:creationId xmlns:a16="http://schemas.microsoft.com/office/drawing/2014/main" id="{A5D07218-9AAC-36EF-E5DE-1D9360C0BCFE}"/>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9" name="Freeform: Shape 8">
              <a:extLst>
                <a:ext uri="{FF2B5EF4-FFF2-40B4-BE49-F238E27FC236}">
                  <a16:creationId xmlns:a16="http://schemas.microsoft.com/office/drawing/2014/main" id="{9C037C35-F63E-67F4-BA64-85FDE37221CE}"/>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1064143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 x Indhold + Tekst - Grø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5C94B9-94F3-BBEB-F0BD-0AD713EF2376}"/>
              </a:ext>
            </a:extLst>
          </p:cNvPr>
          <p:cNvSpPr/>
          <p:nvPr userDrawn="1"/>
        </p:nvSpPr>
        <p:spPr>
          <a:xfrm>
            <a:off x="8123239" y="0"/>
            <a:ext cx="4068762" cy="6858000"/>
          </a:xfrm>
          <a:prstGeom prst="rect">
            <a:avLst/>
          </a:prstGeom>
          <a:solidFill>
            <a:srgbClr val="669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2B59E036-9A2C-F22F-CE59-9F7F95505309}"/>
              </a:ext>
            </a:extLst>
          </p:cNvPr>
          <p:cNvSpPr/>
          <p:nvPr userDrawn="1"/>
        </p:nvSpPr>
        <p:spPr>
          <a:xfrm>
            <a:off x="4067175" y="0"/>
            <a:ext cx="4056064" cy="6858000"/>
          </a:xfrm>
          <a:prstGeom prst="rect">
            <a:avLst/>
          </a:prstGeom>
          <a:solidFill>
            <a:srgbClr val="B3C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11049000" cy="523220"/>
          </a:xfrm>
        </p:spPr>
        <p:txBody>
          <a:bodyPr>
            <a:noAutofit/>
          </a:bodyPr>
          <a:lstStyle>
            <a:lvl1pPr>
              <a:defRPr/>
            </a:lvl1pPr>
          </a:lstStyle>
          <a:p>
            <a:r>
              <a:rPr lang="da-DK" noProof="0" dirty="0"/>
              <a:t>Kort overskrift i en linje . . . !</a:t>
            </a:r>
          </a:p>
        </p:txBody>
      </p:sp>
      <p:sp>
        <p:nvSpPr>
          <p:cNvPr id="7" name="Text Placeholder 6">
            <a:extLst>
              <a:ext uri="{FF2B5EF4-FFF2-40B4-BE49-F238E27FC236}">
                <a16:creationId xmlns:a16="http://schemas.microsoft.com/office/drawing/2014/main" id="{C459787C-EEB6-72BA-A1FD-873E55C4AFFD}"/>
              </a:ext>
            </a:extLst>
          </p:cNvPr>
          <p:cNvSpPr>
            <a:spLocks noGrp="1"/>
          </p:cNvSpPr>
          <p:nvPr>
            <p:ph type="body" sz="quarter" idx="10" hasCustomPrompt="1"/>
          </p:nvPr>
        </p:nvSpPr>
        <p:spPr>
          <a:xfrm>
            <a:off x="571500" y="4320147"/>
            <a:ext cx="2912121"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Text Placeholder 6">
            <a:extLst>
              <a:ext uri="{FF2B5EF4-FFF2-40B4-BE49-F238E27FC236}">
                <a16:creationId xmlns:a16="http://schemas.microsoft.com/office/drawing/2014/main" id="{1B02B7F6-6399-2BF4-12D7-A105E51F5D96}"/>
              </a:ext>
            </a:extLst>
          </p:cNvPr>
          <p:cNvSpPr>
            <a:spLocks noGrp="1"/>
          </p:cNvSpPr>
          <p:nvPr>
            <p:ph type="body" sz="quarter" idx="14" hasCustomPrompt="1"/>
          </p:nvPr>
        </p:nvSpPr>
        <p:spPr>
          <a:xfrm>
            <a:off x="4639939" y="4320147"/>
            <a:ext cx="2912121"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3" name="Text Placeholder 6">
            <a:extLst>
              <a:ext uri="{FF2B5EF4-FFF2-40B4-BE49-F238E27FC236}">
                <a16:creationId xmlns:a16="http://schemas.microsoft.com/office/drawing/2014/main" id="{FDB4ABCB-9BE3-10BD-6884-61BA4261303E}"/>
              </a:ext>
            </a:extLst>
          </p:cNvPr>
          <p:cNvSpPr>
            <a:spLocks noGrp="1"/>
          </p:cNvSpPr>
          <p:nvPr>
            <p:ph type="body" sz="quarter" idx="16" hasCustomPrompt="1"/>
          </p:nvPr>
        </p:nvSpPr>
        <p:spPr>
          <a:xfrm>
            <a:off x="8708379" y="4320147"/>
            <a:ext cx="2912121" cy="1043875"/>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5" name="Content Placeholder 14">
            <a:extLst>
              <a:ext uri="{FF2B5EF4-FFF2-40B4-BE49-F238E27FC236}">
                <a16:creationId xmlns:a16="http://schemas.microsoft.com/office/drawing/2014/main" id="{0BBD8A76-32BB-816D-301A-8C1D36226AC1}"/>
              </a:ext>
            </a:extLst>
          </p:cNvPr>
          <p:cNvSpPr>
            <a:spLocks noGrp="1"/>
          </p:cNvSpPr>
          <p:nvPr>
            <p:ph sz="quarter" idx="17" hasCustomPrompt="1"/>
          </p:nvPr>
        </p:nvSpPr>
        <p:spPr>
          <a:xfrm>
            <a:off x="571500" y="1754746"/>
            <a:ext cx="2912121" cy="2214397"/>
          </a:xfrm>
        </p:spPr>
        <p:txBody>
          <a:bodyPr bIns="1116000" anchor="ctr" anchorCtr="0"/>
          <a:lstStyle>
            <a:lvl1pPr marL="0" indent="0" algn="ctr">
              <a:buNone/>
              <a:defRPr/>
            </a:lvl1pPr>
          </a:lstStyle>
          <a:p>
            <a:pPr lvl="0"/>
            <a:r>
              <a:rPr lang="en-US" dirty="0" err="1"/>
              <a:t>Indsæt</a:t>
            </a:r>
            <a:r>
              <a:rPr lang="en-US" dirty="0"/>
              <a:t> </a:t>
            </a:r>
            <a:r>
              <a:rPr lang="en-US" dirty="0" err="1"/>
              <a:t>indhold</a:t>
            </a:r>
            <a:endParaRPr lang="da-DK" dirty="0"/>
          </a:p>
        </p:txBody>
      </p:sp>
      <p:sp>
        <p:nvSpPr>
          <p:cNvPr id="16" name="Content Placeholder 14">
            <a:extLst>
              <a:ext uri="{FF2B5EF4-FFF2-40B4-BE49-F238E27FC236}">
                <a16:creationId xmlns:a16="http://schemas.microsoft.com/office/drawing/2014/main" id="{C67424DA-37FD-DD41-38E0-E72ECB7E94BC}"/>
              </a:ext>
            </a:extLst>
          </p:cNvPr>
          <p:cNvSpPr>
            <a:spLocks noGrp="1"/>
          </p:cNvSpPr>
          <p:nvPr>
            <p:ph sz="quarter" idx="18" hasCustomPrompt="1"/>
          </p:nvPr>
        </p:nvSpPr>
        <p:spPr>
          <a:xfrm>
            <a:off x="4639146" y="1754746"/>
            <a:ext cx="2912121" cy="2214397"/>
          </a:xfrm>
        </p:spPr>
        <p:txBody>
          <a:bodyPr bIns="1116000" anchor="ctr" anchorCtr="0"/>
          <a:lstStyle>
            <a:lvl1pPr marL="0" indent="0" algn="ctr">
              <a:buNone/>
              <a:defRPr/>
            </a:lvl1pPr>
          </a:lstStyle>
          <a:p>
            <a:pPr lvl="0"/>
            <a:r>
              <a:rPr lang="en-US" dirty="0" err="1"/>
              <a:t>Indsæt</a:t>
            </a:r>
            <a:r>
              <a:rPr lang="en-US" dirty="0"/>
              <a:t> </a:t>
            </a:r>
            <a:r>
              <a:rPr lang="en-US" dirty="0" err="1"/>
              <a:t>indhold</a:t>
            </a:r>
            <a:endParaRPr lang="da-DK" dirty="0"/>
          </a:p>
        </p:txBody>
      </p:sp>
      <p:sp>
        <p:nvSpPr>
          <p:cNvPr id="17" name="Content Placeholder 14">
            <a:extLst>
              <a:ext uri="{FF2B5EF4-FFF2-40B4-BE49-F238E27FC236}">
                <a16:creationId xmlns:a16="http://schemas.microsoft.com/office/drawing/2014/main" id="{318BC00B-950D-D262-2D92-6AA1528E8F62}"/>
              </a:ext>
            </a:extLst>
          </p:cNvPr>
          <p:cNvSpPr>
            <a:spLocks noGrp="1"/>
          </p:cNvSpPr>
          <p:nvPr>
            <p:ph sz="quarter" idx="19" hasCustomPrompt="1"/>
          </p:nvPr>
        </p:nvSpPr>
        <p:spPr>
          <a:xfrm>
            <a:off x="8694418" y="1754746"/>
            <a:ext cx="2912121" cy="2214397"/>
          </a:xfrm>
        </p:spPr>
        <p:txBody>
          <a:bodyPr bIns="1116000" anchor="ctr" anchorCtr="0"/>
          <a:lstStyle>
            <a:lvl1pPr marL="0" indent="0" algn="ctr">
              <a:buNone/>
              <a:defRPr/>
            </a:lvl1pPr>
          </a:lstStyle>
          <a:p>
            <a:pPr lvl="0"/>
            <a:r>
              <a:rPr lang="en-US" dirty="0" err="1"/>
              <a:t>Indsæt</a:t>
            </a:r>
            <a:r>
              <a:rPr lang="en-US" dirty="0"/>
              <a:t> </a:t>
            </a:r>
            <a:r>
              <a:rPr lang="en-US" dirty="0" err="1"/>
              <a:t>indhold</a:t>
            </a:r>
            <a:endParaRPr lang="da-DK" dirty="0"/>
          </a:p>
        </p:txBody>
      </p:sp>
      <p:grpSp>
        <p:nvGrpSpPr>
          <p:cNvPr id="3" name="Group 2">
            <a:extLst>
              <a:ext uri="{FF2B5EF4-FFF2-40B4-BE49-F238E27FC236}">
                <a16:creationId xmlns:a16="http://schemas.microsoft.com/office/drawing/2014/main" id="{C39EFC05-EFA8-D066-78AB-22F21CF57C1F}"/>
              </a:ext>
            </a:extLst>
          </p:cNvPr>
          <p:cNvGrpSpPr/>
          <p:nvPr userDrawn="1"/>
        </p:nvGrpSpPr>
        <p:grpSpPr>
          <a:xfrm>
            <a:off x="10857361" y="5991228"/>
            <a:ext cx="762848" cy="433398"/>
            <a:chOff x="10857361" y="5991228"/>
            <a:chExt cx="762848" cy="433398"/>
          </a:xfrm>
        </p:grpSpPr>
        <p:sp>
          <p:nvSpPr>
            <p:cNvPr id="4" name="Freeform: Shape 3">
              <a:extLst>
                <a:ext uri="{FF2B5EF4-FFF2-40B4-BE49-F238E27FC236}">
                  <a16:creationId xmlns:a16="http://schemas.microsoft.com/office/drawing/2014/main" id="{A5D07218-9AAC-36EF-E5DE-1D9360C0BCFE}"/>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9" name="Freeform: Shape 8">
              <a:extLst>
                <a:ext uri="{FF2B5EF4-FFF2-40B4-BE49-F238E27FC236}">
                  <a16:creationId xmlns:a16="http://schemas.microsoft.com/office/drawing/2014/main" id="{9C037C35-F63E-67F4-BA64-85FDE37221CE}"/>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3550130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 x Indhold - Collage">
    <p:bg>
      <p:bgPr>
        <a:solidFill>
          <a:schemeClr val="accent6"/>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426D558-32A7-E390-B1A1-6250A781F19D}"/>
              </a:ext>
            </a:extLst>
          </p:cNvPr>
          <p:cNvSpPr/>
          <p:nvPr userDrawn="1"/>
        </p:nvSpPr>
        <p:spPr>
          <a:xfrm>
            <a:off x="0" y="342900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ctangle 14">
            <a:extLst>
              <a:ext uri="{FF2B5EF4-FFF2-40B4-BE49-F238E27FC236}">
                <a16:creationId xmlns:a16="http://schemas.microsoft.com/office/drawing/2014/main" id="{7ABE6E29-362C-F9A4-8868-C4DFC072CADA}"/>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Content Placeholder 6">
            <a:extLst>
              <a:ext uri="{FF2B5EF4-FFF2-40B4-BE49-F238E27FC236}">
                <a16:creationId xmlns:a16="http://schemas.microsoft.com/office/drawing/2014/main" id="{9EA9F677-00FF-52F0-050A-07B082154EAE}"/>
              </a:ext>
            </a:extLst>
          </p:cNvPr>
          <p:cNvSpPr>
            <a:spLocks noGrp="1"/>
          </p:cNvSpPr>
          <p:nvPr>
            <p:ph sz="quarter" idx="10" hasCustomPrompt="1"/>
          </p:nvPr>
        </p:nvSpPr>
        <p:spPr>
          <a:xfrm>
            <a:off x="571500" y="441324"/>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dirty="0" err="1"/>
              <a:t>Indsæt</a:t>
            </a:r>
            <a:r>
              <a:rPr lang="en-US" dirty="0"/>
              <a:t> </a:t>
            </a:r>
            <a:r>
              <a:rPr lang="en-US" dirty="0" err="1"/>
              <a:t>indhold</a:t>
            </a:r>
            <a:endParaRPr lang="en-US" dirty="0"/>
          </a:p>
        </p:txBody>
      </p:sp>
      <p:sp>
        <p:nvSpPr>
          <p:cNvPr id="9" name="Content Placeholder 8">
            <a:extLst>
              <a:ext uri="{FF2B5EF4-FFF2-40B4-BE49-F238E27FC236}">
                <a16:creationId xmlns:a16="http://schemas.microsoft.com/office/drawing/2014/main" id="{58B0D7DA-A290-8A26-D0EE-DFF49DB94319}"/>
              </a:ext>
            </a:extLst>
          </p:cNvPr>
          <p:cNvSpPr>
            <a:spLocks noGrp="1"/>
          </p:cNvSpPr>
          <p:nvPr>
            <p:ph sz="quarter" idx="11" hasCustomPrompt="1"/>
          </p:nvPr>
        </p:nvSpPr>
        <p:spPr>
          <a:xfrm>
            <a:off x="571500" y="3852153"/>
            <a:ext cx="4963538" cy="2564522"/>
          </a:xfrm>
          <a:noFill/>
        </p:spPr>
        <p:txBody>
          <a:bodyPr bIns="972000" anchor="ctr" anchorCtr="0"/>
          <a:lstStyle>
            <a:lvl1pPr marL="0" indent="0" algn="ctr">
              <a:buNone/>
              <a:defRPr/>
            </a:lvl1pPr>
            <a:lvl2pPr marL="288000" indent="0">
              <a:buNone/>
              <a:defRPr/>
            </a:lvl2pPr>
          </a:lstStyle>
          <a:p>
            <a:pPr lvl="0"/>
            <a:r>
              <a:rPr lang="en-US" dirty="0" err="1"/>
              <a:t>Indsæt</a:t>
            </a:r>
            <a:r>
              <a:rPr lang="en-US" dirty="0"/>
              <a:t> </a:t>
            </a:r>
            <a:r>
              <a:rPr lang="en-US" dirty="0" err="1"/>
              <a:t>indhold</a:t>
            </a:r>
            <a:endParaRPr lang="en-US" dirty="0"/>
          </a:p>
        </p:txBody>
      </p:sp>
      <p:sp>
        <p:nvSpPr>
          <p:cNvPr id="11" name="Content Placeholder 10">
            <a:extLst>
              <a:ext uri="{FF2B5EF4-FFF2-40B4-BE49-F238E27FC236}">
                <a16:creationId xmlns:a16="http://schemas.microsoft.com/office/drawing/2014/main" id="{A1CBF3D0-24B4-9DC2-BBC7-4AE56D3B1865}"/>
              </a:ext>
            </a:extLst>
          </p:cNvPr>
          <p:cNvSpPr>
            <a:spLocks noGrp="1"/>
          </p:cNvSpPr>
          <p:nvPr>
            <p:ph sz="quarter" idx="12" hasCustomPrompt="1"/>
          </p:nvPr>
        </p:nvSpPr>
        <p:spPr>
          <a:xfrm>
            <a:off x="6600217" y="441324"/>
            <a:ext cx="5020283" cy="3410829"/>
          </a:xfrm>
          <a:noFill/>
        </p:spPr>
        <p:txBody>
          <a:bodyPr bIns="972000" anchor="ctr" anchorCtr="0"/>
          <a:lstStyle>
            <a:lvl1pPr marL="0" indent="0" algn="ctr">
              <a:buNone/>
              <a:defRPr/>
            </a:lvl1pPr>
          </a:lstStyle>
          <a:p>
            <a:pPr lvl="0"/>
            <a:r>
              <a:rPr lang="en-US" dirty="0" err="1"/>
              <a:t>Indsæt</a:t>
            </a:r>
            <a:r>
              <a:rPr lang="en-US" dirty="0"/>
              <a:t> </a:t>
            </a:r>
            <a:r>
              <a:rPr lang="en-US" dirty="0" err="1"/>
              <a:t>indhold</a:t>
            </a:r>
            <a:endParaRPr lang="en-US" dirty="0"/>
          </a:p>
        </p:txBody>
      </p:sp>
      <p:sp>
        <p:nvSpPr>
          <p:cNvPr id="13" name="Text Placeholder 12">
            <a:extLst>
              <a:ext uri="{FF2B5EF4-FFF2-40B4-BE49-F238E27FC236}">
                <a16:creationId xmlns:a16="http://schemas.microsoft.com/office/drawing/2014/main" id="{11C50BE5-FC2F-B94C-ABC3-E23FC99486C0}"/>
              </a:ext>
            </a:extLst>
          </p:cNvPr>
          <p:cNvSpPr>
            <a:spLocks noGrp="1"/>
          </p:cNvSpPr>
          <p:nvPr>
            <p:ph type="body" sz="quarter" idx="13" hasCustomPrompt="1"/>
          </p:nvPr>
        </p:nvSpPr>
        <p:spPr>
          <a:xfrm>
            <a:off x="7286626" y="4037013"/>
            <a:ext cx="3686174" cy="564170"/>
          </a:xfrm>
        </p:spPr>
        <p:txBody>
          <a:bodyPr anchor="b" anchorCtr="0"/>
          <a:lstStyle>
            <a:lvl1pPr marL="0" indent="0" algn="ctr">
              <a:lnSpc>
                <a:spcPct val="95000"/>
              </a:lnSpc>
              <a:spcAft>
                <a:spcPts val="0"/>
              </a:spcAft>
              <a:buNone/>
              <a:defRPr sz="1800">
                <a:solidFill>
                  <a:schemeClr val="tx2"/>
                </a:solidFill>
                <a:latin typeface="+mj-lt"/>
              </a:defRPr>
            </a:lvl1pPr>
            <a:lvl2pPr marL="288000" indent="0">
              <a:buNone/>
              <a:defRPr/>
            </a:lvl2pPr>
          </a:lstStyle>
          <a:p>
            <a:pPr lvl="0"/>
            <a:r>
              <a:rPr lang="en-US" dirty="0" err="1"/>
              <a:t>Indsæt</a:t>
            </a:r>
            <a:r>
              <a:rPr lang="en-US" dirty="0"/>
              <a:t> </a:t>
            </a:r>
            <a:r>
              <a:rPr lang="en-US" dirty="0" err="1"/>
              <a:t>overskrift</a:t>
            </a:r>
            <a:endParaRPr lang="en-US" dirty="0"/>
          </a:p>
        </p:txBody>
      </p:sp>
      <p:sp>
        <p:nvSpPr>
          <p:cNvPr id="14" name="Text Placeholder 12">
            <a:extLst>
              <a:ext uri="{FF2B5EF4-FFF2-40B4-BE49-F238E27FC236}">
                <a16:creationId xmlns:a16="http://schemas.microsoft.com/office/drawing/2014/main" id="{E6B93523-CC0F-E8AC-F284-D6DA323BDD92}"/>
              </a:ext>
            </a:extLst>
          </p:cNvPr>
          <p:cNvSpPr>
            <a:spLocks noGrp="1"/>
          </p:cNvSpPr>
          <p:nvPr>
            <p:ph type="body" sz="quarter" idx="14" hasCustomPrompt="1"/>
          </p:nvPr>
        </p:nvSpPr>
        <p:spPr>
          <a:xfrm>
            <a:off x="7286626" y="4800635"/>
            <a:ext cx="3686174" cy="1035961"/>
          </a:xfrm>
        </p:spPr>
        <p:txBody>
          <a:bodyPr anchor="t" anchorCtr="0"/>
          <a:lstStyle>
            <a:lvl1pPr marL="0" indent="0" algn="ctr">
              <a:lnSpc>
                <a:spcPct val="95000"/>
              </a:lnSpc>
              <a:spcAft>
                <a:spcPts val="0"/>
              </a:spcAft>
              <a:buNone/>
              <a:defRPr sz="1400">
                <a:solidFill>
                  <a:schemeClr val="tx2"/>
                </a:solidFill>
                <a:latin typeface="+mn-lt"/>
              </a:defRPr>
            </a:lvl1pPr>
            <a:lvl2pPr marL="288000" indent="0">
              <a:buNone/>
              <a:defRPr/>
            </a:lvl2pPr>
          </a:lstStyle>
          <a:p>
            <a:pPr lvl="0"/>
            <a:r>
              <a:rPr lang="en-US" dirty="0" err="1"/>
              <a:t>Indsæt</a:t>
            </a:r>
            <a:r>
              <a:rPr lang="en-US" dirty="0"/>
              <a:t> </a:t>
            </a:r>
            <a:r>
              <a:rPr lang="en-US" dirty="0" err="1"/>
              <a:t>tekst</a:t>
            </a:r>
            <a:r>
              <a:rPr lang="en-US" dirty="0"/>
              <a:t> – max. </a:t>
            </a:r>
            <a:r>
              <a:rPr lang="en-US" dirty="0" err="1"/>
              <a:t>frm</a:t>
            </a:r>
            <a:r>
              <a:rPr lang="en-US" dirty="0"/>
              <a:t> </a:t>
            </a:r>
            <a:r>
              <a:rPr lang="en-US" dirty="0" err="1"/>
              <a:t>linjer</a:t>
            </a:r>
            <a:endParaRPr lang="en-US" dirty="0"/>
          </a:p>
        </p:txBody>
      </p:sp>
    </p:spTree>
    <p:extLst>
      <p:ext uri="{BB962C8B-B14F-4D97-AF65-F5344CB8AC3E}">
        <p14:creationId xmlns:p14="http://schemas.microsoft.com/office/powerpoint/2010/main" val="1953953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 x Indhold - Collage - AL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426D558-32A7-E390-B1A1-6250A781F19D}"/>
              </a:ext>
            </a:extLst>
          </p:cNvPr>
          <p:cNvSpPr/>
          <p:nvPr userDrawn="1"/>
        </p:nvSpPr>
        <p:spPr>
          <a:xfrm>
            <a:off x="0" y="342900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ctangle 14">
            <a:extLst>
              <a:ext uri="{FF2B5EF4-FFF2-40B4-BE49-F238E27FC236}">
                <a16:creationId xmlns:a16="http://schemas.microsoft.com/office/drawing/2014/main" id="{7ABE6E29-362C-F9A4-8868-C4DFC072CADA}"/>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Content Placeholder 8">
            <a:extLst>
              <a:ext uri="{FF2B5EF4-FFF2-40B4-BE49-F238E27FC236}">
                <a16:creationId xmlns:a16="http://schemas.microsoft.com/office/drawing/2014/main" id="{58B0D7DA-A290-8A26-D0EE-DFF49DB94319}"/>
              </a:ext>
            </a:extLst>
          </p:cNvPr>
          <p:cNvSpPr>
            <a:spLocks noGrp="1"/>
          </p:cNvSpPr>
          <p:nvPr>
            <p:ph sz="quarter" idx="11" hasCustomPrompt="1"/>
          </p:nvPr>
        </p:nvSpPr>
        <p:spPr>
          <a:xfrm>
            <a:off x="571500" y="3852153"/>
            <a:ext cx="4963538" cy="2564522"/>
          </a:xfrm>
          <a:noFill/>
        </p:spPr>
        <p:txBody>
          <a:bodyPr bIns="972000" anchor="ctr" anchorCtr="0"/>
          <a:lstStyle>
            <a:lvl1pPr marL="0" indent="0" algn="ctr">
              <a:buNone/>
              <a:defRPr/>
            </a:lvl1pPr>
            <a:lvl2pPr marL="288000" indent="0">
              <a:buNone/>
              <a:defRPr/>
            </a:lvl2pPr>
          </a:lstStyle>
          <a:p>
            <a:pPr lvl="0"/>
            <a:r>
              <a:rPr lang="en-US" dirty="0" err="1"/>
              <a:t>Indsæt</a:t>
            </a:r>
            <a:r>
              <a:rPr lang="en-US" dirty="0"/>
              <a:t> </a:t>
            </a:r>
            <a:r>
              <a:rPr lang="en-US" dirty="0" err="1"/>
              <a:t>indhold</a:t>
            </a:r>
            <a:endParaRPr lang="en-US" dirty="0"/>
          </a:p>
        </p:txBody>
      </p:sp>
      <p:sp>
        <p:nvSpPr>
          <p:cNvPr id="4" name="Picture Placeholder 3">
            <a:extLst>
              <a:ext uri="{FF2B5EF4-FFF2-40B4-BE49-F238E27FC236}">
                <a16:creationId xmlns:a16="http://schemas.microsoft.com/office/drawing/2014/main" id="{F387FA62-EFB8-8B6E-F223-1C15673D19EE}"/>
              </a:ext>
            </a:extLst>
          </p:cNvPr>
          <p:cNvSpPr>
            <a:spLocks noGrp="1"/>
          </p:cNvSpPr>
          <p:nvPr>
            <p:ph type="pic" sz="quarter" idx="16" hasCustomPrompt="1"/>
          </p:nvPr>
        </p:nvSpPr>
        <p:spPr>
          <a:xfrm>
            <a:off x="6096000" y="0"/>
            <a:ext cx="6096000" cy="6858000"/>
          </a:xfrm>
          <a:solidFill>
            <a:schemeClr val="accent6"/>
          </a:solidFill>
        </p:spPr>
        <p:txBody>
          <a:bodyPr bIns="612000" anchor="ctr" anchorCtr="0"/>
          <a:lstStyle>
            <a:lvl1pPr marL="0" indent="0" algn="ctr">
              <a:buNone/>
              <a:defRPr/>
            </a:lvl1pPr>
          </a:lstStyle>
          <a:p>
            <a:r>
              <a:rPr lang="da-DK" dirty="0"/>
              <a:t>Indsæt billede</a:t>
            </a:r>
          </a:p>
        </p:txBody>
      </p:sp>
      <p:sp>
        <p:nvSpPr>
          <p:cNvPr id="3" name="Content Placeholder 6">
            <a:extLst>
              <a:ext uri="{FF2B5EF4-FFF2-40B4-BE49-F238E27FC236}">
                <a16:creationId xmlns:a16="http://schemas.microsoft.com/office/drawing/2014/main" id="{DFE470D8-07EA-8DF1-F220-FBA2F8977AED}"/>
              </a:ext>
            </a:extLst>
          </p:cNvPr>
          <p:cNvSpPr>
            <a:spLocks noGrp="1"/>
          </p:cNvSpPr>
          <p:nvPr>
            <p:ph sz="quarter" idx="10" hasCustomPrompt="1"/>
          </p:nvPr>
        </p:nvSpPr>
        <p:spPr>
          <a:xfrm>
            <a:off x="571500" y="441324"/>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dirty="0" err="1"/>
              <a:t>Indsæt</a:t>
            </a:r>
            <a:r>
              <a:rPr lang="en-US" dirty="0"/>
              <a:t> </a:t>
            </a:r>
            <a:r>
              <a:rPr lang="en-US" dirty="0" err="1"/>
              <a:t>indhold</a:t>
            </a:r>
            <a:endParaRPr lang="en-US" dirty="0"/>
          </a:p>
        </p:txBody>
      </p:sp>
    </p:spTree>
    <p:extLst>
      <p:ext uri="{BB962C8B-B14F-4D97-AF65-F5344CB8AC3E}">
        <p14:creationId xmlns:p14="http://schemas.microsoft.com/office/powerpoint/2010/main" val="190625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A - Mørkegrøn baggrun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354491"/>
          </a:xfrm>
        </p:spPr>
        <p:txBody>
          <a:bodyPr>
            <a:noAutofit/>
          </a:bodyPr>
          <a:lstStyle>
            <a:lvl1pPr>
              <a:defRPr sz="9000">
                <a:solidFill>
                  <a:schemeClr val="bg1"/>
                </a:solidFill>
              </a:defRPr>
            </a:lvl1pPr>
          </a:lstStyle>
          <a:p>
            <a:r>
              <a:rPr lang="da-DK" noProof="0" dirty="0"/>
              <a:t>Kort overskrift          i to linjer</a:t>
            </a:r>
          </a:p>
        </p:txBody>
      </p:sp>
      <p:sp>
        <p:nvSpPr>
          <p:cNvPr id="11" name="Text Placeholder 10">
            <a:extLst>
              <a:ext uri="{FF2B5EF4-FFF2-40B4-BE49-F238E27FC236}">
                <a16:creationId xmlns:a16="http://schemas.microsoft.com/office/drawing/2014/main" id="{B19DFCA9-41BE-4525-BBE4-E13E96AB1A3E}"/>
              </a:ext>
            </a:extLst>
          </p:cNvPr>
          <p:cNvSpPr>
            <a:spLocks noGrp="1"/>
          </p:cNvSpPr>
          <p:nvPr>
            <p:ph type="body" sz="quarter" idx="10" hasCustomPrompt="1"/>
          </p:nvPr>
        </p:nvSpPr>
        <p:spPr>
          <a:xfrm>
            <a:off x="571500" y="3755664"/>
            <a:ext cx="5384800" cy="756617"/>
          </a:xfrm>
        </p:spPr>
        <p:txBody>
          <a:bodyPr>
            <a:noAutofit/>
          </a:bodyPr>
          <a:lstStyle>
            <a:lvl1pPr marL="0" indent="0">
              <a:spcAft>
                <a:spcPts val="0"/>
              </a:spcAft>
              <a:buNone/>
              <a:defRPr>
                <a:solidFill>
                  <a:schemeClr val="bg1"/>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velessus</a:t>
            </a:r>
            <a:r>
              <a:rPr lang="da-DK" noProof="0" dirty="0"/>
              <a:t> assimil </a:t>
            </a:r>
            <a:r>
              <a:rPr lang="da-DK" noProof="0" dirty="0" err="1"/>
              <a:t>imeni</a:t>
            </a:r>
            <a:r>
              <a:rPr lang="da-DK" noProof="0" dirty="0"/>
              <a:t> </a:t>
            </a:r>
            <a:r>
              <a:rPr lang="da-DK" noProof="0" dirty="0" err="1"/>
              <a:t>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exceperum</a:t>
            </a:r>
            <a:r>
              <a:rPr lang="da-DK" noProof="0" dirty="0"/>
              <a:t> </a:t>
            </a:r>
            <a:r>
              <a:rPr lang="da-DK" noProof="0" dirty="0" err="1"/>
              <a:t>quenim</a:t>
            </a:r>
            <a:r>
              <a:rPr lang="da-DK" noProof="0" dirty="0"/>
              <a:t> </a:t>
            </a:r>
            <a:r>
              <a:rPr lang="da-DK" noProof="0" dirty="0" err="1"/>
              <a:t>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dirty="0">
                <a:solidFill>
                  <a:schemeClr val="bg1"/>
                </a:solidFill>
                <a:latin typeface="LFPressSansOffc dBold" panose="00000700000000000000" pitchFamily="2" charset="0"/>
              </a:rPr>
              <a:t>Landbrug &amp; Fødevarer</a:t>
            </a:r>
          </a:p>
        </p:txBody>
      </p:sp>
      <p:grpSp>
        <p:nvGrpSpPr>
          <p:cNvPr id="3" name="Group 2">
            <a:extLst>
              <a:ext uri="{FF2B5EF4-FFF2-40B4-BE49-F238E27FC236}">
                <a16:creationId xmlns:a16="http://schemas.microsoft.com/office/drawing/2014/main" id="{EDCA02AE-7C17-DB22-D934-6BF02DD10EA2}"/>
              </a:ext>
            </a:extLst>
          </p:cNvPr>
          <p:cNvGrpSpPr/>
          <p:nvPr userDrawn="1"/>
        </p:nvGrpSpPr>
        <p:grpSpPr>
          <a:xfrm>
            <a:off x="10857361" y="5991228"/>
            <a:ext cx="762848" cy="433398"/>
            <a:chOff x="10857361" y="5991228"/>
            <a:chExt cx="762848" cy="433398"/>
          </a:xfrm>
        </p:grpSpPr>
        <p:sp>
          <p:nvSpPr>
            <p:cNvPr id="4" name="Freeform: Shape 3">
              <a:extLst>
                <a:ext uri="{FF2B5EF4-FFF2-40B4-BE49-F238E27FC236}">
                  <a16:creationId xmlns:a16="http://schemas.microsoft.com/office/drawing/2014/main" id="{8F027DF3-F1EC-32CC-0A1C-6CEB40AF6B10}"/>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5" name="Freeform: Shape 4">
              <a:extLst>
                <a:ext uri="{FF2B5EF4-FFF2-40B4-BE49-F238E27FC236}">
                  <a16:creationId xmlns:a16="http://schemas.microsoft.com/office/drawing/2014/main" id="{031CE576-56B1-E824-7CD3-CD59D4B6E131}"/>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2518472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 x Indhold - Coll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426D558-32A7-E390-B1A1-6250A781F19D}"/>
              </a:ext>
            </a:extLst>
          </p:cNvPr>
          <p:cNvSpPr/>
          <p:nvPr userDrawn="1"/>
        </p:nvSpPr>
        <p:spPr>
          <a:xfrm>
            <a:off x="0" y="342900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ctangle 14">
            <a:extLst>
              <a:ext uri="{FF2B5EF4-FFF2-40B4-BE49-F238E27FC236}">
                <a16:creationId xmlns:a16="http://schemas.microsoft.com/office/drawing/2014/main" id="{7ABE6E29-362C-F9A4-8868-C4DFC072CADA}"/>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Content Placeholder 6">
            <a:extLst>
              <a:ext uri="{FF2B5EF4-FFF2-40B4-BE49-F238E27FC236}">
                <a16:creationId xmlns:a16="http://schemas.microsoft.com/office/drawing/2014/main" id="{9EA9F677-00FF-52F0-050A-07B082154EAE}"/>
              </a:ext>
            </a:extLst>
          </p:cNvPr>
          <p:cNvSpPr>
            <a:spLocks noGrp="1"/>
          </p:cNvSpPr>
          <p:nvPr>
            <p:ph sz="quarter" idx="10" hasCustomPrompt="1"/>
          </p:nvPr>
        </p:nvSpPr>
        <p:spPr>
          <a:xfrm>
            <a:off x="571500" y="441324"/>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dirty="0" err="1"/>
              <a:t>Indsæt</a:t>
            </a:r>
            <a:r>
              <a:rPr lang="en-US" dirty="0"/>
              <a:t> </a:t>
            </a:r>
            <a:r>
              <a:rPr lang="en-US" dirty="0" err="1"/>
              <a:t>indhold</a:t>
            </a:r>
            <a:endParaRPr lang="en-US" dirty="0"/>
          </a:p>
        </p:txBody>
      </p:sp>
      <p:sp>
        <p:nvSpPr>
          <p:cNvPr id="9" name="Content Placeholder 8">
            <a:extLst>
              <a:ext uri="{FF2B5EF4-FFF2-40B4-BE49-F238E27FC236}">
                <a16:creationId xmlns:a16="http://schemas.microsoft.com/office/drawing/2014/main" id="{58B0D7DA-A290-8A26-D0EE-DFF49DB94319}"/>
              </a:ext>
            </a:extLst>
          </p:cNvPr>
          <p:cNvSpPr>
            <a:spLocks noGrp="1"/>
          </p:cNvSpPr>
          <p:nvPr>
            <p:ph sz="quarter" idx="11" hasCustomPrompt="1"/>
          </p:nvPr>
        </p:nvSpPr>
        <p:spPr>
          <a:xfrm>
            <a:off x="571500" y="3852153"/>
            <a:ext cx="4963538" cy="2564522"/>
          </a:xfrm>
          <a:noFill/>
        </p:spPr>
        <p:txBody>
          <a:bodyPr bIns="972000" anchor="ctr" anchorCtr="0"/>
          <a:lstStyle>
            <a:lvl1pPr marL="0" indent="0" algn="ctr">
              <a:buNone/>
              <a:defRPr/>
            </a:lvl1pPr>
            <a:lvl2pPr marL="288000" indent="0">
              <a:buNone/>
              <a:defRPr/>
            </a:lvl2pPr>
          </a:lstStyle>
          <a:p>
            <a:pPr lvl="0"/>
            <a:r>
              <a:rPr lang="en-US" dirty="0" err="1"/>
              <a:t>Indsæt</a:t>
            </a:r>
            <a:r>
              <a:rPr lang="en-US" dirty="0"/>
              <a:t> </a:t>
            </a:r>
            <a:r>
              <a:rPr lang="en-US" dirty="0" err="1"/>
              <a:t>indhold</a:t>
            </a:r>
            <a:endParaRPr lang="en-US" dirty="0"/>
          </a:p>
        </p:txBody>
      </p:sp>
      <p:sp>
        <p:nvSpPr>
          <p:cNvPr id="3" name="Picture Placeholder 2">
            <a:extLst>
              <a:ext uri="{FF2B5EF4-FFF2-40B4-BE49-F238E27FC236}">
                <a16:creationId xmlns:a16="http://schemas.microsoft.com/office/drawing/2014/main" id="{CDC24960-80F9-E329-EF1E-C46D904F5BFB}"/>
              </a:ext>
            </a:extLst>
          </p:cNvPr>
          <p:cNvSpPr>
            <a:spLocks noGrp="1"/>
          </p:cNvSpPr>
          <p:nvPr>
            <p:ph type="pic" sz="quarter" idx="15" hasCustomPrompt="1"/>
          </p:nvPr>
        </p:nvSpPr>
        <p:spPr>
          <a:xfrm>
            <a:off x="6096001" y="0"/>
            <a:ext cx="6096000" cy="3429000"/>
          </a:xfrm>
          <a:solidFill>
            <a:schemeClr val="bg1">
              <a:lumMod val="95000"/>
            </a:schemeClr>
          </a:solidFill>
        </p:spPr>
        <p:txBody>
          <a:bodyPr bIns="576000" anchor="ctr" anchorCtr="0"/>
          <a:lstStyle>
            <a:lvl1pPr marL="0" indent="0" algn="ctr">
              <a:buNone/>
              <a:defRPr/>
            </a:lvl1pPr>
          </a:lstStyle>
          <a:p>
            <a:r>
              <a:rPr lang="en-US" dirty="0" err="1"/>
              <a:t>Indsæt</a:t>
            </a:r>
            <a:r>
              <a:rPr lang="en-US" dirty="0"/>
              <a:t> </a:t>
            </a:r>
            <a:r>
              <a:rPr lang="en-US" dirty="0" err="1"/>
              <a:t>billede</a:t>
            </a:r>
            <a:endParaRPr lang="da-DK" dirty="0"/>
          </a:p>
        </p:txBody>
      </p:sp>
      <p:sp>
        <p:nvSpPr>
          <p:cNvPr id="2" name="Content Placeholder 6">
            <a:extLst>
              <a:ext uri="{FF2B5EF4-FFF2-40B4-BE49-F238E27FC236}">
                <a16:creationId xmlns:a16="http://schemas.microsoft.com/office/drawing/2014/main" id="{054E7A02-D897-BCD3-B44C-77F4CB36BB48}"/>
              </a:ext>
            </a:extLst>
          </p:cNvPr>
          <p:cNvSpPr>
            <a:spLocks noGrp="1"/>
          </p:cNvSpPr>
          <p:nvPr>
            <p:ph sz="quarter" idx="16" hasCustomPrompt="1"/>
          </p:nvPr>
        </p:nvSpPr>
        <p:spPr>
          <a:xfrm>
            <a:off x="6662232" y="3861238"/>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dirty="0" err="1"/>
              <a:t>Indsæt</a:t>
            </a:r>
            <a:r>
              <a:rPr lang="en-US" dirty="0"/>
              <a:t> </a:t>
            </a:r>
            <a:r>
              <a:rPr lang="en-US" dirty="0" err="1"/>
              <a:t>indhold</a:t>
            </a:r>
            <a:endParaRPr lang="en-US" dirty="0"/>
          </a:p>
        </p:txBody>
      </p:sp>
    </p:spTree>
    <p:extLst>
      <p:ext uri="{BB962C8B-B14F-4D97-AF65-F5344CB8AC3E}">
        <p14:creationId xmlns:p14="http://schemas.microsoft.com/office/powerpoint/2010/main" val="2655838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 x Indhold - Collag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129C15-988A-86D4-8130-A4337C54AF87}"/>
              </a:ext>
            </a:extLst>
          </p:cNvPr>
          <p:cNvSpPr/>
          <p:nvPr userDrawn="1"/>
        </p:nvSpPr>
        <p:spPr>
          <a:xfrm>
            <a:off x="9158592" y="0"/>
            <a:ext cx="3033408"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ctangle 15">
            <a:extLst>
              <a:ext uri="{FF2B5EF4-FFF2-40B4-BE49-F238E27FC236}">
                <a16:creationId xmlns:a16="http://schemas.microsoft.com/office/drawing/2014/main" id="{8426D558-32A7-E390-B1A1-6250A781F19D}"/>
              </a:ext>
            </a:extLst>
          </p:cNvPr>
          <p:cNvSpPr/>
          <p:nvPr userDrawn="1"/>
        </p:nvSpPr>
        <p:spPr>
          <a:xfrm>
            <a:off x="0" y="342900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ctangle 14">
            <a:extLst>
              <a:ext uri="{FF2B5EF4-FFF2-40B4-BE49-F238E27FC236}">
                <a16:creationId xmlns:a16="http://schemas.microsoft.com/office/drawing/2014/main" id="{7ABE6E29-362C-F9A4-8868-C4DFC072CADA}"/>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Content Placeholder 6">
            <a:extLst>
              <a:ext uri="{FF2B5EF4-FFF2-40B4-BE49-F238E27FC236}">
                <a16:creationId xmlns:a16="http://schemas.microsoft.com/office/drawing/2014/main" id="{9EA9F677-00FF-52F0-050A-07B082154EAE}"/>
              </a:ext>
            </a:extLst>
          </p:cNvPr>
          <p:cNvSpPr>
            <a:spLocks noGrp="1"/>
          </p:cNvSpPr>
          <p:nvPr>
            <p:ph sz="quarter" idx="10" hasCustomPrompt="1"/>
          </p:nvPr>
        </p:nvSpPr>
        <p:spPr>
          <a:xfrm>
            <a:off x="571500" y="441324"/>
            <a:ext cx="4963538" cy="2564523"/>
          </a:xfrm>
        </p:spPr>
        <p:txBody>
          <a:bodyPr bIns="0" anchor="ctr" anchorCtr="0"/>
          <a:lstStyle>
            <a:lvl1pPr marL="0" indent="0" algn="ctr">
              <a:buNone/>
              <a:defRPr sz="1800">
                <a:solidFill>
                  <a:schemeClr val="tx2"/>
                </a:solidFill>
                <a:latin typeface="LFPressSerifOffc" panose="020B0604020202020204" charset="0"/>
              </a:defRPr>
            </a:lvl1pPr>
            <a:lvl2pPr marL="288000" indent="0">
              <a:buNone/>
              <a:defRPr/>
            </a:lvl2pPr>
          </a:lstStyle>
          <a:p>
            <a:pPr lvl="0"/>
            <a:r>
              <a:rPr lang="en-US" dirty="0" err="1"/>
              <a:t>Indsæt</a:t>
            </a:r>
            <a:r>
              <a:rPr lang="en-US" dirty="0"/>
              <a:t> </a:t>
            </a:r>
            <a:r>
              <a:rPr lang="en-US" dirty="0" err="1"/>
              <a:t>indhold</a:t>
            </a:r>
            <a:endParaRPr lang="en-US" dirty="0"/>
          </a:p>
        </p:txBody>
      </p:sp>
      <p:sp>
        <p:nvSpPr>
          <p:cNvPr id="9" name="Content Placeholder 8">
            <a:extLst>
              <a:ext uri="{FF2B5EF4-FFF2-40B4-BE49-F238E27FC236}">
                <a16:creationId xmlns:a16="http://schemas.microsoft.com/office/drawing/2014/main" id="{58B0D7DA-A290-8A26-D0EE-DFF49DB94319}"/>
              </a:ext>
            </a:extLst>
          </p:cNvPr>
          <p:cNvSpPr>
            <a:spLocks noGrp="1"/>
          </p:cNvSpPr>
          <p:nvPr>
            <p:ph sz="quarter" idx="11" hasCustomPrompt="1"/>
          </p:nvPr>
        </p:nvSpPr>
        <p:spPr>
          <a:xfrm>
            <a:off x="571500" y="3852153"/>
            <a:ext cx="4963538" cy="2564522"/>
          </a:xfrm>
          <a:noFill/>
        </p:spPr>
        <p:txBody>
          <a:bodyPr bIns="972000" anchor="ctr" anchorCtr="0"/>
          <a:lstStyle>
            <a:lvl1pPr marL="0" indent="0" algn="ctr">
              <a:buNone/>
              <a:defRPr/>
            </a:lvl1pPr>
            <a:lvl2pPr marL="288000" indent="0">
              <a:buNone/>
              <a:defRPr/>
            </a:lvl2pPr>
          </a:lstStyle>
          <a:p>
            <a:pPr lvl="0"/>
            <a:r>
              <a:rPr lang="en-US" dirty="0" err="1"/>
              <a:t>Indsæt</a:t>
            </a:r>
            <a:r>
              <a:rPr lang="en-US" dirty="0"/>
              <a:t> </a:t>
            </a:r>
            <a:r>
              <a:rPr lang="en-US" dirty="0" err="1"/>
              <a:t>indhold</a:t>
            </a:r>
            <a:endParaRPr lang="en-US" dirty="0"/>
          </a:p>
        </p:txBody>
      </p:sp>
      <p:sp>
        <p:nvSpPr>
          <p:cNvPr id="3" name="Picture Placeholder 2">
            <a:extLst>
              <a:ext uri="{FF2B5EF4-FFF2-40B4-BE49-F238E27FC236}">
                <a16:creationId xmlns:a16="http://schemas.microsoft.com/office/drawing/2014/main" id="{CDC24960-80F9-E329-EF1E-C46D904F5BFB}"/>
              </a:ext>
            </a:extLst>
          </p:cNvPr>
          <p:cNvSpPr>
            <a:spLocks noGrp="1"/>
          </p:cNvSpPr>
          <p:nvPr>
            <p:ph type="pic" sz="quarter" idx="15" hasCustomPrompt="1"/>
          </p:nvPr>
        </p:nvSpPr>
        <p:spPr>
          <a:xfrm>
            <a:off x="6096000" y="0"/>
            <a:ext cx="3062592" cy="3429000"/>
          </a:xfrm>
          <a:solidFill>
            <a:schemeClr val="bg1">
              <a:lumMod val="95000"/>
            </a:schemeClr>
          </a:solidFill>
        </p:spPr>
        <p:txBody>
          <a:bodyPr bIns="576000" anchor="ctr" anchorCtr="0"/>
          <a:lstStyle>
            <a:lvl1pPr marL="0" indent="0" algn="ctr">
              <a:buNone/>
              <a:defRPr/>
            </a:lvl1pPr>
          </a:lstStyle>
          <a:p>
            <a:r>
              <a:rPr lang="en-US" dirty="0" err="1"/>
              <a:t>Indsæt</a:t>
            </a:r>
            <a:r>
              <a:rPr lang="en-US" dirty="0"/>
              <a:t> </a:t>
            </a:r>
            <a:r>
              <a:rPr lang="en-US" dirty="0" err="1"/>
              <a:t>billede</a:t>
            </a:r>
            <a:endParaRPr lang="da-DK" dirty="0"/>
          </a:p>
        </p:txBody>
      </p:sp>
      <p:sp>
        <p:nvSpPr>
          <p:cNvPr id="6" name="Text Placeholder 5">
            <a:extLst>
              <a:ext uri="{FF2B5EF4-FFF2-40B4-BE49-F238E27FC236}">
                <a16:creationId xmlns:a16="http://schemas.microsoft.com/office/drawing/2014/main" id="{B58237CD-21A2-A8F3-657E-33D66C90D492}"/>
              </a:ext>
            </a:extLst>
          </p:cNvPr>
          <p:cNvSpPr>
            <a:spLocks noGrp="1"/>
          </p:cNvSpPr>
          <p:nvPr>
            <p:ph type="body" sz="quarter" idx="17" hasCustomPrompt="1"/>
          </p:nvPr>
        </p:nvSpPr>
        <p:spPr>
          <a:xfrm>
            <a:off x="10010775" y="1133342"/>
            <a:ext cx="1326812" cy="695530"/>
          </a:xfrm>
        </p:spPr>
        <p:txBody>
          <a:bodyPr/>
          <a:lstStyle>
            <a:lvl1pPr marL="0" indent="0" algn="ctr">
              <a:lnSpc>
                <a:spcPct val="95000"/>
              </a:lnSpc>
              <a:spcAft>
                <a:spcPts val="0"/>
              </a:spcAft>
              <a:buNone/>
              <a:defRPr sz="5200">
                <a:solidFill>
                  <a:schemeClr val="tx2"/>
                </a:solidFill>
                <a:latin typeface="+mj-lt"/>
              </a:defRPr>
            </a:lvl1pPr>
          </a:lstStyle>
          <a:p>
            <a:pPr lvl="0"/>
            <a:r>
              <a:rPr lang="en-US" dirty="0"/>
              <a:t>xx</a:t>
            </a:r>
            <a:endParaRPr lang="da-DK" dirty="0"/>
          </a:p>
        </p:txBody>
      </p:sp>
      <p:sp>
        <p:nvSpPr>
          <p:cNvPr id="10" name="Text Placeholder 9">
            <a:extLst>
              <a:ext uri="{FF2B5EF4-FFF2-40B4-BE49-F238E27FC236}">
                <a16:creationId xmlns:a16="http://schemas.microsoft.com/office/drawing/2014/main" id="{761D0494-9CA5-EA5A-76FF-4DD8CBBFF762}"/>
              </a:ext>
            </a:extLst>
          </p:cNvPr>
          <p:cNvSpPr>
            <a:spLocks noGrp="1"/>
          </p:cNvSpPr>
          <p:nvPr>
            <p:ph type="body" sz="quarter" idx="18" hasCustomPrompt="1"/>
          </p:nvPr>
        </p:nvSpPr>
        <p:spPr>
          <a:xfrm>
            <a:off x="10010775" y="1833905"/>
            <a:ext cx="1326812" cy="442570"/>
          </a:xfrm>
        </p:spPr>
        <p:txBody>
          <a:bodyPr/>
          <a:lstStyle>
            <a:lvl1pPr marL="0" indent="0" algn="ctr">
              <a:lnSpc>
                <a:spcPct val="95000"/>
              </a:lnSpc>
              <a:spcAft>
                <a:spcPts val="0"/>
              </a:spcAft>
              <a:buNone/>
              <a:defRPr sz="900">
                <a:solidFill>
                  <a:schemeClr val="tx2"/>
                </a:solidFill>
              </a:defRPr>
            </a:lvl1pPr>
          </a:lstStyle>
          <a:p>
            <a:pPr lvl="0"/>
            <a:r>
              <a:rPr lang="en-US" dirty="0" err="1"/>
              <a:t>Indsæt</a:t>
            </a:r>
            <a:r>
              <a:rPr lang="en-US" dirty="0"/>
              <a:t> </a:t>
            </a:r>
            <a:r>
              <a:rPr lang="en-US" dirty="0" err="1"/>
              <a:t>tekst</a:t>
            </a:r>
            <a:r>
              <a:rPr lang="en-US" dirty="0"/>
              <a:t> her</a:t>
            </a:r>
            <a:endParaRPr lang="da-DK" dirty="0"/>
          </a:p>
        </p:txBody>
      </p:sp>
      <p:sp>
        <p:nvSpPr>
          <p:cNvPr id="2" name="Content Placeholder 6">
            <a:extLst>
              <a:ext uri="{FF2B5EF4-FFF2-40B4-BE49-F238E27FC236}">
                <a16:creationId xmlns:a16="http://schemas.microsoft.com/office/drawing/2014/main" id="{3BDC0299-EF52-F5D7-69CB-C35EBB1EFBF3}"/>
              </a:ext>
            </a:extLst>
          </p:cNvPr>
          <p:cNvSpPr>
            <a:spLocks noGrp="1"/>
          </p:cNvSpPr>
          <p:nvPr>
            <p:ph sz="quarter" idx="16" hasCustomPrompt="1"/>
          </p:nvPr>
        </p:nvSpPr>
        <p:spPr>
          <a:xfrm>
            <a:off x="6662232" y="3861238"/>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dirty="0" err="1"/>
              <a:t>Indsæt</a:t>
            </a:r>
            <a:r>
              <a:rPr lang="en-US" dirty="0"/>
              <a:t> </a:t>
            </a:r>
            <a:r>
              <a:rPr lang="en-US" dirty="0" err="1"/>
              <a:t>indhold</a:t>
            </a:r>
            <a:endParaRPr lang="en-US" dirty="0"/>
          </a:p>
        </p:txBody>
      </p:sp>
    </p:spTree>
    <p:extLst>
      <p:ext uri="{BB962C8B-B14F-4D97-AF65-F5344CB8AC3E}">
        <p14:creationId xmlns:p14="http://schemas.microsoft.com/office/powerpoint/2010/main" val="1372720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hold + N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p:txBody>
          <a:bodyPr/>
          <a:lstStyle>
            <a:lvl1pPr>
              <a:defRPr/>
            </a:lvl1pPr>
          </a:lstStyle>
          <a:p>
            <a:r>
              <a:rPr lang="da-DK" noProof="0"/>
              <a:t>Overskrift i en til to linjer                            lorem ipsum dolor lip</a:t>
            </a:r>
          </a:p>
        </p:txBody>
      </p:sp>
      <p:sp>
        <p:nvSpPr>
          <p:cNvPr id="4" name="Content Placeholder 3">
            <a:extLst>
              <a:ext uri="{FF2B5EF4-FFF2-40B4-BE49-F238E27FC236}">
                <a16:creationId xmlns:a16="http://schemas.microsoft.com/office/drawing/2014/main" id="{4B3CA0B1-3EE6-5FA2-BAE4-46395D2BB13E}"/>
              </a:ext>
            </a:extLst>
          </p:cNvPr>
          <p:cNvSpPr>
            <a:spLocks noGrp="1"/>
          </p:cNvSpPr>
          <p:nvPr>
            <p:ph sz="quarter" idx="11" hasCustomPrompt="1"/>
          </p:nvPr>
        </p:nvSpPr>
        <p:spPr>
          <a:xfrm>
            <a:off x="571500" y="2276475"/>
            <a:ext cx="9159876"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Text Placeholder 4">
            <a:extLst>
              <a:ext uri="{FF2B5EF4-FFF2-40B4-BE49-F238E27FC236}">
                <a16:creationId xmlns:a16="http://schemas.microsoft.com/office/drawing/2014/main" id="{6B7CC3C4-7D36-B819-497B-AB9BBCF4C02C}"/>
              </a:ext>
            </a:extLst>
          </p:cNvPr>
          <p:cNvSpPr>
            <a:spLocks noGrp="1"/>
          </p:cNvSpPr>
          <p:nvPr>
            <p:ph type="body" sz="quarter" idx="12" hasCustomPrompt="1"/>
          </p:nvPr>
        </p:nvSpPr>
        <p:spPr>
          <a:xfrm>
            <a:off x="10010775" y="2466224"/>
            <a:ext cx="1609725" cy="3312276"/>
          </a:xfrm>
        </p:spPr>
        <p:txBody>
          <a:bodyPr/>
          <a:lstStyle>
            <a:lvl1pPr marL="0" indent="0">
              <a:lnSpc>
                <a:spcPct val="95000"/>
              </a:lnSpc>
              <a:spcAft>
                <a:spcPts val="0"/>
              </a:spcAft>
              <a:buNone/>
              <a:defRPr sz="1200"/>
            </a:lvl1pPr>
          </a:lstStyle>
          <a:p>
            <a:pPr lvl="0"/>
            <a:r>
              <a:rPr lang="en-US" dirty="0" err="1"/>
              <a:t>Indsæt</a:t>
            </a:r>
            <a:r>
              <a:rPr lang="en-US" dirty="0"/>
              <a:t> </a:t>
            </a:r>
            <a:r>
              <a:rPr lang="en-US" dirty="0" err="1"/>
              <a:t>tekst</a:t>
            </a:r>
            <a:r>
              <a:rPr lang="en-US" dirty="0"/>
              <a:t> her</a:t>
            </a:r>
          </a:p>
        </p:txBody>
      </p:sp>
    </p:spTree>
    <p:extLst>
      <p:ext uri="{BB962C8B-B14F-4D97-AF65-F5344CB8AC3E}">
        <p14:creationId xmlns:p14="http://schemas.microsoft.com/office/powerpoint/2010/main" val="2109655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lede baggrund">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2A57E5A-A3B1-FBDC-315D-044E27AAE78C}"/>
              </a:ext>
            </a:extLst>
          </p:cNvPr>
          <p:cNvSpPr>
            <a:spLocks noGrp="1"/>
          </p:cNvSpPr>
          <p:nvPr>
            <p:ph type="pic" sz="quarter" idx="12" hasCustomPrompt="1"/>
          </p:nvPr>
        </p:nvSpPr>
        <p:spPr>
          <a:xfrm>
            <a:off x="0" y="0"/>
            <a:ext cx="12192000" cy="6858000"/>
          </a:xfrm>
          <a:solidFill>
            <a:schemeClr val="accent6"/>
          </a:solidFill>
        </p:spPr>
        <p:txBody>
          <a:bodyPr bIns="504000" anchor="ctr" anchorCtr="0"/>
          <a:lstStyle>
            <a:lvl1pPr marL="0" indent="0" algn="ctr">
              <a:buNone/>
              <a:defRPr/>
            </a:lvl1pPr>
          </a:lstStyle>
          <a:p>
            <a:r>
              <a:rPr lang="da-DK" dirty="0"/>
              <a:t>Indsæt billede</a:t>
            </a:r>
          </a:p>
        </p:txBody>
      </p:sp>
      <p:sp>
        <p:nvSpPr>
          <p:cNvPr id="5" name="Text Placeholder 4">
            <a:extLst>
              <a:ext uri="{FF2B5EF4-FFF2-40B4-BE49-F238E27FC236}">
                <a16:creationId xmlns:a16="http://schemas.microsoft.com/office/drawing/2014/main" id="{937D4BCF-0E12-801F-C5B4-48E14EF5925C}"/>
              </a:ext>
            </a:extLst>
          </p:cNvPr>
          <p:cNvSpPr>
            <a:spLocks noGrp="1" noRot="1" noMove="1" noResize="1" noEditPoints="1" noAdjustHandles="1" noChangeArrowheads="1" noChangeShapeType="1"/>
          </p:cNvSpPr>
          <p:nvPr>
            <p:ph type="body" sz="quarter" idx="11" hasCustomPrompt="1"/>
          </p:nvPr>
        </p:nvSpPr>
        <p:spPr>
          <a:xfrm>
            <a:off x="10857360" y="5991228"/>
            <a:ext cx="763139" cy="433784"/>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dirty="0"/>
              <a:t>   </a:t>
            </a:r>
          </a:p>
        </p:txBody>
      </p:sp>
    </p:spTree>
    <p:extLst>
      <p:ext uri="{BB962C8B-B14F-4D97-AF65-F5344CB8AC3E}">
        <p14:creationId xmlns:p14="http://schemas.microsoft.com/office/powerpoint/2010/main" val="2609453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ak - Grøn baggrund">
    <p:bg>
      <p:bgPr>
        <a:solidFill>
          <a:schemeClr val="tx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E7FACC0-2983-1990-3941-F8536456E0B3}"/>
              </a:ext>
            </a:extLst>
          </p:cNvPr>
          <p:cNvSpPr txBox="1"/>
          <p:nvPr userDrawn="1"/>
        </p:nvSpPr>
        <p:spPr>
          <a:xfrm>
            <a:off x="571500" y="6231976"/>
            <a:ext cx="2069584" cy="230832"/>
          </a:xfrm>
          <a:prstGeom prst="rect">
            <a:avLst/>
          </a:prstGeom>
          <a:noFill/>
        </p:spPr>
        <p:txBody>
          <a:bodyPr wrap="square" lIns="0" tIns="0" rIns="0" bIns="0" rtlCol="0">
            <a:spAutoFit/>
          </a:bodyPr>
          <a:lstStyle/>
          <a:p>
            <a:r>
              <a:rPr lang="da-DK" sz="1500" dirty="0">
                <a:solidFill>
                  <a:schemeClr val="bg1"/>
                </a:solidFill>
                <a:latin typeface="LFPressSansOffc dBold" panose="00000700000000000000" pitchFamily="2" charset="0"/>
              </a:rPr>
              <a:t>Landbrug &amp; Fødevarer</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1081762"/>
            <a:ext cx="3495675" cy="1308050"/>
          </a:xfrm>
          <a:prstGeom prst="rect">
            <a:avLst/>
          </a:prstGeom>
          <a:noFill/>
        </p:spPr>
        <p:txBody>
          <a:bodyPr wrap="square" lIns="0" tIns="0" rIns="0" bIns="0" rtlCol="0">
            <a:spAutoFit/>
          </a:bodyPr>
          <a:lstStyle/>
          <a:p>
            <a:pPr>
              <a:lnSpc>
                <a:spcPct val="85000"/>
              </a:lnSpc>
            </a:pPr>
            <a:r>
              <a:rPr lang="da-DK" sz="10000" spc="0" baseline="0" dirty="0">
                <a:solidFill>
                  <a:schemeClr val="bg1"/>
                </a:solidFill>
                <a:latin typeface="+mj-lt"/>
              </a:rPr>
              <a:t>Tak.</a:t>
            </a:r>
          </a:p>
        </p:txBody>
      </p:sp>
      <p:sp>
        <p:nvSpPr>
          <p:cNvPr id="4" name="Text Placeholder 3">
            <a:extLst>
              <a:ext uri="{FF2B5EF4-FFF2-40B4-BE49-F238E27FC236}">
                <a16:creationId xmlns:a16="http://schemas.microsoft.com/office/drawing/2014/main" id="{7282F5D9-5288-8350-2C07-8B9EF7612764}"/>
              </a:ext>
            </a:extLst>
          </p:cNvPr>
          <p:cNvSpPr>
            <a:spLocks noGrp="1"/>
          </p:cNvSpPr>
          <p:nvPr>
            <p:ph type="body" sz="quarter" idx="10" hasCustomPrompt="1"/>
          </p:nvPr>
        </p:nvSpPr>
        <p:spPr>
          <a:xfrm>
            <a:off x="571500" y="5056743"/>
            <a:ext cx="2405164" cy="292388"/>
          </a:xfrm>
        </p:spPr>
        <p:txBody>
          <a:bodyPr anchor="t" anchorCtr="0">
            <a:noAutofit/>
          </a:bodyPr>
          <a:lstStyle>
            <a:lvl1pPr marL="0" indent="0">
              <a:lnSpc>
                <a:spcPct val="95000"/>
              </a:lnSpc>
              <a:spcAft>
                <a:spcPts val="0"/>
              </a:spcAft>
              <a:buNone/>
              <a:defRPr sz="1000" spc="50" baseline="0">
                <a:solidFill>
                  <a:schemeClr val="bg1"/>
                </a:solidFill>
              </a:defRPr>
            </a:lvl1pPr>
            <a:lvl2pPr marL="288000" indent="0">
              <a:buNone/>
              <a:defRPr/>
            </a:lvl2pPr>
          </a:lstStyle>
          <a:p>
            <a:pPr lvl="0"/>
            <a:r>
              <a:rPr lang="da-DK" dirty="0"/>
              <a:t>mail@lf.dk                                                      +45 21882324</a:t>
            </a:r>
            <a:endParaRPr lang="en-US" dirty="0"/>
          </a:p>
        </p:txBody>
      </p:sp>
      <p:sp>
        <p:nvSpPr>
          <p:cNvPr id="6" name="Text Placeholder 3">
            <a:extLst>
              <a:ext uri="{FF2B5EF4-FFF2-40B4-BE49-F238E27FC236}">
                <a16:creationId xmlns:a16="http://schemas.microsoft.com/office/drawing/2014/main" id="{9BE88354-808F-F4CA-FC68-1424644FE94D}"/>
              </a:ext>
            </a:extLst>
          </p:cNvPr>
          <p:cNvSpPr>
            <a:spLocks noGrp="1"/>
          </p:cNvSpPr>
          <p:nvPr>
            <p:ph type="body" sz="quarter" idx="11" hasCustomPrompt="1"/>
          </p:nvPr>
        </p:nvSpPr>
        <p:spPr>
          <a:xfrm>
            <a:off x="571500" y="4599543"/>
            <a:ext cx="2405164" cy="292388"/>
          </a:xfrm>
        </p:spPr>
        <p:txBody>
          <a:bodyPr anchor="t" anchorCtr="0">
            <a:noAutofit/>
          </a:bodyPr>
          <a:lstStyle>
            <a:lvl1pPr marL="0" indent="0">
              <a:lnSpc>
                <a:spcPct val="95000"/>
              </a:lnSpc>
              <a:spcAft>
                <a:spcPts val="0"/>
              </a:spcAft>
              <a:buNone/>
              <a:defRPr sz="1000" spc="50" baseline="0">
                <a:solidFill>
                  <a:schemeClr val="bg1"/>
                </a:solidFill>
              </a:defRPr>
            </a:lvl1pPr>
            <a:lvl2pPr marL="288000" indent="0">
              <a:buNone/>
              <a:defRPr/>
            </a:lvl2pPr>
          </a:lstStyle>
          <a:p>
            <a:pPr lvl="0"/>
            <a:r>
              <a:rPr lang="da-DK" dirty="0"/>
              <a:t>Navn Navnesen                                          Titel</a:t>
            </a:r>
            <a:endParaRPr lang="en-US" dirty="0"/>
          </a:p>
        </p:txBody>
      </p:sp>
      <p:grpSp>
        <p:nvGrpSpPr>
          <p:cNvPr id="2" name="Group 1">
            <a:extLst>
              <a:ext uri="{FF2B5EF4-FFF2-40B4-BE49-F238E27FC236}">
                <a16:creationId xmlns:a16="http://schemas.microsoft.com/office/drawing/2014/main" id="{BB9A4DB7-947C-A02E-3FB0-B4311C016CAD}"/>
              </a:ext>
            </a:extLst>
          </p:cNvPr>
          <p:cNvGrpSpPr/>
          <p:nvPr userDrawn="1"/>
        </p:nvGrpSpPr>
        <p:grpSpPr>
          <a:xfrm>
            <a:off x="10857361" y="5991228"/>
            <a:ext cx="762848" cy="433398"/>
            <a:chOff x="10857361" y="5991228"/>
            <a:chExt cx="762848" cy="433398"/>
          </a:xfrm>
        </p:grpSpPr>
        <p:sp>
          <p:nvSpPr>
            <p:cNvPr id="3" name="Freeform: Shape 2">
              <a:extLst>
                <a:ext uri="{FF2B5EF4-FFF2-40B4-BE49-F238E27FC236}">
                  <a16:creationId xmlns:a16="http://schemas.microsoft.com/office/drawing/2014/main" id="{A8C3914E-0137-F09B-B422-D70A426FA18D}"/>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7" name="Freeform: Shape 6">
              <a:extLst>
                <a:ext uri="{FF2B5EF4-FFF2-40B4-BE49-F238E27FC236}">
                  <a16:creationId xmlns:a16="http://schemas.microsoft.com/office/drawing/2014/main" id="{743871A3-0D2D-4A21-7D71-D41A818A60D5}"/>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
        <p:nvSpPr>
          <p:cNvPr id="10" name="Text Placeholder 9">
            <a:extLst>
              <a:ext uri="{FF2B5EF4-FFF2-40B4-BE49-F238E27FC236}">
                <a16:creationId xmlns:a16="http://schemas.microsoft.com/office/drawing/2014/main" id="{EF5F128D-0483-7A2D-21F6-BF86942E6E92}"/>
              </a:ext>
            </a:extLst>
          </p:cNvPr>
          <p:cNvSpPr>
            <a:spLocks noGrp="1"/>
          </p:cNvSpPr>
          <p:nvPr>
            <p:ph type="body" sz="quarter" idx="12" hasCustomPrompt="1"/>
          </p:nvPr>
        </p:nvSpPr>
        <p:spPr>
          <a:xfrm>
            <a:off x="571500" y="5661211"/>
            <a:ext cx="2405164" cy="181536"/>
          </a:xfrm>
        </p:spPr>
        <p:txBody>
          <a:bodyPr/>
          <a:lstStyle>
            <a:lvl1pPr marL="0" indent="0">
              <a:lnSpc>
                <a:spcPct val="95000"/>
              </a:lnSpc>
              <a:spcAft>
                <a:spcPts val="0"/>
              </a:spcAft>
              <a:buNone/>
              <a:defRPr sz="1000">
                <a:solidFill>
                  <a:schemeClr val="bg1"/>
                </a:solidFill>
              </a:defRPr>
            </a:lvl1pPr>
            <a:lvl2pPr marL="288000" indent="0">
              <a:buNone/>
              <a:defRPr sz="1000"/>
            </a:lvl2pPr>
            <a:lvl3pPr>
              <a:defRPr sz="1000"/>
            </a:lvl3pPr>
            <a:lvl4pPr>
              <a:defRPr sz="1000"/>
            </a:lvl4pPr>
            <a:lvl5pPr>
              <a:defRPr sz="1000"/>
            </a:lvl5pPr>
          </a:lstStyle>
          <a:p>
            <a:pPr lvl="0"/>
            <a:r>
              <a:rPr lang="en-US" dirty="0" err="1"/>
              <a:t>Url-adresse</a:t>
            </a:r>
            <a:endParaRPr lang="en-US" dirty="0"/>
          </a:p>
        </p:txBody>
      </p:sp>
    </p:spTree>
    <p:extLst>
      <p:ext uri="{BB962C8B-B14F-4D97-AF65-F5344CB8AC3E}">
        <p14:creationId xmlns:p14="http://schemas.microsoft.com/office/powerpoint/2010/main" val="565869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rugerguide  ">
    <p:spTree>
      <p:nvGrpSpPr>
        <p:cNvPr id="1" name=""/>
        <p:cNvGrpSpPr/>
        <p:nvPr/>
      </p:nvGrpSpPr>
      <p:grpSpPr>
        <a:xfrm>
          <a:off x="0" y="0"/>
          <a:ext cx="0" cy="0"/>
          <a:chOff x="0" y="0"/>
          <a:chExt cx="0" cy="0"/>
        </a:xfrm>
      </p:grpSpPr>
      <p:sp>
        <p:nvSpPr>
          <p:cNvPr id="27" name="Text Box 2">
            <a:extLst>
              <a:ext uri="{FF2B5EF4-FFF2-40B4-BE49-F238E27FC236}">
                <a16:creationId xmlns:a16="http://schemas.microsoft.com/office/drawing/2014/main" id="{1E86B7E7-F87D-4375-BAE3-34A81C5D0F8B}"/>
              </a:ext>
            </a:extLst>
          </p:cNvPr>
          <p:cNvSpPr txBox="1">
            <a:spLocks noChangeArrowheads="1"/>
          </p:cNvSpPr>
          <p:nvPr userDrawn="1"/>
        </p:nvSpPr>
        <p:spPr bwMode="auto">
          <a:xfrm>
            <a:off x="571500" y="1607606"/>
            <a:ext cx="2271952" cy="4442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da-DK" sz="1400" dirty="0">
                <a:solidFill>
                  <a:srgbClr val="66BC84"/>
                </a:solidFill>
                <a:latin typeface="LFPressSansOffc dBold" panose="00000700000000000000" pitchFamily="2" charset="0"/>
                <a:cs typeface="Arial" panose="020B0604020202020204" pitchFamily="34" charset="0"/>
              </a:rPr>
              <a:t>Skrifttype</a:t>
            </a:r>
            <a:endParaRPr lang="da-DK" altLang="da-DK" sz="1400" b="0" noProof="1">
              <a:solidFill>
                <a:srgbClr val="66BC84"/>
              </a:solidFill>
              <a:latin typeface="LFPressSansOffc dBold" panose="00000700000000000000" pitchFamily="2" charset="0"/>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Forøg Listeniveau </a:t>
            </a:r>
            <a:r>
              <a:rPr lang="da-DK" altLang="da-DK" sz="900" b="0" noProof="1">
                <a:solidFill>
                  <a:schemeClr val="tx1"/>
                </a:solidFill>
                <a:latin typeface="+mn-lt"/>
                <a:cs typeface="Arial" panose="020B0604020202020204" pitchFamily="34" charset="0"/>
              </a:rPr>
              <a:t>for at gå frem i tekst-niveauer. For at gå tilbage i tekst-niveauer, brug </a:t>
            </a:r>
            <a:r>
              <a:rPr lang="da-DK" altLang="da-DK" sz="900" b="1" noProof="1">
                <a:solidFill>
                  <a:schemeClr val="tx1"/>
                </a:solidFill>
                <a:latin typeface="+mn-lt"/>
                <a:cs typeface="Arial" panose="020B0604020202020204" pitchFamily="34" charset="0"/>
              </a:rPr>
              <a:t>Formindsk Listeniveau</a:t>
            </a:r>
          </a:p>
          <a:p>
            <a:pPr marL="0" marR="0" lvl="0" indent="0" algn="l" defTabSz="914400" rtl="0" eaLnBrk="1" fontAlgn="auto" latinLnBrk="0" hangingPunct="1">
              <a:lnSpc>
                <a:spcPct val="11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Fjern </a:t>
            </a:r>
            <a:r>
              <a:rPr lang="da-DK" altLang="da-DK" sz="900" b="1" noProof="1">
                <a:solidFill>
                  <a:schemeClr val="tx1"/>
                </a:solidFill>
                <a:latin typeface="+mn-lt"/>
                <a:cs typeface="Arial" panose="020B0604020202020204" pitchFamily="34" charset="0"/>
              </a:rPr>
              <a:t>Punktopstilling</a:t>
            </a:r>
            <a:r>
              <a:rPr lang="da-DK" altLang="da-DK" sz="900" b="0" noProof="1">
                <a:solidFill>
                  <a:schemeClr val="tx1"/>
                </a:solidFill>
                <a:latin typeface="+mn-lt"/>
                <a:cs typeface="Arial" panose="020B0604020202020204" pitchFamily="34" charset="0"/>
              </a:rPr>
              <a:t> for almindelig tekst.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a:t>
            </a:r>
            <a:r>
              <a:rPr lang="da-DK" altLang="da-DK" sz="900" b="1" noProof="1">
                <a:solidFill>
                  <a:schemeClr val="tx1"/>
                </a:solidFill>
                <a:latin typeface="+mn-lt"/>
                <a:cs typeface="Arial" panose="020B0604020202020204" pitchFamily="34" charset="0"/>
              </a:rPr>
              <a:t>Punktopstilling</a:t>
            </a:r>
            <a:r>
              <a:rPr lang="da-DK" altLang="da-DK" sz="900" b="0" noProof="1">
                <a:solidFill>
                  <a:schemeClr val="tx1"/>
                </a:solidFill>
                <a:latin typeface="+mn-lt"/>
                <a:cs typeface="Arial" panose="020B0604020202020204" pitchFamily="34" charset="0"/>
              </a:rPr>
              <a:t> knappen for at sætte korrekt punkttegn på igen.</a:t>
            </a:r>
          </a:p>
          <a:p>
            <a:pPr marL="0" marR="0" lvl="0" indent="0" algn="l" defTabSz="914400" rtl="0" eaLnBrk="1" fontAlgn="auto" latinLnBrk="0" hangingPunct="1">
              <a:lnSpc>
                <a:spcPct val="11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Niveau 1-3 er til punktopstillinger.</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Niveau 4 er til mellemrubrikker</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Niveau 5 er til fremhævet tekst og citater</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Niveau 6 er ens med slide titel overskrift</a:t>
            </a: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endParaRPr lang="da-DK" altLang="da-DK" sz="1400" b="0" noProof="1">
              <a:solidFill>
                <a:srgbClr val="66BC84"/>
              </a:solidFill>
              <a:latin typeface="LFPressSansOffc dBold" panose="00000700000000000000" pitchFamily="2" charset="0"/>
              <a:cs typeface="Arial" panose="020B0604020202020204" pitchFamily="34" charset="0"/>
            </a:endParaRPr>
          </a:p>
          <a:p>
            <a:pPr eaLnBrk="1" hangingPunct="1">
              <a:lnSpc>
                <a:spcPct val="110000"/>
              </a:lnSpc>
              <a:spcAft>
                <a:spcPts val="600"/>
              </a:spcAft>
              <a:defRPr/>
            </a:pPr>
            <a:r>
              <a:rPr lang="da-DK" altLang="da-DK" sz="1400" b="0" noProof="1">
                <a:solidFill>
                  <a:srgbClr val="66BC84"/>
                </a:solidFill>
                <a:latin typeface="LFPressSansOffc dBold" panose="00000700000000000000" pitchFamily="2" charset="0"/>
                <a:cs typeface="Arial" panose="020B0604020202020204" pitchFamily="34" charset="0"/>
              </a:rPr>
              <a:t>Farver</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Farverne findes under Brugerdefinerede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farver. Hhv. Mørk grøn, Grå, Rød og Ekstra Grøn inkl. 60% og 30% tintede udgaver.</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Ekstra Grøn bruges til mellemrubrikker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(Niveau 4) og fremhævede tekster (Niveau 5).</a:t>
            </a:r>
          </a:p>
        </p:txBody>
      </p:sp>
      <p:sp>
        <p:nvSpPr>
          <p:cNvPr id="28" name="Text Box 3">
            <a:extLst>
              <a:ext uri="{FF2B5EF4-FFF2-40B4-BE49-F238E27FC236}">
                <a16:creationId xmlns:a16="http://schemas.microsoft.com/office/drawing/2014/main" id="{F5D76AC5-956B-497C-88E2-05290D3AAF8A}"/>
              </a:ext>
            </a:extLst>
          </p:cNvPr>
          <p:cNvSpPr txBox="1">
            <a:spLocks noChangeArrowheads="1"/>
          </p:cNvSpPr>
          <p:nvPr userDrawn="1"/>
        </p:nvSpPr>
        <p:spPr bwMode="auto">
          <a:xfrm>
            <a:off x="4354926" y="1607606"/>
            <a:ext cx="3002126" cy="474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da-DK" sz="1400" dirty="0">
                <a:solidFill>
                  <a:srgbClr val="66BC84"/>
                </a:solidFill>
                <a:latin typeface="LFPressSansOffc dBold" panose="00000700000000000000" pitchFamily="2" charset="0"/>
                <a:cs typeface="Arial" panose="020B0604020202020204" pitchFamily="34" charset="0"/>
              </a:rPr>
              <a:t>Billeder</a:t>
            </a:r>
            <a:endParaRPr lang="da-DK" sz="1400" b="1" noProof="1">
              <a:solidFill>
                <a:srgbClr val="66BC84"/>
              </a:solidFill>
              <a:latin typeface="LFPressSansOffc dBold" panose="00000700000000000000" pitchFamily="2" charset="0"/>
              <a:cs typeface="Arial" panose="020B0604020202020204" pitchFamily="34" charset="0"/>
            </a:endParaRP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På slides med billedpladsholder, klik på ikonet og vælg </a:t>
            </a:r>
            <a:r>
              <a:rPr lang="da-DK" altLang="da-DK" sz="900" b="1" noProof="1">
                <a:solidFill>
                  <a:schemeClr val="tx1"/>
                </a:solidFill>
                <a:latin typeface="+mn-lt"/>
                <a:cs typeface="Arial" panose="020B0604020202020204" pitchFamily="34" charset="0"/>
              </a:rPr>
              <a:t>Indsæt</a:t>
            </a:r>
          </a:p>
          <a:p>
            <a:pPr eaLnBrk="1" hangingPunct="1">
              <a:lnSpc>
                <a:spcPct val="110000"/>
              </a:lnSpc>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billedets fokus/størrelse</a:t>
            </a:r>
          </a:p>
          <a:p>
            <a:pPr eaLnBrk="1" hangingPunct="1">
              <a:lnSpc>
                <a:spcPct val="110000"/>
              </a:lnSpc>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du trækker i billedets hjørner</a:t>
            </a: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r>
              <a:rPr lang="da-DK" sz="1400" dirty="0">
                <a:solidFill>
                  <a:srgbClr val="66BC84"/>
                </a:solidFill>
                <a:latin typeface="LFPressSansOffc dBold" panose="00000700000000000000" pitchFamily="2" charset="0"/>
                <a:cs typeface="Arial" panose="020B0604020202020204" pitchFamily="34" charset="0"/>
              </a:rPr>
              <a:t>Tabeller</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I fanen </a:t>
            </a:r>
            <a:r>
              <a:rPr lang="da-DK" altLang="da-DK" sz="900" b="1" noProof="1">
                <a:solidFill>
                  <a:schemeClr val="tx1"/>
                </a:solidFill>
                <a:latin typeface="+mn-lt"/>
                <a:cs typeface="Arial" panose="020B0604020202020204" pitchFamily="34" charset="0"/>
              </a:rPr>
              <a:t>Tabeldesign </a:t>
            </a:r>
            <a:r>
              <a:rPr lang="da-DK" altLang="da-DK" sz="900" b="0" noProof="1">
                <a:solidFill>
                  <a:schemeClr val="tx1"/>
                </a:solidFill>
                <a:latin typeface="+mn-lt"/>
                <a:cs typeface="Arial" panose="020B0604020202020204" pitchFamily="34" charset="0"/>
              </a:rPr>
              <a:t>vælg kun </a:t>
            </a: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Kolonneoverskrift</a:t>
            </a:r>
            <a:r>
              <a:rPr lang="da-DK" altLang="da-DK" sz="900" b="0" noProof="1">
                <a:solidFill>
                  <a:schemeClr val="tx1"/>
                </a:solidFill>
                <a:latin typeface="+mn-lt"/>
                <a:cs typeface="Arial" panose="020B0604020202020204" pitchFamily="34" charset="0"/>
              </a:rPr>
              <a:t>  og Lyst layout 1.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Fravælg den øverst kant.</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Ved tekststørrelse på 12 pkt sæt marginer til 0 mm, centrer tekst vertikalt og </a:t>
            </a:r>
            <a:r>
              <a:rPr lang="da-DK" altLang="da-DK" sz="900" b="1" noProof="1">
                <a:solidFill>
                  <a:schemeClr val="tx1"/>
                </a:solidFill>
                <a:latin typeface="+mn-lt"/>
                <a:cs typeface="Arial" panose="020B0604020202020204" pitchFamily="34" charset="0"/>
              </a:rPr>
              <a:t>Tabelrækkehøjde</a:t>
            </a:r>
            <a:r>
              <a:rPr lang="da-DK" altLang="da-DK" sz="900" b="0" noProof="1">
                <a:solidFill>
                  <a:schemeClr val="tx1"/>
                </a:solidFill>
                <a:latin typeface="+mn-lt"/>
                <a:cs typeface="Arial" panose="020B0604020202020204" pitchFamily="34" charset="0"/>
              </a:rPr>
              <a:t> til 0,78 cm i fanen </a:t>
            </a:r>
            <a:r>
              <a:rPr lang="da-DK" altLang="da-DK" sz="900" b="1" noProof="1">
                <a:solidFill>
                  <a:schemeClr val="tx1"/>
                </a:solidFill>
                <a:latin typeface="+mn-lt"/>
                <a:cs typeface="Arial" panose="020B0604020202020204" pitchFamily="34" charset="0"/>
              </a:rPr>
              <a:t>Layout </a:t>
            </a: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da-DK" sz="1400" b="0" i="0" u="none" strike="noStrike" kern="1200" cap="none" spc="0" normalizeH="0" baseline="0" noProof="0" dirty="0">
                <a:ln>
                  <a:noFill/>
                </a:ln>
                <a:solidFill>
                  <a:srgbClr val="66BC84"/>
                </a:solidFill>
                <a:effectLst/>
                <a:uLnTx/>
                <a:uFillTx/>
                <a:latin typeface="LFPressSansOffc dBold" panose="00000700000000000000" pitchFamily="2" charset="0"/>
                <a:ea typeface="+mn-ea"/>
                <a:cs typeface="Arial" panose="020B0604020202020204" pitchFamily="34" charset="0"/>
              </a:rPr>
              <a:t>Grafer</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mn-lt"/>
                <a:ea typeface="+mn-ea"/>
                <a:cs typeface="Arial" panose="020B0604020202020204" pitchFamily="34" charset="0"/>
              </a:rPr>
              <a:t>Kurvedigrammer</a:t>
            </a: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 fyldes med Mønsterudfyldning </a:t>
            </a:r>
            <a:b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og Diagonale striber: Brede opadgående.</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mn-lt"/>
                <a:ea typeface="+mn-ea"/>
                <a:cs typeface="Arial" panose="020B0604020202020204" pitchFamily="34" charset="0"/>
              </a:rPr>
              <a:t>Søjlediagrammers</a:t>
            </a: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 første 6 datasæt indfarves </a:t>
            </a:r>
            <a:b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automatisk korrekt ud fra de sidste 6 Temafarver. </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Det 7. og frem skal indfarves manuelt. </a:t>
            </a:r>
            <a:b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Brug de røde farver, som defineret i </a:t>
            </a:r>
            <a:b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farvepaletten Brugerdefinerede farver.</a:t>
            </a: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endParaRPr lang="da-DK" altLang="da-DK" sz="900" b="1" noProof="1">
              <a:solidFill>
                <a:schemeClr val="tx1"/>
              </a:solidFill>
              <a:latin typeface="+mn-lt"/>
              <a:cs typeface="Arial" panose="020B0604020202020204" pitchFamily="34" charset="0"/>
            </a:endParaRPr>
          </a:p>
        </p:txBody>
      </p:sp>
      <p:sp>
        <p:nvSpPr>
          <p:cNvPr id="30" name="Text Box 4">
            <a:extLst>
              <a:ext uri="{FF2B5EF4-FFF2-40B4-BE49-F238E27FC236}">
                <a16:creationId xmlns:a16="http://schemas.microsoft.com/office/drawing/2014/main" id="{460FBAEE-DC7E-44A6-BEA8-1DCAE4DE7726}"/>
              </a:ext>
            </a:extLst>
          </p:cNvPr>
          <p:cNvSpPr txBox="1">
            <a:spLocks noChangeArrowheads="1"/>
          </p:cNvSpPr>
          <p:nvPr userDrawn="1"/>
        </p:nvSpPr>
        <p:spPr bwMode="auto">
          <a:xfrm>
            <a:off x="8123237" y="1607606"/>
            <a:ext cx="2829391" cy="459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en-US" sz="1400" dirty="0">
                <a:solidFill>
                  <a:srgbClr val="66BC84"/>
                </a:solidFill>
                <a:latin typeface="LFPressSansOffc dBold" panose="00000700000000000000" pitchFamily="2" charset="0"/>
                <a:cs typeface="Arial" panose="020B0604020202020204" pitchFamily="34" charset="0"/>
              </a:rPr>
              <a:t>Slides &amp; layouts</a:t>
            </a:r>
          </a:p>
          <a:p>
            <a:pPr marL="0" marR="0" lvl="0" indent="0" algn="l" defTabSz="914400" rtl="0" eaLnBrk="1" fontAlgn="auto" latinLnBrk="0" hangingPunct="1">
              <a:lnSpc>
                <a:spcPct val="110000"/>
              </a:lnSpc>
              <a:spcBef>
                <a:spcPts val="0"/>
              </a:spcBef>
              <a:spcAft>
                <a:spcPts val="600"/>
              </a:spcAft>
              <a:buClrTx/>
              <a:buSzTx/>
              <a:buFontTx/>
              <a:buNone/>
              <a:tabLst/>
              <a:defRPr/>
            </a:pPr>
            <a:r>
              <a:rPr lang="en-US" sz="900" dirty="0" err="1">
                <a:solidFill>
                  <a:schemeClr val="tx1"/>
                </a:solidFill>
                <a:latin typeface="+mn-lt"/>
                <a:cs typeface="Arial" panose="020B0604020202020204" pitchFamily="34" charset="0"/>
              </a:rPr>
              <a:t>Klik</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på</a:t>
            </a:r>
            <a:r>
              <a:rPr lang="en-US" sz="900" dirty="0">
                <a:solidFill>
                  <a:schemeClr val="tx1"/>
                </a:solidFill>
                <a:latin typeface="+mn-lt"/>
                <a:cs typeface="Arial" panose="020B0604020202020204" pitchFamily="34" charset="0"/>
              </a:rPr>
              <a:t> </a:t>
            </a:r>
            <a:r>
              <a:rPr lang="en-US" sz="900" b="1" dirty="0">
                <a:solidFill>
                  <a:schemeClr val="tx1"/>
                </a:solidFill>
                <a:latin typeface="+mn-lt"/>
                <a:cs typeface="Arial" panose="020B0604020202020204" pitchFamily="34" charset="0"/>
              </a:rPr>
              <a:t>Ny slide </a:t>
            </a:r>
            <a:r>
              <a:rPr lang="en-US" sz="900" b="0" dirty="0" err="1">
                <a:solidFill>
                  <a:schemeClr val="tx1"/>
                </a:solidFill>
                <a:latin typeface="+mn-lt"/>
                <a:cs typeface="Arial" panose="020B0604020202020204" pitchFamily="34" charset="0"/>
              </a:rPr>
              <a:t>i</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fanen</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Hjem</a:t>
            </a:r>
            <a:r>
              <a:rPr lang="en-US" sz="900" dirty="0">
                <a:solidFill>
                  <a:schemeClr val="tx1"/>
                </a:solidFill>
                <a:latin typeface="+mn-lt"/>
                <a:cs typeface="Arial" panose="020B0604020202020204" pitchFamily="34" charset="0"/>
              </a:rPr>
              <a:t> for at </a:t>
            </a:r>
            <a:r>
              <a:rPr lang="en-US" sz="900" dirty="0" err="1">
                <a:solidFill>
                  <a:schemeClr val="tx1"/>
                </a:solidFill>
                <a:latin typeface="+mn-lt"/>
                <a:cs typeface="Arial" panose="020B0604020202020204" pitchFamily="34" charset="0"/>
              </a:rPr>
              <a:t>indsætte</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en</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ny</a:t>
            </a:r>
            <a:r>
              <a:rPr lang="en-US" sz="900" dirty="0">
                <a:solidFill>
                  <a:schemeClr val="tx1"/>
                </a:solidFill>
                <a:latin typeface="+mn-lt"/>
                <a:cs typeface="Arial" panose="020B0604020202020204" pitchFamily="34" charset="0"/>
              </a:rPr>
              <a:t> slide.</a:t>
            </a:r>
          </a:p>
          <a:p>
            <a:pPr marL="0" marR="0" lvl="0" indent="0" algn="l" defTabSz="914400" rtl="0" eaLnBrk="1" fontAlgn="auto" latinLnBrk="0" hangingPunct="1">
              <a:lnSpc>
                <a:spcPct val="110000"/>
              </a:lnSpc>
              <a:spcBef>
                <a:spcPts val="0"/>
              </a:spcBef>
              <a:spcAft>
                <a:spcPts val="600"/>
              </a:spcAft>
              <a:buClrTx/>
              <a:buSzTx/>
              <a:buFontTx/>
              <a:buNone/>
              <a:tabLst/>
              <a:defRPr/>
            </a:pPr>
            <a:r>
              <a:rPr lang="en-US" sz="900" dirty="0">
                <a:solidFill>
                  <a:schemeClr val="tx1"/>
                </a:solidFill>
                <a:latin typeface="+mn-lt"/>
                <a:cs typeface="Arial" panose="020B0604020202020204" pitchFamily="34" charset="0"/>
              </a:rPr>
              <a:t>Skift layout</a:t>
            </a:r>
            <a:br>
              <a:rPr lang="en-US" sz="900" dirty="0">
                <a:solidFill>
                  <a:schemeClr val="tx1"/>
                </a:solidFill>
                <a:latin typeface="+mn-lt"/>
                <a:cs typeface="Arial" panose="020B0604020202020204" pitchFamily="34" charset="0"/>
              </a:rPr>
            </a:br>
            <a:r>
              <a:rPr lang="en-US" sz="900" dirty="0" err="1">
                <a:solidFill>
                  <a:schemeClr val="tx1"/>
                </a:solidFill>
                <a:latin typeface="+mn-lt"/>
                <a:cs typeface="Arial" panose="020B0604020202020204" pitchFamily="34" charset="0"/>
              </a:rPr>
              <a:t>Klik</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på</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pilen</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ved</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siden</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af</a:t>
            </a:r>
            <a:r>
              <a:rPr lang="en-US" sz="900" dirty="0">
                <a:solidFill>
                  <a:schemeClr val="tx1"/>
                </a:solidFill>
                <a:latin typeface="+mn-lt"/>
                <a:cs typeface="Arial" panose="020B0604020202020204" pitchFamily="34" charset="0"/>
              </a:rPr>
              <a:t> </a:t>
            </a:r>
            <a:r>
              <a:rPr lang="en-US" sz="900" b="1" dirty="0">
                <a:solidFill>
                  <a:schemeClr val="tx1"/>
                </a:solidFill>
                <a:latin typeface="+mn-lt"/>
                <a:cs typeface="Arial" panose="020B0604020202020204" pitchFamily="34" charset="0"/>
              </a:rPr>
              <a:t>Layout</a:t>
            </a:r>
            <a:r>
              <a:rPr lang="en-US" sz="900" dirty="0">
                <a:solidFill>
                  <a:schemeClr val="tx1"/>
                </a:solidFill>
                <a:latin typeface="+mn-lt"/>
                <a:cs typeface="Arial" panose="020B0604020202020204" pitchFamily="34" charset="0"/>
              </a:rPr>
              <a:t> for at se </a:t>
            </a:r>
            <a:r>
              <a:rPr lang="en-US" sz="900" dirty="0" err="1">
                <a:solidFill>
                  <a:schemeClr val="tx1"/>
                </a:solidFill>
                <a:latin typeface="+mn-lt"/>
                <a:cs typeface="Arial" panose="020B0604020202020204" pitchFamily="34" charset="0"/>
              </a:rPr>
              <a:t>en</a:t>
            </a:r>
            <a:r>
              <a:rPr lang="en-US" sz="900" dirty="0">
                <a:solidFill>
                  <a:schemeClr val="tx1"/>
                </a:solidFill>
                <a:latin typeface="+mn-lt"/>
                <a:cs typeface="Arial" panose="020B0604020202020204" pitchFamily="34" charset="0"/>
              </a:rPr>
              <a:t> menu over </a:t>
            </a:r>
            <a:br>
              <a:rPr lang="en-US" sz="900" dirty="0">
                <a:solidFill>
                  <a:schemeClr val="tx1"/>
                </a:solidFill>
                <a:latin typeface="+mn-lt"/>
                <a:cs typeface="Arial" panose="020B0604020202020204" pitchFamily="34" charset="0"/>
              </a:rPr>
            </a:br>
            <a:r>
              <a:rPr lang="en-US" sz="900" dirty="0">
                <a:solidFill>
                  <a:schemeClr val="tx1"/>
                </a:solidFill>
                <a:latin typeface="+mn-lt"/>
                <a:cs typeface="Arial" panose="020B0604020202020204" pitchFamily="34" charset="0"/>
              </a:rPr>
              <a:t>de </a:t>
            </a:r>
            <a:r>
              <a:rPr lang="en-US" sz="900" dirty="0" err="1">
                <a:solidFill>
                  <a:schemeClr val="tx1"/>
                </a:solidFill>
                <a:latin typeface="+mn-lt"/>
                <a:cs typeface="Arial" panose="020B0604020202020204" pitchFamily="34" charset="0"/>
              </a:rPr>
              <a:t>mulige</a:t>
            </a:r>
            <a:r>
              <a:rPr lang="en-US" sz="900" dirty="0">
                <a:solidFill>
                  <a:schemeClr val="tx1"/>
                </a:solidFill>
                <a:latin typeface="+mn-lt"/>
                <a:cs typeface="Arial" panose="020B0604020202020204" pitchFamily="34" charset="0"/>
              </a:rPr>
              <a:t> slide layouts.</a:t>
            </a:r>
          </a:p>
          <a:p>
            <a:pPr eaLnBrk="1" hangingPunct="1">
              <a:lnSpc>
                <a:spcPct val="110000"/>
              </a:lnSpc>
              <a:spcAft>
                <a:spcPts val="600"/>
              </a:spcAft>
              <a:defRPr/>
            </a:pPr>
            <a:r>
              <a:rPr lang="en-US" sz="900" dirty="0" err="1">
                <a:solidFill>
                  <a:schemeClr val="tx1"/>
                </a:solidFill>
                <a:latin typeface="+mn-lt"/>
                <a:cs typeface="Arial" panose="020B0604020202020204" pitchFamily="34" charset="0"/>
              </a:rPr>
              <a:t>Nulstil</a:t>
            </a:r>
            <a:r>
              <a:rPr lang="en-US" sz="900" dirty="0">
                <a:solidFill>
                  <a:schemeClr val="tx1"/>
                </a:solidFill>
                <a:latin typeface="+mn-lt"/>
                <a:cs typeface="Arial" panose="020B0604020202020204" pitchFamily="34" charset="0"/>
              </a:rPr>
              <a:t> slide</a:t>
            </a:r>
            <a:br>
              <a:rPr lang="en-US" sz="900" dirty="0">
                <a:solidFill>
                  <a:schemeClr val="tx1"/>
                </a:solidFill>
                <a:latin typeface="+mn-lt"/>
                <a:cs typeface="Arial" panose="020B0604020202020204" pitchFamily="34" charset="0"/>
              </a:rPr>
            </a:br>
            <a:r>
              <a:rPr lang="en-US" sz="900" dirty="0" err="1">
                <a:solidFill>
                  <a:schemeClr val="tx1"/>
                </a:solidFill>
                <a:latin typeface="+mn-lt"/>
                <a:cs typeface="Arial" panose="020B0604020202020204" pitchFamily="34" charset="0"/>
              </a:rPr>
              <a:t>Klik</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på</a:t>
            </a:r>
            <a:r>
              <a:rPr lang="en-US" sz="900" dirty="0">
                <a:solidFill>
                  <a:schemeClr val="tx1"/>
                </a:solidFill>
                <a:latin typeface="+mn-lt"/>
                <a:cs typeface="Arial" panose="020B0604020202020204" pitchFamily="34" charset="0"/>
              </a:rPr>
              <a:t> </a:t>
            </a:r>
            <a:r>
              <a:rPr lang="en-US" sz="900" b="1" dirty="0" err="1">
                <a:solidFill>
                  <a:schemeClr val="tx1"/>
                </a:solidFill>
                <a:latin typeface="+mn-lt"/>
                <a:cs typeface="Arial" panose="020B0604020202020204" pitchFamily="34" charset="0"/>
              </a:rPr>
              <a:t>Nulstil</a:t>
            </a:r>
            <a:r>
              <a:rPr lang="en-US" sz="900" dirty="0">
                <a:solidFill>
                  <a:schemeClr val="tx1"/>
                </a:solidFill>
                <a:latin typeface="+mn-lt"/>
                <a:cs typeface="Arial" panose="020B0604020202020204" pitchFamily="34" charset="0"/>
              </a:rPr>
              <a:t> for at </a:t>
            </a:r>
            <a:r>
              <a:rPr lang="en-US" sz="900" dirty="0" err="1">
                <a:solidFill>
                  <a:schemeClr val="tx1"/>
                </a:solidFill>
                <a:latin typeface="+mn-lt"/>
                <a:cs typeface="Arial" panose="020B0604020202020204" pitchFamily="34" charset="0"/>
              </a:rPr>
              <a:t>nulstille</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placeringer</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størrelser</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og</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formatering</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på</a:t>
            </a:r>
            <a:r>
              <a:rPr lang="en-US" sz="900" dirty="0">
                <a:solidFill>
                  <a:schemeClr val="tx1"/>
                </a:solidFill>
                <a:latin typeface="+mn-lt"/>
                <a:cs typeface="Arial" panose="020B0604020202020204" pitchFamily="34" charset="0"/>
              </a:rPr>
              <a:t> alle </a:t>
            </a:r>
            <a:r>
              <a:rPr lang="en-US" sz="900" dirty="0" err="1">
                <a:solidFill>
                  <a:schemeClr val="tx1"/>
                </a:solidFill>
                <a:latin typeface="+mn-lt"/>
                <a:cs typeface="Arial" panose="020B0604020202020204" pitchFamily="34" charset="0"/>
              </a:rPr>
              <a:t>pladsholdere</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til</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deres</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oprindelige</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indstilling</a:t>
            </a:r>
            <a:r>
              <a:rPr lang="en-US" sz="900" dirty="0">
                <a:solidFill>
                  <a:schemeClr val="tx1"/>
                </a:solidFill>
                <a:latin typeface="+mn-lt"/>
                <a:cs typeface="Arial" panose="020B0604020202020204" pitchFamily="34" charset="0"/>
              </a:rPr>
              <a:t>.</a:t>
            </a:r>
            <a:r>
              <a:rPr lang="da-DK" altLang="da-DK" sz="900" b="0" noProof="1">
                <a:solidFill>
                  <a:schemeClr val="tx1"/>
                </a:solidFill>
                <a:latin typeface="+mn-lt"/>
                <a:cs typeface="Arial" panose="020B0604020202020204" pitchFamily="34" charset="0"/>
              </a:rPr>
              <a:t> </a:t>
            </a: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r>
              <a:rPr lang="da-DK" sz="1400" dirty="0">
                <a:solidFill>
                  <a:srgbClr val="66BC84"/>
                </a:solidFill>
                <a:latin typeface="LFPressSansOffc dBold" panose="00000700000000000000" pitchFamily="2" charset="0"/>
                <a:cs typeface="Arial" panose="020B0604020202020204" pitchFamily="34" charset="0"/>
              </a:rPr>
              <a:t>Hjælpelinjer</a:t>
            </a:r>
            <a:endParaRPr lang="da-DK" sz="1400" b="1" noProof="1">
              <a:solidFill>
                <a:srgbClr val="66BC84"/>
              </a:solidFill>
              <a:latin typeface="LFPressSansOffc dBold" panose="00000700000000000000" pitchFamily="2" charset="0"/>
              <a:cs typeface="Arial" panose="020B0604020202020204" pitchFamily="34" charset="0"/>
            </a:endParaRP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r>
              <a:rPr lang="da-DK" altLang="da-DK" sz="1400" b="0" noProof="1">
                <a:solidFill>
                  <a:srgbClr val="66BC84"/>
                </a:solidFill>
                <a:latin typeface="LFPressSansOffc dBold" panose="00000700000000000000" pitchFamily="2" charset="0"/>
                <a:cs typeface="Arial" panose="020B0604020202020204" pitchFamily="34" charset="0"/>
              </a:rPr>
              <a:t>Copy/paste indhold</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Du har 2 muligheder, når du kopierer gammelt indhold over i din nye præsentation:</a:t>
            </a:r>
          </a:p>
          <a:p>
            <a:pPr eaLnBrk="1" hangingPunct="1">
              <a:lnSpc>
                <a:spcPct val="110000"/>
              </a:lnSpc>
              <a:spcAft>
                <a:spcPts val="600"/>
              </a:spcAft>
              <a:defRPr/>
            </a:pPr>
            <a:r>
              <a:rPr lang="da-DK" altLang="da-DK" sz="900" b="1" noProof="1">
                <a:solidFill>
                  <a:schemeClr val="tx1"/>
                </a:solidFill>
                <a:latin typeface="+mn-lt"/>
                <a:cs typeface="Arial" panose="020B0604020202020204" pitchFamily="34" charset="0"/>
              </a:rPr>
              <a:t>1. Best practice: </a:t>
            </a:r>
            <a:r>
              <a:rPr lang="da-DK" altLang="da-DK" sz="900"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lnSpc>
                <a:spcPct val="110000"/>
              </a:lnSpc>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Eller kopier et helt slide over i din nye præsentation og vælg derefter et passende layout . Husk at slette de gamle, forkerte layouts (gå i Vis &gt; Slidemaster og slet dem)</a:t>
            </a:r>
          </a:p>
        </p:txBody>
      </p:sp>
      <p:sp>
        <p:nvSpPr>
          <p:cNvPr id="14" name="Date Placeholder 6" hidden="1">
            <a:extLst>
              <a:ext uri="{FF2B5EF4-FFF2-40B4-BE49-F238E27FC236}">
                <a16:creationId xmlns:a16="http://schemas.microsoft.com/office/drawing/2014/main" id="{E4FD2B6E-39A9-4094-A5FF-CBA180265C0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CA3F53F2-4FC4-4AC7-9435-428F1F09478D}" type="datetime3">
              <a:rPr lang="da-DK" smtClean="0"/>
              <a:t>29.12.2025</a:t>
            </a:fld>
            <a:endParaRPr lang="da-DK" dirty="0"/>
          </a:p>
        </p:txBody>
      </p:sp>
      <p:sp>
        <p:nvSpPr>
          <p:cNvPr id="15" name="Footer Placeholder 8" hidden="1">
            <a:extLst>
              <a:ext uri="{FF2B5EF4-FFF2-40B4-BE49-F238E27FC236}">
                <a16:creationId xmlns:a16="http://schemas.microsoft.com/office/drawing/2014/main" id="{AAFF8183-88DB-4217-8B14-93C3A2F3C637}"/>
              </a:ext>
            </a:extLst>
          </p:cNvPr>
          <p:cNvSpPr>
            <a:spLocks noGrp="1"/>
          </p:cNvSpPr>
          <p:nvPr>
            <p:ph type="ftr" sz="quarter" idx="16"/>
          </p:nvPr>
        </p:nvSpPr>
        <p:spPr>
          <a:xfrm>
            <a:off x="0" y="6858000"/>
            <a:ext cx="0" cy="0"/>
          </a:xfrm>
        </p:spPr>
        <p:txBody>
          <a:bodyPr/>
          <a:lstStyle>
            <a:lvl1pPr>
              <a:defRPr sz="100">
                <a:noFill/>
              </a:defRPr>
            </a:lvl1pPr>
          </a:lstStyle>
          <a:p>
            <a:r>
              <a:rPr lang="da-DK"/>
              <a:t>Præsentationstitel</a:t>
            </a:r>
            <a:endParaRPr lang="da-DK" dirty="0"/>
          </a:p>
        </p:txBody>
      </p:sp>
      <p:sp>
        <p:nvSpPr>
          <p:cNvPr id="16" name="Slide Number Placeholder 10" hidden="1">
            <a:extLst>
              <a:ext uri="{FF2B5EF4-FFF2-40B4-BE49-F238E27FC236}">
                <a16:creationId xmlns:a16="http://schemas.microsoft.com/office/drawing/2014/main" id="{2ECA3156-EAFA-499A-BDD3-C3FE309B573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da-DK" smtClean="0"/>
              <a:pPr/>
              <a:t>‹nr.›</a:t>
            </a:fld>
            <a:endParaRPr lang="da-DK" dirty="0"/>
          </a:p>
        </p:txBody>
      </p:sp>
      <p:sp>
        <p:nvSpPr>
          <p:cNvPr id="2" name="Title 1">
            <a:extLst>
              <a:ext uri="{FF2B5EF4-FFF2-40B4-BE49-F238E27FC236}">
                <a16:creationId xmlns:a16="http://schemas.microsoft.com/office/drawing/2014/main" id="{48DC5DBC-59F1-8C39-A91C-EEE54E1C5493}"/>
              </a:ext>
            </a:extLst>
          </p:cNvPr>
          <p:cNvSpPr txBox="1">
            <a:spLocks/>
          </p:cNvSpPr>
          <p:nvPr userDrawn="1"/>
        </p:nvSpPr>
        <p:spPr>
          <a:xfrm>
            <a:off x="571500" y="774129"/>
            <a:ext cx="11283305" cy="657872"/>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4400" kern="1200" spc="-50" baseline="0">
                <a:solidFill>
                  <a:schemeClr val="tx2"/>
                </a:solidFill>
                <a:latin typeface="+mj-lt"/>
                <a:ea typeface="+mj-ea"/>
                <a:cs typeface="+mj-cs"/>
              </a:defRPr>
            </a:lvl1pPr>
          </a:lstStyle>
          <a:p>
            <a:r>
              <a:rPr lang="da-DK" sz="4000" spc="-100" baseline="0" dirty="0">
                <a:solidFill>
                  <a:schemeClr val="tx2"/>
                </a:solidFill>
              </a:rPr>
              <a:t>TIPS &amp; TRICKS - din brugerguide</a:t>
            </a:r>
          </a:p>
        </p:txBody>
      </p:sp>
      <p:pic>
        <p:nvPicPr>
          <p:cNvPr id="21" name="Billede 20" descr="Et billede, der indeholder diagram&#10;&#10;Automatisk genereret beskrivelse">
            <a:extLst>
              <a:ext uri="{FF2B5EF4-FFF2-40B4-BE49-F238E27FC236}">
                <a16:creationId xmlns:a16="http://schemas.microsoft.com/office/drawing/2014/main" id="{1EDAF855-5B58-56B3-B926-00FB0E223B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5687" y="1782078"/>
            <a:ext cx="274320" cy="434340"/>
          </a:xfrm>
          <a:prstGeom prst="rect">
            <a:avLst/>
          </a:prstGeom>
        </p:spPr>
      </p:pic>
      <p:pic>
        <p:nvPicPr>
          <p:cNvPr id="22" name="Billede 21">
            <a:extLst>
              <a:ext uri="{FF2B5EF4-FFF2-40B4-BE49-F238E27FC236}">
                <a16:creationId xmlns:a16="http://schemas.microsoft.com/office/drawing/2014/main" id="{5D12A722-029A-BC96-1174-EE72BA2F51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79564" y="2347138"/>
            <a:ext cx="457200" cy="142875"/>
          </a:xfrm>
          <a:prstGeom prst="rect">
            <a:avLst/>
          </a:prstGeom>
        </p:spPr>
      </p:pic>
      <p:pic>
        <p:nvPicPr>
          <p:cNvPr id="24" name="Billede 23">
            <a:extLst>
              <a:ext uri="{FF2B5EF4-FFF2-40B4-BE49-F238E27FC236}">
                <a16:creationId xmlns:a16="http://schemas.microsoft.com/office/drawing/2014/main" id="{8942B966-6BB9-5D09-8F56-968CCDA497A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093762" y="2694960"/>
            <a:ext cx="382905" cy="142875"/>
          </a:xfrm>
          <a:prstGeom prst="rect">
            <a:avLst/>
          </a:prstGeom>
        </p:spPr>
      </p:pic>
      <p:pic>
        <p:nvPicPr>
          <p:cNvPr id="31" name="Billede 30" descr="Et billede, der indeholder diagram&#10;&#10;Automatisk genereret beskrivelse">
            <a:extLst>
              <a:ext uri="{FF2B5EF4-FFF2-40B4-BE49-F238E27FC236}">
                <a16:creationId xmlns:a16="http://schemas.microsoft.com/office/drawing/2014/main" id="{3AEAB7CF-695C-2BDA-8621-ACEE94A1CC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66177" y="2460400"/>
            <a:ext cx="257175" cy="154305"/>
          </a:xfrm>
          <a:prstGeom prst="rect">
            <a:avLst/>
          </a:prstGeom>
        </p:spPr>
      </p:pic>
      <p:pic>
        <p:nvPicPr>
          <p:cNvPr id="34" name="Billede 33">
            <a:extLst>
              <a:ext uri="{FF2B5EF4-FFF2-40B4-BE49-F238E27FC236}">
                <a16:creationId xmlns:a16="http://schemas.microsoft.com/office/drawing/2014/main" id="{3B8CEEC2-BC76-7931-F003-3C624F2DDC4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76511" y="1922054"/>
            <a:ext cx="302895" cy="177165"/>
          </a:xfrm>
          <a:prstGeom prst="rect">
            <a:avLst/>
          </a:prstGeom>
        </p:spPr>
      </p:pic>
      <p:pic>
        <p:nvPicPr>
          <p:cNvPr id="38" name="Billede 37">
            <a:extLst>
              <a:ext uri="{FF2B5EF4-FFF2-40B4-BE49-F238E27FC236}">
                <a16:creationId xmlns:a16="http://schemas.microsoft.com/office/drawing/2014/main" id="{ED3EF9D5-2896-8E46-FCDB-76F169F1F20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98186" y="1879800"/>
            <a:ext cx="188595" cy="211455"/>
          </a:xfrm>
          <a:prstGeom prst="rect">
            <a:avLst/>
          </a:prstGeom>
        </p:spPr>
      </p:pic>
      <p:pic>
        <p:nvPicPr>
          <p:cNvPr id="40" name="Billede 39" descr="Et billede, der indeholder diagram&#10;&#10;Automatisk genereret beskrivelse">
            <a:extLst>
              <a:ext uri="{FF2B5EF4-FFF2-40B4-BE49-F238E27FC236}">
                <a16:creationId xmlns:a16="http://schemas.microsoft.com/office/drawing/2014/main" id="{0AA0ABF7-97FB-07D4-A315-CDB37EDB50D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462047" y="2208864"/>
            <a:ext cx="274320" cy="428625"/>
          </a:xfrm>
          <a:prstGeom prst="rect">
            <a:avLst/>
          </a:prstGeom>
        </p:spPr>
      </p:pic>
      <p:pic>
        <p:nvPicPr>
          <p:cNvPr id="42" name="Billede 41">
            <a:extLst>
              <a:ext uri="{FF2B5EF4-FFF2-40B4-BE49-F238E27FC236}">
                <a16:creationId xmlns:a16="http://schemas.microsoft.com/office/drawing/2014/main" id="{FB95B137-331B-450D-A8C3-C7336D30D1A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6511" y="2919075"/>
            <a:ext cx="622269" cy="754190"/>
          </a:xfrm>
          <a:prstGeom prst="rect">
            <a:avLst/>
          </a:prstGeom>
        </p:spPr>
      </p:pic>
      <p:pic>
        <p:nvPicPr>
          <p:cNvPr id="44" name="Billede 43" descr="Et billede, der indeholder tekst, avis, skærmbillede&#10;&#10;Automatisk genereret beskrivelse">
            <a:extLst>
              <a:ext uri="{FF2B5EF4-FFF2-40B4-BE49-F238E27FC236}">
                <a16:creationId xmlns:a16="http://schemas.microsoft.com/office/drawing/2014/main" id="{B4766643-DD3D-FD07-EE34-D8630D287FB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71500" y="3801895"/>
            <a:ext cx="2343150" cy="769335"/>
          </a:xfrm>
          <a:prstGeom prst="rect">
            <a:avLst/>
          </a:prstGeom>
        </p:spPr>
      </p:pic>
      <p:pic>
        <p:nvPicPr>
          <p:cNvPr id="46" name="Billede 45">
            <a:extLst>
              <a:ext uri="{FF2B5EF4-FFF2-40B4-BE49-F238E27FC236}">
                <a16:creationId xmlns:a16="http://schemas.microsoft.com/office/drawing/2014/main" id="{BFBF5147-EEAF-FD06-0FA8-0B64E32A3362}"/>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1534"/>
          <a:stretch/>
        </p:blipFill>
        <p:spPr>
          <a:xfrm>
            <a:off x="4354926" y="6029789"/>
            <a:ext cx="962088" cy="242857"/>
          </a:xfrm>
          <a:prstGeom prst="rect">
            <a:avLst/>
          </a:prstGeom>
        </p:spPr>
      </p:pic>
      <p:pic>
        <p:nvPicPr>
          <p:cNvPr id="48" name="Billede 47" descr="Et billede, der indeholder diagram&#10;&#10;Automatisk genereret beskrivelse">
            <a:extLst>
              <a:ext uri="{FF2B5EF4-FFF2-40B4-BE49-F238E27FC236}">
                <a16:creationId xmlns:a16="http://schemas.microsoft.com/office/drawing/2014/main" id="{80F63F5E-9EB8-071E-8957-61FF2C09572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965837" y="5126790"/>
            <a:ext cx="982980" cy="462915"/>
          </a:xfrm>
          <a:prstGeom prst="rect">
            <a:avLst/>
          </a:prstGeom>
        </p:spPr>
      </p:pic>
      <p:pic>
        <p:nvPicPr>
          <p:cNvPr id="50" name="Billede 49" descr="Et billede, der indeholder tekst&#10;&#10;Automatisk genereret beskrivelse">
            <a:extLst>
              <a:ext uri="{FF2B5EF4-FFF2-40B4-BE49-F238E27FC236}">
                <a16:creationId xmlns:a16="http://schemas.microsoft.com/office/drawing/2014/main" id="{1A2F8FB1-627C-C199-2D0D-665E2FF868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314380" y="3338233"/>
            <a:ext cx="1479128" cy="324371"/>
          </a:xfrm>
          <a:prstGeom prst="rect">
            <a:avLst/>
          </a:prstGeom>
        </p:spPr>
      </p:pic>
      <p:pic>
        <p:nvPicPr>
          <p:cNvPr id="52" name="Billede 51" descr="Et billede, der indeholder diagram&#10;&#10;Automatisk genereret beskrivelse">
            <a:extLst>
              <a:ext uri="{FF2B5EF4-FFF2-40B4-BE49-F238E27FC236}">
                <a16:creationId xmlns:a16="http://schemas.microsoft.com/office/drawing/2014/main" id="{0E4DE1B4-B015-EB4E-ADF9-1CE34B2CC21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460378" y="5972554"/>
            <a:ext cx="932156" cy="357326"/>
          </a:xfrm>
          <a:prstGeom prst="rect">
            <a:avLst/>
          </a:prstGeom>
        </p:spPr>
      </p:pic>
      <p:sp>
        <p:nvSpPr>
          <p:cNvPr id="53" name="Rectangle 18">
            <a:extLst>
              <a:ext uri="{FF2B5EF4-FFF2-40B4-BE49-F238E27FC236}">
                <a16:creationId xmlns:a16="http://schemas.microsoft.com/office/drawing/2014/main" id="{DFAB16EB-0FA9-2E76-E990-3D918B37D1D0}"/>
              </a:ext>
            </a:extLst>
          </p:cNvPr>
          <p:cNvSpPr/>
          <p:nvPr userDrawn="1"/>
        </p:nvSpPr>
        <p:spPr>
          <a:xfrm>
            <a:off x="4731444" y="6124281"/>
            <a:ext cx="591553" cy="14455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Billede 3" descr="Et billede, der indeholder diagram&#10;&#10;Automatisk genereret beskrivelse">
            <a:extLst>
              <a:ext uri="{FF2B5EF4-FFF2-40B4-BE49-F238E27FC236}">
                <a16:creationId xmlns:a16="http://schemas.microsoft.com/office/drawing/2014/main" id="{42C1D753-83A3-7F6A-2AD4-8B65622DD160}"/>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42277" t="14906" r="9540" b="51461"/>
          <a:stretch/>
        </p:blipFill>
        <p:spPr>
          <a:xfrm>
            <a:off x="6841008" y="4597774"/>
            <a:ext cx="952500" cy="377638"/>
          </a:xfrm>
          <a:prstGeom prst="rect">
            <a:avLst/>
          </a:prstGeom>
        </p:spPr>
      </p:pic>
      <p:pic>
        <p:nvPicPr>
          <p:cNvPr id="6" name="Billede 5" descr="Et billede, der indeholder diagram&#10;&#10;Automatisk genereret beskrivelse">
            <a:extLst>
              <a:ext uri="{FF2B5EF4-FFF2-40B4-BE49-F238E27FC236}">
                <a16:creationId xmlns:a16="http://schemas.microsoft.com/office/drawing/2014/main" id="{485B7E64-7CAE-F2D9-1403-B9203D25F62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089962" y="5007098"/>
            <a:ext cx="703546" cy="1334865"/>
          </a:xfrm>
          <a:prstGeom prst="rect">
            <a:avLst/>
          </a:prstGeom>
        </p:spPr>
      </p:pic>
    </p:spTree>
    <p:extLst>
      <p:ext uri="{BB962C8B-B14F-4D97-AF65-F5344CB8AC3E}">
        <p14:creationId xmlns:p14="http://schemas.microsoft.com/office/powerpoint/2010/main" val="2375376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2"/>
        </a:solidFill>
        <a:effectLst/>
      </p:bgPr>
    </p:bg>
    <p:spTree>
      <p:nvGrpSpPr>
        <p:cNvPr id="1" name=""/>
        <p:cNvGrpSpPr/>
        <p:nvPr/>
      </p:nvGrpSpPr>
      <p:grpSpPr>
        <a:xfrm>
          <a:off x="0" y="0"/>
          <a:ext cx="0" cy="0"/>
          <a:chOff x="0" y="0"/>
          <a:chExt cx="0" cy="0"/>
        </a:xfrm>
      </p:grpSpPr>
      <p:sp>
        <p:nvSpPr>
          <p:cNvPr id="5" name="Do not use"/>
          <p:cNvSpPr txBox="1"/>
          <p:nvPr userDrawn="1"/>
        </p:nvSpPr>
        <p:spPr bwMode="white">
          <a:xfrm>
            <a:off x="430213" y="40968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dirty="0">
                <a:solidFill>
                  <a:schemeClr val="bg1"/>
                </a:solidFill>
                <a:latin typeface="+mn-lt"/>
              </a:rPr>
              <a:t>Hvis du ser andre </a:t>
            </a:r>
            <a:r>
              <a:rPr lang="da-DK" sz="4400" b="0" i="0" noProof="0" dirty="0">
                <a:solidFill>
                  <a:schemeClr val="bg1"/>
                </a:solidFill>
                <a:latin typeface="+mn-lt"/>
              </a:rPr>
              <a:t>layouts efter dette,</a:t>
            </a:r>
            <a:br>
              <a:rPr lang="da-DK" sz="4400" b="0" i="0" noProof="0" dirty="0">
                <a:solidFill>
                  <a:schemeClr val="bg1"/>
                </a:solidFill>
                <a:latin typeface="+mn-lt"/>
              </a:rPr>
            </a:br>
            <a:r>
              <a:rPr lang="da-DK" sz="4400" b="0" noProof="0" dirty="0">
                <a:solidFill>
                  <a:schemeClr val="bg1"/>
                </a:solidFill>
                <a:latin typeface="+mn-lt"/>
              </a:rPr>
              <a:t>brug dem ikke. Disse layouts </a:t>
            </a:r>
            <a:r>
              <a:rPr lang="da-DK" sz="4400" b="0" i="0" u="none" noProof="0" dirty="0">
                <a:solidFill>
                  <a:schemeClr val="bg1"/>
                </a:solidFill>
                <a:latin typeface="+mn-lt"/>
              </a:rPr>
              <a:t>tilhører ikke </a:t>
            </a:r>
            <a:br>
              <a:rPr lang="da-DK" sz="4400" b="0" i="0" u="none" noProof="0" dirty="0">
                <a:solidFill>
                  <a:schemeClr val="bg1"/>
                </a:solidFill>
                <a:latin typeface="+mn-lt"/>
              </a:rPr>
            </a:br>
            <a:r>
              <a:rPr lang="da-DK" sz="4400" b="0" i="0" u="none" noProof="0" dirty="0">
                <a:solidFill>
                  <a:schemeClr val="bg1"/>
                </a:solidFill>
                <a:latin typeface="+mn-lt"/>
              </a:rPr>
              <a:t>vores </a:t>
            </a:r>
            <a:r>
              <a:rPr lang="da-DK" sz="4400" b="0" i="0" u="none" noProof="1">
                <a:solidFill>
                  <a:schemeClr val="bg1"/>
                </a:solidFill>
                <a:latin typeface="+mn-lt"/>
              </a:rPr>
              <a:t>corporate </a:t>
            </a:r>
            <a:r>
              <a:rPr lang="da-DK" sz="4400" b="0" noProof="0" dirty="0">
                <a:solidFill>
                  <a:schemeClr val="bg1"/>
                </a:solidFill>
                <a:latin typeface="+mn-lt"/>
              </a:rPr>
              <a:t>skabelon.</a:t>
            </a:r>
            <a:br>
              <a:rPr lang="da-DK" sz="2800" b="0" noProof="0" dirty="0">
                <a:solidFill>
                  <a:schemeClr val="bg1"/>
                </a:solidFill>
                <a:latin typeface="+mn-lt"/>
              </a:rPr>
            </a:br>
            <a:br>
              <a:rPr lang="da-DK" sz="2800" b="0" noProof="0" dirty="0">
                <a:solidFill>
                  <a:schemeClr val="bg1"/>
                </a:solidFill>
                <a:latin typeface="+mn-lt"/>
              </a:rPr>
            </a:br>
            <a:endParaRPr lang="da-DK" sz="2800" b="0" noProof="0" dirty="0">
              <a:solidFill>
                <a:schemeClr val="bg1"/>
              </a:solidFill>
              <a:latin typeface="+mn-lt"/>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white">
          <a:xfrm rot="8100000">
            <a:off x="10348330" y="3261256"/>
            <a:ext cx="1036788" cy="1036788"/>
            <a:chOff x="6096000" y="4963130"/>
            <a:chExt cx="1456719" cy="1456719"/>
          </a:xfrm>
          <a:solidFill>
            <a:schemeClr val="bg2"/>
          </a:solidFill>
        </p:grpSpPr>
        <p:sp>
          <p:nvSpPr>
            <p:cNvPr id="3" name="Rectangle 2">
              <a:extLst>
                <a:ext uri="{FF2B5EF4-FFF2-40B4-BE49-F238E27FC236}">
                  <a16:creationId xmlns:a16="http://schemas.microsoft.com/office/drawing/2014/main" id="{C823227E-A862-4A7F-BC20-0D107430AB2C}"/>
                </a:ext>
              </a:extLst>
            </p:cNvPr>
            <p:cNvSpPr/>
            <p:nvPr userDrawn="1"/>
          </p:nvSpPr>
          <p:spPr bwMode="white">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white">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bwMode="white">
          <a:xfrm>
            <a:off x="635000" y="2809824"/>
            <a:ext cx="11633930" cy="1785104"/>
          </a:xfrm>
          <a:prstGeom prst="rect">
            <a:avLst/>
          </a:prstGeom>
        </p:spPr>
        <p:txBody>
          <a:bodyPr wrap="square">
            <a:spAutoFit/>
          </a:bodyPr>
          <a:lstStyle/>
          <a:p>
            <a:pPr algn="l"/>
            <a:r>
              <a:rPr lang="da-DK" sz="10800" b="1" i="0" u="none" noProof="0" dirty="0">
                <a:solidFill>
                  <a:schemeClr val="bg2"/>
                </a:solidFill>
                <a:latin typeface="+mn-lt"/>
              </a:rPr>
              <a:t>Brug dem ikke</a:t>
            </a:r>
          </a:p>
        </p:txBody>
      </p:sp>
      <p:sp>
        <p:nvSpPr>
          <p:cNvPr id="16" name="Do not use">
            <a:extLst>
              <a:ext uri="{FF2B5EF4-FFF2-40B4-BE49-F238E27FC236}">
                <a16:creationId xmlns:a16="http://schemas.microsoft.com/office/drawing/2014/main" id="{A8FA78FA-4D94-4717-B7C6-6F86378D6B01}"/>
              </a:ext>
            </a:extLst>
          </p:cNvPr>
          <p:cNvSpPr txBox="1"/>
          <p:nvPr userDrawn="1"/>
        </p:nvSpPr>
        <p:spPr bwMode="white">
          <a:xfrm>
            <a:off x="430214" y="5384167"/>
            <a:ext cx="11356974" cy="1277273"/>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latin typeface="+mn-lt"/>
              </a:rPr>
              <a:t>Pga. PowerPoints standard Kopier/Indsæt funktionalitet </a:t>
            </a:r>
            <a:br>
              <a:rPr lang="da-DK" sz="2000" b="0" noProof="0" dirty="0">
                <a:solidFill>
                  <a:schemeClr val="bg1"/>
                </a:solidFill>
                <a:latin typeface="+mn-lt"/>
              </a:rPr>
            </a:br>
            <a:r>
              <a:rPr lang="da-DK" sz="2000" b="0" noProof="0" dirty="0">
                <a:solidFill>
                  <a:schemeClr val="bg1"/>
                </a:solidFill>
                <a:latin typeface="+mn-lt"/>
              </a:rPr>
              <a:t>kan ekstra uønskede layouts forekomme.</a:t>
            </a:r>
          </a:p>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latin typeface="+mn-lt"/>
              </a:rPr>
              <a:t>OBS! Layouts efter dette kan indeholde potential fortrolig information.</a:t>
            </a:r>
            <a:br>
              <a:rPr lang="da-DK" sz="1800" b="0" noProof="0" dirty="0">
                <a:solidFill>
                  <a:schemeClr val="bg1"/>
                </a:solidFill>
                <a:latin typeface="+mn-lt"/>
              </a:rPr>
            </a:br>
            <a:endParaRPr lang="da-DK" sz="1800" b="0" noProof="0" dirty="0">
              <a:solidFill>
                <a:schemeClr val="bg1"/>
              </a:solidFill>
              <a:latin typeface="+mn-lt"/>
            </a:endParaRPr>
          </a:p>
        </p:txBody>
      </p:sp>
      <p:sp>
        <p:nvSpPr>
          <p:cNvPr id="13" name="Date Placeholder 6" hidden="1">
            <a:extLst>
              <a:ext uri="{FF2B5EF4-FFF2-40B4-BE49-F238E27FC236}">
                <a16:creationId xmlns:a16="http://schemas.microsoft.com/office/drawing/2014/main" id="{16F02AC0-8835-4687-9809-625BC7974E07}"/>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318EC90D-980B-416E-BF9A-85DEEA43DB65}" type="datetime3">
              <a:rPr lang="da-DK" smtClean="0"/>
              <a:t>29.12.2025</a:t>
            </a:fld>
            <a:endParaRPr lang="da-DK" dirty="0"/>
          </a:p>
        </p:txBody>
      </p:sp>
      <p:sp>
        <p:nvSpPr>
          <p:cNvPr id="14" name="Footer Placeholder 8" hidden="1">
            <a:extLst>
              <a:ext uri="{FF2B5EF4-FFF2-40B4-BE49-F238E27FC236}">
                <a16:creationId xmlns:a16="http://schemas.microsoft.com/office/drawing/2014/main" id="{06D6C9CE-4F2C-454C-BB55-801B8D39FB8A}"/>
              </a:ext>
            </a:extLst>
          </p:cNvPr>
          <p:cNvSpPr>
            <a:spLocks noGrp="1"/>
          </p:cNvSpPr>
          <p:nvPr>
            <p:ph type="ftr" sz="quarter" idx="16"/>
          </p:nvPr>
        </p:nvSpPr>
        <p:spPr>
          <a:xfrm>
            <a:off x="0" y="6858000"/>
            <a:ext cx="0" cy="0"/>
          </a:xfrm>
        </p:spPr>
        <p:txBody>
          <a:bodyPr/>
          <a:lstStyle>
            <a:lvl1pPr>
              <a:defRPr sz="100">
                <a:noFill/>
              </a:defRPr>
            </a:lvl1pPr>
          </a:lstStyle>
          <a:p>
            <a:r>
              <a:rPr lang="da-DK"/>
              <a:t>Præsentationstitel</a:t>
            </a:r>
            <a:endParaRPr lang="da-DK" dirty="0"/>
          </a:p>
        </p:txBody>
      </p:sp>
      <p:sp>
        <p:nvSpPr>
          <p:cNvPr id="15" name="Slide Number Placeholder 10" hidden="1">
            <a:extLst>
              <a:ext uri="{FF2B5EF4-FFF2-40B4-BE49-F238E27FC236}">
                <a16:creationId xmlns:a16="http://schemas.microsoft.com/office/drawing/2014/main" id="{E475F42F-AD98-4F3B-A294-8047E72ED3B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da-DK" smtClean="0"/>
              <a:pPr/>
              <a:t>‹nr.›</a:t>
            </a:fld>
            <a:endParaRPr lang="da-DK" dirty="0"/>
          </a:p>
        </p:txBody>
      </p:sp>
    </p:spTree>
    <p:extLst>
      <p:ext uri="{BB962C8B-B14F-4D97-AF65-F5344CB8AC3E}">
        <p14:creationId xmlns:p14="http://schemas.microsoft.com/office/powerpoint/2010/main" val="3516860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A - Lysegrøn baggrun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354491"/>
          </a:xfrm>
        </p:spPr>
        <p:txBody>
          <a:bodyPr>
            <a:noAutofit/>
          </a:bodyPr>
          <a:lstStyle>
            <a:lvl1pPr>
              <a:defRPr sz="9000">
                <a:solidFill>
                  <a:schemeClr val="tx2"/>
                </a:solidFill>
              </a:defRPr>
            </a:lvl1pPr>
          </a:lstStyle>
          <a:p>
            <a:r>
              <a:rPr lang="da-DK" noProof="0" dirty="0"/>
              <a:t>Kort overskrift          i to linjer</a:t>
            </a:r>
          </a:p>
        </p:txBody>
      </p:sp>
      <p:sp>
        <p:nvSpPr>
          <p:cNvPr id="11" name="Text Placeholder 10">
            <a:extLst>
              <a:ext uri="{FF2B5EF4-FFF2-40B4-BE49-F238E27FC236}">
                <a16:creationId xmlns:a16="http://schemas.microsoft.com/office/drawing/2014/main" id="{B19DFCA9-41BE-4525-BBE4-E13E96AB1A3E}"/>
              </a:ext>
            </a:extLst>
          </p:cNvPr>
          <p:cNvSpPr>
            <a:spLocks noGrp="1"/>
          </p:cNvSpPr>
          <p:nvPr>
            <p:ph type="body" sz="quarter" idx="10" hasCustomPrompt="1"/>
          </p:nvPr>
        </p:nvSpPr>
        <p:spPr>
          <a:xfrm>
            <a:off x="571500" y="3755664"/>
            <a:ext cx="5384800" cy="756617"/>
          </a:xfrm>
        </p:spPr>
        <p:txBody>
          <a:bodyPr>
            <a:noAutofit/>
          </a:bodyPr>
          <a:lstStyle>
            <a:lvl1pPr marL="0" indent="0">
              <a:spcAft>
                <a:spcPts val="0"/>
              </a:spcAft>
              <a:buNone/>
              <a:defRPr>
                <a:solidFill>
                  <a:schemeClr val="tx2"/>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velessus</a:t>
            </a:r>
            <a:r>
              <a:rPr lang="da-DK" noProof="0" dirty="0"/>
              <a:t> assimil </a:t>
            </a:r>
            <a:r>
              <a:rPr lang="da-DK" noProof="0" dirty="0" err="1"/>
              <a:t>imeni</a:t>
            </a:r>
            <a:r>
              <a:rPr lang="da-DK" noProof="0" dirty="0"/>
              <a:t> </a:t>
            </a:r>
            <a:r>
              <a:rPr lang="da-DK" noProof="0" dirty="0" err="1"/>
              <a:t>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exceperum</a:t>
            </a:r>
            <a:r>
              <a:rPr lang="da-DK" noProof="0" dirty="0"/>
              <a:t> </a:t>
            </a:r>
            <a:r>
              <a:rPr lang="da-DK" noProof="0" dirty="0" err="1"/>
              <a:t>quenim</a:t>
            </a:r>
            <a:r>
              <a:rPr lang="da-DK" noProof="0" dirty="0"/>
              <a:t> </a:t>
            </a:r>
            <a:r>
              <a:rPr lang="da-DK" noProof="0" dirty="0" err="1"/>
              <a:t>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dirty="0">
                <a:solidFill>
                  <a:schemeClr val="tx2"/>
                </a:solidFill>
                <a:latin typeface="LFPressSansOffc dBold" panose="00000700000000000000" pitchFamily="2" charset="0"/>
              </a:rPr>
              <a:t>Landbrug &amp; Fødevarer</a:t>
            </a:r>
          </a:p>
        </p:txBody>
      </p:sp>
    </p:spTree>
    <p:extLst>
      <p:ext uri="{BB962C8B-B14F-4D97-AF65-F5344CB8AC3E}">
        <p14:creationId xmlns:p14="http://schemas.microsoft.com/office/powerpoint/2010/main" val="669937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B - Lysegrøn baggrun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1831271"/>
          </a:xfrm>
        </p:spPr>
        <p:txBody>
          <a:bodyPr>
            <a:noAutofit/>
          </a:bodyPr>
          <a:lstStyle>
            <a:lvl1pPr>
              <a:defRPr sz="7000">
                <a:solidFill>
                  <a:schemeClr val="tx2"/>
                </a:solidFill>
              </a:defRPr>
            </a:lvl1pPr>
          </a:lstStyle>
          <a:p>
            <a:r>
              <a:rPr lang="da-DK" noProof="0" dirty="0"/>
              <a:t>Kort overskrift                      i to linjer</a:t>
            </a:r>
          </a:p>
        </p:txBody>
      </p:sp>
      <p:sp>
        <p:nvSpPr>
          <p:cNvPr id="11" name="Text Placeholder 10">
            <a:extLst>
              <a:ext uri="{FF2B5EF4-FFF2-40B4-BE49-F238E27FC236}">
                <a16:creationId xmlns:a16="http://schemas.microsoft.com/office/drawing/2014/main" id="{B19DFCA9-41BE-4525-BBE4-E13E96AB1A3E}"/>
              </a:ext>
            </a:extLst>
          </p:cNvPr>
          <p:cNvSpPr>
            <a:spLocks noGrp="1"/>
          </p:cNvSpPr>
          <p:nvPr>
            <p:ph type="body" sz="quarter" idx="10" hasCustomPrompt="1"/>
          </p:nvPr>
        </p:nvSpPr>
        <p:spPr>
          <a:xfrm>
            <a:off x="571500" y="3263653"/>
            <a:ext cx="5384800" cy="756617"/>
          </a:xfrm>
        </p:spPr>
        <p:txBody>
          <a:bodyPr>
            <a:noAutofit/>
          </a:bodyPr>
          <a:lstStyle>
            <a:lvl1pPr marL="0" indent="0">
              <a:spcAft>
                <a:spcPts val="0"/>
              </a:spcAft>
              <a:buNone/>
              <a:defRPr sz="1800">
                <a:solidFill>
                  <a:schemeClr val="tx2"/>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a:t>
            </a:r>
            <a:r>
              <a:rPr lang="da-DK" noProof="0" dirty="0"/>
              <a:t> sussimil </a:t>
            </a:r>
            <a:r>
              <a:rPr lang="da-DK" noProof="0" dirty="0" err="1"/>
              <a:t>imenihilibus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nimus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dirty="0">
                <a:solidFill>
                  <a:schemeClr val="tx2"/>
                </a:solidFill>
                <a:latin typeface="LFPressSansOffc dBold" panose="00000700000000000000" pitchFamily="2" charset="0"/>
              </a:rPr>
              <a:t>Landbrug &amp; Fødevarer</a:t>
            </a:r>
          </a:p>
        </p:txBody>
      </p:sp>
    </p:spTree>
    <p:extLst>
      <p:ext uri="{BB962C8B-B14F-4D97-AF65-F5344CB8AC3E}">
        <p14:creationId xmlns:p14="http://schemas.microsoft.com/office/powerpoint/2010/main" val="2312655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C - Lysegrøn baggrun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746906"/>
          </a:xfrm>
        </p:spPr>
        <p:txBody>
          <a:bodyPr>
            <a:noAutofit/>
          </a:bodyPr>
          <a:lstStyle>
            <a:lvl1pPr>
              <a:defRPr sz="7000">
                <a:solidFill>
                  <a:schemeClr val="tx2"/>
                </a:solidFill>
              </a:defRPr>
            </a:lvl1pPr>
          </a:lstStyle>
          <a:p>
            <a:r>
              <a:rPr lang="da-DK" noProof="0" dirty="0"/>
              <a:t>Kort overskrift                      i to linjer — kan også bruges til stort citat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dirty="0">
                <a:solidFill>
                  <a:schemeClr val="tx2"/>
                </a:solidFill>
                <a:latin typeface="LFPressSansOffc dBold" panose="00000700000000000000" pitchFamily="2" charset="0"/>
              </a:rPr>
              <a:t>Landbrug &amp; Fødevarer</a:t>
            </a:r>
          </a:p>
        </p:txBody>
      </p:sp>
    </p:spTree>
    <p:extLst>
      <p:ext uri="{BB962C8B-B14F-4D97-AF65-F5344CB8AC3E}">
        <p14:creationId xmlns:p14="http://schemas.microsoft.com/office/powerpoint/2010/main" val="1818148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C - Grøn baggrun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746906"/>
          </a:xfrm>
        </p:spPr>
        <p:txBody>
          <a:bodyPr>
            <a:noAutofit/>
          </a:bodyPr>
          <a:lstStyle>
            <a:lvl1pPr>
              <a:defRPr sz="7000">
                <a:solidFill>
                  <a:schemeClr val="bg1"/>
                </a:solidFill>
              </a:defRPr>
            </a:lvl1pPr>
          </a:lstStyle>
          <a:p>
            <a:r>
              <a:rPr lang="da-DK" noProof="0" dirty="0"/>
              <a:t>Kort overskrift                      i to linjer — kan også bruges til stort citat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dirty="0">
                <a:solidFill>
                  <a:schemeClr val="bg1"/>
                </a:solidFill>
                <a:latin typeface="LFPressSansOffc dBold" panose="00000700000000000000" pitchFamily="2" charset="0"/>
              </a:rPr>
              <a:t>Landbrug &amp; Fødevarer</a:t>
            </a:r>
          </a:p>
        </p:txBody>
      </p:sp>
      <p:grpSp>
        <p:nvGrpSpPr>
          <p:cNvPr id="4" name="Group 3">
            <a:extLst>
              <a:ext uri="{FF2B5EF4-FFF2-40B4-BE49-F238E27FC236}">
                <a16:creationId xmlns:a16="http://schemas.microsoft.com/office/drawing/2014/main" id="{2A10B442-1073-EBAC-9232-04A505BE3912}"/>
              </a:ext>
            </a:extLst>
          </p:cNvPr>
          <p:cNvGrpSpPr/>
          <p:nvPr userDrawn="1"/>
        </p:nvGrpSpPr>
        <p:grpSpPr>
          <a:xfrm>
            <a:off x="10857361" y="5991228"/>
            <a:ext cx="762848" cy="433398"/>
            <a:chOff x="10857361" y="5991228"/>
            <a:chExt cx="762848" cy="433398"/>
          </a:xfrm>
        </p:grpSpPr>
        <p:sp>
          <p:nvSpPr>
            <p:cNvPr id="5" name="Freeform: Shape 4">
              <a:extLst>
                <a:ext uri="{FF2B5EF4-FFF2-40B4-BE49-F238E27FC236}">
                  <a16:creationId xmlns:a16="http://schemas.microsoft.com/office/drawing/2014/main" id="{6F4C641F-CA3D-F6F3-BDB3-3D1E1B197F15}"/>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6" name="Freeform: Shape 5">
              <a:extLst>
                <a:ext uri="{FF2B5EF4-FFF2-40B4-BE49-F238E27FC236}">
                  <a16:creationId xmlns:a16="http://schemas.microsoft.com/office/drawing/2014/main" id="{4CB8FD11-802A-0F7A-BB64-2502D62ABBB9}"/>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242419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er med billede">
    <p:bg>
      <p:bgPr>
        <a:solidFill>
          <a:schemeClr val="accent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34589E-DBEF-F10A-B123-19B3462ED4F1}"/>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32589A67-CE19-7A2E-E102-A4CFFF68B706}"/>
              </a:ext>
            </a:extLst>
          </p:cNvPr>
          <p:cNvSpPr>
            <a:spLocks noGrp="1"/>
          </p:cNvSpPr>
          <p:nvPr>
            <p:ph type="title" hasCustomPrompt="1"/>
          </p:nvPr>
        </p:nvSpPr>
        <p:spPr>
          <a:xfrm>
            <a:off x="6540049" y="1132611"/>
            <a:ext cx="5080451" cy="1569660"/>
          </a:xfrm>
        </p:spPr>
        <p:txBody>
          <a:bodyPr>
            <a:noAutofit/>
          </a:bodyPr>
          <a:lstStyle/>
          <a:p>
            <a:r>
              <a:rPr lang="da-DK" noProof="0" dirty="0"/>
              <a:t>Overskrift i en til tre linjer — </a:t>
            </a:r>
            <a:r>
              <a:rPr lang="da-DK" noProof="0" dirty="0" err="1"/>
              <a:t>breaker</a:t>
            </a:r>
            <a:r>
              <a:rPr lang="da-DK" noProof="0" dirty="0"/>
              <a:t> med billede</a:t>
            </a:r>
          </a:p>
        </p:txBody>
      </p:sp>
      <p:sp>
        <p:nvSpPr>
          <p:cNvPr id="7" name="Text Placeholder 10">
            <a:extLst>
              <a:ext uri="{FF2B5EF4-FFF2-40B4-BE49-F238E27FC236}">
                <a16:creationId xmlns:a16="http://schemas.microsoft.com/office/drawing/2014/main" id="{79654A37-0579-BB07-208B-277EC9F4E61A}"/>
              </a:ext>
            </a:extLst>
          </p:cNvPr>
          <p:cNvSpPr>
            <a:spLocks noGrp="1"/>
          </p:cNvSpPr>
          <p:nvPr>
            <p:ph type="body" sz="quarter" idx="10" hasCustomPrompt="1"/>
          </p:nvPr>
        </p:nvSpPr>
        <p:spPr>
          <a:xfrm>
            <a:off x="6540049" y="3110479"/>
            <a:ext cx="5080451" cy="756617"/>
          </a:xfrm>
        </p:spPr>
        <p:txBody>
          <a:bodyPr>
            <a:noAutofit/>
          </a:bodyPr>
          <a:lstStyle>
            <a:lvl1pPr marL="0" indent="0">
              <a:spcAft>
                <a:spcPts val="0"/>
              </a:spcAft>
              <a:buNone/>
              <a:defRPr sz="1800">
                <a:solidFill>
                  <a:schemeClr val="tx2"/>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velessus</a:t>
            </a:r>
            <a:r>
              <a:rPr lang="da-DK" noProof="0" dirty="0"/>
              <a:t> assimil </a:t>
            </a:r>
            <a:r>
              <a:rPr lang="da-DK" noProof="0" dirty="0" err="1"/>
              <a:t>imenihilibus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nimus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9" name="Picture Placeholder 8">
            <a:extLst>
              <a:ext uri="{FF2B5EF4-FFF2-40B4-BE49-F238E27FC236}">
                <a16:creationId xmlns:a16="http://schemas.microsoft.com/office/drawing/2014/main" id="{4C7D5A1B-444A-F49D-1D90-6E0E039EB041}"/>
              </a:ext>
            </a:extLst>
          </p:cNvPr>
          <p:cNvSpPr>
            <a:spLocks noGrp="1"/>
          </p:cNvSpPr>
          <p:nvPr>
            <p:ph type="pic" sz="quarter" idx="11" hasCustomPrompt="1"/>
          </p:nvPr>
        </p:nvSpPr>
        <p:spPr>
          <a:xfrm>
            <a:off x="0" y="0"/>
            <a:ext cx="6096000" cy="6858000"/>
          </a:xfrm>
          <a:noFill/>
        </p:spPr>
        <p:txBody>
          <a:bodyPr bIns="576000" anchor="ctr" anchorCtr="0">
            <a:noAutofit/>
          </a:bodyPr>
          <a:lstStyle>
            <a:lvl1pPr marL="0" indent="0" algn="ctr">
              <a:buNone/>
              <a:defRPr>
                <a:solidFill>
                  <a:schemeClr val="tx1"/>
                </a:solidFill>
              </a:defRPr>
            </a:lvl1pPr>
          </a:lstStyle>
          <a:p>
            <a:r>
              <a:rPr lang="da-DK" dirty="0"/>
              <a:t>Indsæt billede</a:t>
            </a:r>
          </a:p>
        </p:txBody>
      </p:sp>
      <p:pic>
        <p:nvPicPr>
          <p:cNvPr id="6" name="Graphic 5">
            <a:extLst>
              <a:ext uri="{FF2B5EF4-FFF2-40B4-BE49-F238E27FC236}">
                <a16:creationId xmlns:a16="http://schemas.microsoft.com/office/drawing/2014/main" id="{4CADE800-1B68-04FB-1A4D-A5DBDE2E2B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7361" y="5991388"/>
            <a:ext cx="763139" cy="433463"/>
          </a:xfrm>
          <a:prstGeom prst="rect">
            <a:avLst/>
          </a:prstGeom>
        </p:spPr>
      </p:pic>
    </p:spTree>
    <p:extLst>
      <p:ext uri="{BB962C8B-B14F-4D97-AF65-F5344CB8AC3E}">
        <p14:creationId xmlns:p14="http://schemas.microsoft.com/office/powerpoint/2010/main" val="304453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med tal -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9A67-CE19-7A2E-E102-A4CFFF68B706}"/>
              </a:ext>
            </a:extLst>
          </p:cNvPr>
          <p:cNvSpPr>
            <a:spLocks noGrp="1"/>
          </p:cNvSpPr>
          <p:nvPr>
            <p:ph type="title" hasCustomPrompt="1"/>
          </p:nvPr>
        </p:nvSpPr>
        <p:spPr>
          <a:xfrm>
            <a:off x="6540049" y="1132611"/>
            <a:ext cx="5080451" cy="1569660"/>
          </a:xfrm>
        </p:spPr>
        <p:txBody>
          <a:bodyPr>
            <a:noAutofit/>
          </a:bodyPr>
          <a:lstStyle/>
          <a:p>
            <a:r>
              <a:rPr lang="da-DK" noProof="0" dirty="0"/>
              <a:t>Overskrift i en til tre linjer — </a:t>
            </a:r>
            <a:r>
              <a:rPr lang="da-DK" noProof="0" dirty="0" err="1"/>
              <a:t>breaker</a:t>
            </a:r>
            <a:r>
              <a:rPr lang="da-DK" noProof="0" dirty="0"/>
              <a:t> med stort tal</a:t>
            </a:r>
          </a:p>
        </p:txBody>
      </p:sp>
      <p:sp>
        <p:nvSpPr>
          <p:cNvPr id="7" name="Text Placeholder 10">
            <a:extLst>
              <a:ext uri="{FF2B5EF4-FFF2-40B4-BE49-F238E27FC236}">
                <a16:creationId xmlns:a16="http://schemas.microsoft.com/office/drawing/2014/main" id="{79654A37-0579-BB07-208B-277EC9F4E61A}"/>
              </a:ext>
            </a:extLst>
          </p:cNvPr>
          <p:cNvSpPr>
            <a:spLocks noGrp="1"/>
          </p:cNvSpPr>
          <p:nvPr>
            <p:ph type="body" sz="quarter" idx="10" hasCustomPrompt="1"/>
          </p:nvPr>
        </p:nvSpPr>
        <p:spPr>
          <a:xfrm>
            <a:off x="6540049" y="3110479"/>
            <a:ext cx="5080451" cy="756617"/>
          </a:xfrm>
        </p:spPr>
        <p:txBody>
          <a:bodyPr>
            <a:noAutofit/>
          </a:bodyPr>
          <a:lstStyle>
            <a:lvl1pPr marL="0" indent="0">
              <a:spcAft>
                <a:spcPts val="0"/>
              </a:spcAft>
              <a:buNone/>
              <a:defRPr sz="1800">
                <a:solidFill>
                  <a:schemeClr val="tx2"/>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velessus</a:t>
            </a:r>
            <a:r>
              <a:rPr lang="da-DK" noProof="0" dirty="0"/>
              <a:t> assimil </a:t>
            </a:r>
            <a:r>
              <a:rPr lang="da-DK" noProof="0" dirty="0" err="1"/>
              <a:t>imenihilibus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nimus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4" name="Text Placeholder 3">
            <a:extLst>
              <a:ext uri="{FF2B5EF4-FFF2-40B4-BE49-F238E27FC236}">
                <a16:creationId xmlns:a16="http://schemas.microsoft.com/office/drawing/2014/main" id="{A907FE6D-2AD2-9772-9089-D20F6C7AD117}"/>
              </a:ext>
            </a:extLst>
          </p:cNvPr>
          <p:cNvSpPr>
            <a:spLocks noGrp="1"/>
          </p:cNvSpPr>
          <p:nvPr>
            <p:ph type="body" sz="quarter" idx="11" hasCustomPrompt="1"/>
          </p:nvPr>
        </p:nvSpPr>
        <p:spPr>
          <a:xfrm>
            <a:off x="0" y="0"/>
            <a:ext cx="6096000" cy="6858000"/>
          </a:xfrm>
          <a:solidFill>
            <a:schemeClr val="accent4"/>
          </a:solidFill>
        </p:spPr>
        <p:txBody>
          <a:bodyPr lIns="0" tIns="0" rIns="144000" bIns="360000" anchor="ctr" anchorCtr="0">
            <a:noAutofit/>
          </a:bodyPr>
          <a:lstStyle>
            <a:lvl1pPr marL="0" indent="0" algn="ctr">
              <a:lnSpc>
                <a:spcPct val="100000"/>
              </a:lnSpc>
              <a:spcAft>
                <a:spcPts val="0"/>
              </a:spcAft>
              <a:buNone/>
              <a:defRPr sz="57000" b="1">
                <a:solidFill>
                  <a:schemeClr val="bg1"/>
                </a:solidFill>
                <a:latin typeface="LFPressSerifOffc" panose="00000500000000000000" pitchFamily="2" charset="0"/>
              </a:defRPr>
            </a:lvl1pPr>
          </a:lstStyle>
          <a:p>
            <a:pPr lvl="0"/>
            <a:r>
              <a:rPr lang="en-US" dirty="0"/>
              <a:t>0</a:t>
            </a:r>
          </a:p>
        </p:txBody>
      </p:sp>
    </p:spTree>
    <p:extLst>
      <p:ext uri="{BB962C8B-B14F-4D97-AF65-F5344CB8AC3E}">
        <p14:creationId xmlns:p14="http://schemas.microsoft.com/office/powerpoint/2010/main" val="93493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med tal - Grå">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9A67-CE19-7A2E-E102-A4CFFF68B706}"/>
              </a:ext>
            </a:extLst>
          </p:cNvPr>
          <p:cNvSpPr>
            <a:spLocks noGrp="1"/>
          </p:cNvSpPr>
          <p:nvPr>
            <p:ph type="title" hasCustomPrompt="1"/>
          </p:nvPr>
        </p:nvSpPr>
        <p:spPr>
          <a:xfrm>
            <a:off x="6540049" y="1132611"/>
            <a:ext cx="5080451" cy="1569660"/>
          </a:xfrm>
        </p:spPr>
        <p:txBody>
          <a:bodyPr>
            <a:noAutofit/>
          </a:bodyPr>
          <a:lstStyle/>
          <a:p>
            <a:r>
              <a:rPr lang="da-DK" noProof="0" dirty="0"/>
              <a:t>Overskrift i en til tre linjer — </a:t>
            </a:r>
            <a:r>
              <a:rPr lang="da-DK" noProof="0" dirty="0" err="1"/>
              <a:t>breaker</a:t>
            </a:r>
            <a:r>
              <a:rPr lang="da-DK" noProof="0" dirty="0"/>
              <a:t> med stort tal</a:t>
            </a:r>
          </a:p>
        </p:txBody>
      </p:sp>
      <p:sp>
        <p:nvSpPr>
          <p:cNvPr id="7" name="Text Placeholder 10">
            <a:extLst>
              <a:ext uri="{FF2B5EF4-FFF2-40B4-BE49-F238E27FC236}">
                <a16:creationId xmlns:a16="http://schemas.microsoft.com/office/drawing/2014/main" id="{79654A37-0579-BB07-208B-277EC9F4E61A}"/>
              </a:ext>
            </a:extLst>
          </p:cNvPr>
          <p:cNvSpPr>
            <a:spLocks noGrp="1"/>
          </p:cNvSpPr>
          <p:nvPr>
            <p:ph type="body" sz="quarter" idx="10" hasCustomPrompt="1"/>
          </p:nvPr>
        </p:nvSpPr>
        <p:spPr>
          <a:xfrm>
            <a:off x="6540049" y="3110479"/>
            <a:ext cx="5080451" cy="756617"/>
          </a:xfrm>
        </p:spPr>
        <p:txBody>
          <a:bodyPr>
            <a:noAutofit/>
          </a:bodyPr>
          <a:lstStyle>
            <a:lvl1pPr marL="0" indent="0">
              <a:spcAft>
                <a:spcPts val="0"/>
              </a:spcAft>
              <a:buNone/>
              <a:defRPr sz="1800">
                <a:solidFill>
                  <a:schemeClr val="tx2"/>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velessus</a:t>
            </a:r>
            <a:r>
              <a:rPr lang="da-DK" noProof="0" dirty="0"/>
              <a:t> assimil </a:t>
            </a:r>
            <a:r>
              <a:rPr lang="da-DK" noProof="0" dirty="0" err="1"/>
              <a:t>imenihilibus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nimus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4" name="Text Placeholder 3">
            <a:extLst>
              <a:ext uri="{FF2B5EF4-FFF2-40B4-BE49-F238E27FC236}">
                <a16:creationId xmlns:a16="http://schemas.microsoft.com/office/drawing/2014/main" id="{A907FE6D-2AD2-9772-9089-D20F6C7AD117}"/>
              </a:ext>
            </a:extLst>
          </p:cNvPr>
          <p:cNvSpPr>
            <a:spLocks noGrp="1"/>
          </p:cNvSpPr>
          <p:nvPr>
            <p:ph type="body" sz="quarter" idx="11" hasCustomPrompt="1"/>
          </p:nvPr>
        </p:nvSpPr>
        <p:spPr>
          <a:xfrm>
            <a:off x="0" y="0"/>
            <a:ext cx="6096000" cy="6858000"/>
          </a:xfrm>
          <a:solidFill>
            <a:schemeClr val="bg1"/>
          </a:solidFill>
        </p:spPr>
        <p:txBody>
          <a:bodyPr lIns="0" tIns="0" rIns="144000" bIns="360000" anchor="ctr" anchorCtr="0">
            <a:noAutofit/>
          </a:bodyPr>
          <a:lstStyle>
            <a:lvl1pPr marL="0" indent="0" algn="ctr">
              <a:lnSpc>
                <a:spcPct val="100000"/>
              </a:lnSpc>
              <a:spcAft>
                <a:spcPts val="0"/>
              </a:spcAft>
              <a:buNone/>
              <a:defRPr sz="57000" b="1">
                <a:solidFill>
                  <a:schemeClr val="tx2"/>
                </a:solidFill>
                <a:latin typeface="LFPressSerifOffc" panose="00000500000000000000" pitchFamily="2" charset="0"/>
              </a:defRPr>
            </a:lvl1pPr>
          </a:lstStyle>
          <a:p>
            <a:pPr lvl="0"/>
            <a:r>
              <a:rPr lang="en-US" dirty="0"/>
              <a:t>0</a:t>
            </a:r>
          </a:p>
        </p:txBody>
      </p:sp>
    </p:spTree>
    <p:extLst>
      <p:ext uri="{BB962C8B-B14F-4D97-AF65-F5344CB8AC3E}">
        <p14:creationId xmlns:p14="http://schemas.microsoft.com/office/powerpoint/2010/main" val="310321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8B7343-A14E-37BF-1624-E57F696FA817}"/>
              </a:ext>
            </a:extLst>
          </p:cNvPr>
          <p:cNvSpPr>
            <a:spLocks noGrp="1"/>
          </p:cNvSpPr>
          <p:nvPr>
            <p:ph type="title"/>
          </p:nvPr>
        </p:nvSpPr>
        <p:spPr>
          <a:xfrm>
            <a:off x="571500" y="836613"/>
            <a:ext cx="11049000" cy="1046440"/>
          </a:xfrm>
          <a:prstGeom prst="rect">
            <a:avLst/>
          </a:prstGeom>
        </p:spPr>
        <p:txBody>
          <a:bodyPr vert="horz" lIns="0" tIns="0" rIns="0" bIns="0" rtlCol="0" anchor="t" anchorCtr="0">
            <a:noAutofit/>
          </a:bodyPr>
          <a:lstStyle/>
          <a:p>
            <a:r>
              <a:rPr lang="da-DK" noProof="0" dirty="0"/>
              <a:t>Klik for at redigere titeltypografien i masteren</a:t>
            </a:r>
          </a:p>
        </p:txBody>
      </p:sp>
      <p:sp>
        <p:nvSpPr>
          <p:cNvPr id="3" name="Text Placeholder 2">
            <a:extLst>
              <a:ext uri="{FF2B5EF4-FFF2-40B4-BE49-F238E27FC236}">
                <a16:creationId xmlns:a16="http://schemas.microsoft.com/office/drawing/2014/main" id="{ABA05A28-EA63-BF77-879A-0A25A4C284C0}"/>
              </a:ext>
            </a:extLst>
          </p:cNvPr>
          <p:cNvSpPr>
            <a:spLocks noGrp="1"/>
          </p:cNvSpPr>
          <p:nvPr>
            <p:ph type="body" idx="1"/>
          </p:nvPr>
        </p:nvSpPr>
        <p:spPr>
          <a:xfrm>
            <a:off x="571499" y="2276475"/>
            <a:ext cx="11049001" cy="3502025"/>
          </a:xfrm>
          <a:prstGeom prst="rect">
            <a:avLst/>
          </a:prstGeom>
        </p:spPr>
        <p:txBody>
          <a:bodyPr vert="horz" lIns="0" tIns="0" rIns="0" bIns="0" rtlCol="0">
            <a:noAutofit/>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a:extLst>
              <a:ext uri="{FF2B5EF4-FFF2-40B4-BE49-F238E27FC236}">
                <a16:creationId xmlns:a16="http://schemas.microsoft.com/office/drawing/2014/main" id="{A3970858-747F-383F-1168-68A5FD013F9D}"/>
              </a:ext>
            </a:extLst>
          </p:cNvPr>
          <p:cNvSpPr>
            <a:spLocks noGrp="1"/>
          </p:cNvSpPr>
          <p:nvPr>
            <p:ph type="dt" sz="half" idx="2"/>
          </p:nvPr>
        </p:nvSpPr>
        <p:spPr>
          <a:xfrm>
            <a:off x="6235700" y="6296789"/>
            <a:ext cx="1608138" cy="153888"/>
          </a:xfrm>
          <a:prstGeom prst="rect">
            <a:avLst/>
          </a:prstGeom>
        </p:spPr>
        <p:txBody>
          <a:bodyPr vert="horz" wrap="square" lIns="0" tIns="0" rIns="0" bIns="0" rtlCol="0" anchor="t" anchorCtr="0">
            <a:spAutoFit/>
          </a:bodyPr>
          <a:lstStyle>
            <a:lvl1pPr algn="l">
              <a:defRPr sz="1000">
                <a:solidFill>
                  <a:schemeClr val="tx1"/>
                </a:solidFill>
              </a:defRPr>
            </a:lvl1pPr>
          </a:lstStyle>
          <a:p>
            <a:fld id="{1255FD78-C43A-4BFC-A125-599C5504E2CB}" type="datetime2">
              <a:rPr lang="da-DK" smtClean="0"/>
              <a:t>29. december 2025</a:t>
            </a:fld>
            <a:endParaRPr lang="da-DK" dirty="0"/>
          </a:p>
        </p:txBody>
      </p:sp>
      <p:sp>
        <p:nvSpPr>
          <p:cNvPr id="5" name="Footer Placeholder 4">
            <a:extLst>
              <a:ext uri="{FF2B5EF4-FFF2-40B4-BE49-F238E27FC236}">
                <a16:creationId xmlns:a16="http://schemas.microsoft.com/office/drawing/2014/main" id="{5A797C98-FCD5-6414-660E-A6F1A1411311}"/>
              </a:ext>
            </a:extLst>
          </p:cNvPr>
          <p:cNvSpPr>
            <a:spLocks noGrp="1"/>
          </p:cNvSpPr>
          <p:nvPr>
            <p:ph type="ftr" sz="quarter" idx="3"/>
          </p:nvPr>
        </p:nvSpPr>
        <p:spPr>
          <a:xfrm>
            <a:off x="2459038" y="6295272"/>
            <a:ext cx="3497262" cy="153888"/>
          </a:xfrm>
          <a:prstGeom prst="rect">
            <a:avLst/>
          </a:prstGeom>
        </p:spPr>
        <p:txBody>
          <a:bodyPr vert="horz" wrap="square" lIns="0" tIns="0" rIns="0" bIns="0" rtlCol="0" anchor="t" anchorCtr="0">
            <a:spAutoFit/>
          </a:bodyPr>
          <a:lstStyle>
            <a:lvl1pPr algn="l">
              <a:defRPr sz="1000">
                <a:solidFill>
                  <a:schemeClr val="tx1"/>
                </a:solidFill>
              </a:defRPr>
            </a:lvl1pPr>
          </a:lstStyle>
          <a:p>
            <a:endParaRPr lang="da-DK" dirty="0"/>
          </a:p>
        </p:txBody>
      </p:sp>
      <p:sp>
        <p:nvSpPr>
          <p:cNvPr id="6" name="Slide Number Placeholder 5">
            <a:extLst>
              <a:ext uri="{FF2B5EF4-FFF2-40B4-BE49-F238E27FC236}">
                <a16:creationId xmlns:a16="http://schemas.microsoft.com/office/drawing/2014/main" id="{645B95C5-DFD0-E996-A578-B92EA7F5A695}"/>
              </a:ext>
            </a:extLst>
          </p:cNvPr>
          <p:cNvSpPr>
            <a:spLocks noGrp="1"/>
          </p:cNvSpPr>
          <p:nvPr>
            <p:ph type="sldNum" sz="quarter" idx="4"/>
          </p:nvPr>
        </p:nvSpPr>
        <p:spPr>
          <a:xfrm>
            <a:off x="571499" y="6295272"/>
            <a:ext cx="1608139" cy="153888"/>
          </a:xfrm>
          <a:prstGeom prst="rect">
            <a:avLst/>
          </a:prstGeom>
        </p:spPr>
        <p:txBody>
          <a:bodyPr vert="horz" wrap="square" lIns="0" tIns="0" rIns="0" bIns="0" rtlCol="0" anchor="t" anchorCtr="0">
            <a:spAutoFit/>
          </a:bodyPr>
          <a:lstStyle>
            <a:lvl1pPr algn="l">
              <a:defRPr sz="1000">
                <a:solidFill>
                  <a:schemeClr val="tx1"/>
                </a:solidFill>
              </a:defRPr>
            </a:lvl1pPr>
          </a:lstStyle>
          <a:p>
            <a:r>
              <a:rPr lang="da-DK" dirty="0"/>
              <a:t>Side </a:t>
            </a:r>
            <a:fld id="{855F907D-1812-4146-A530-318126756F5D}" type="slidenum">
              <a:rPr lang="da-DK" smtClean="0"/>
              <a:pPr/>
              <a:t>‹nr.›</a:t>
            </a:fld>
            <a:endParaRPr lang="da-DK" dirty="0"/>
          </a:p>
        </p:txBody>
      </p:sp>
      <p:pic>
        <p:nvPicPr>
          <p:cNvPr id="8" name="Graphic 7">
            <a:extLst>
              <a:ext uri="{FF2B5EF4-FFF2-40B4-BE49-F238E27FC236}">
                <a16:creationId xmlns:a16="http://schemas.microsoft.com/office/drawing/2014/main" id="{979047D0-45C6-4C0A-832D-F9CB8CEBFB72}"/>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p:blipFill>
        <p:spPr>
          <a:xfrm>
            <a:off x="10857421" y="5991228"/>
            <a:ext cx="763019" cy="433784"/>
          </a:xfrm>
          <a:prstGeom prst="rect">
            <a:avLst/>
          </a:prstGeom>
        </p:spPr>
      </p:pic>
    </p:spTree>
    <p:extLst>
      <p:ext uri="{BB962C8B-B14F-4D97-AF65-F5344CB8AC3E}">
        <p14:creationId xmlns:p14="http://schemas.microsoft.com/office/powerpoint/2010/main" val="288385735"/>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6" r:id="rId15"/>
    <p:sldLayoutId id="2147483668" r:id="rId16"/>
    <p:sldLayoutId id="2147483679" r:id="rId17"/>
    <p:sldLayoutId id="2147483669" r:id="rId18"/>
    <p:sldLayoutId id="2147483676" r:id="rId19"/>
    <p:sldLayoutId id="2147483670" r:id="rId20"/>
    <p:sldLayoutId id="2147483671" r:id="rId21"/>
    <p:sldLayoutId id="2147483672" r:id="rId22"/>
    <p:sldLayoutId id="2147483673" r:id="rId23"/>
    <p:sldLayoutId id="2147483675" r:id="rId24"/>
    <p:sldLayoutId id="2147483677" r:id="rId25"/>
    <p:sldLayoutId id="2147483678" r:id="rId26"/>
  </p:sldLayoutIdLst>
  <p:hf sldNum="0" hdr="0" ftr="0" dt="0"/>
  <p:txStyles>
    <p:titleStyle>
      <a:lvl1pPr algn="l" defTabSz="914400" rtl="0" eaLnBrk="1" latinLnBrk="0" hangingPunct="1">
        <a:lnSpc>
          <a:spcPct val="85000"/>
        </a:lnSpc>
        <a:spcBef>
          <a:spcPct val="0"/>
        </a:spcBef>
        <a:buNone/>
        <a:defRPr sz="4000" kern="1200" spc="70" baseline="0">
          <a:solidFill>
            <a:schemeClr val="tx2"/>
          </a:solidFill>
          <a:latin typeface="+mj-lt"/>
          <a:ea typeface="+mj-ea"/>
          <a:cs typeface="+mj-cs"/>
        </a:defRPr>
      </a:lvl1pPr>
    </p:titleStyle>
    <p:body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360" userDrawn="1">
          <p15:clr>
            <a:srgbClr val="F26B43"/>
          </p15:clr>
        </p15:guide>
        <p15:guide id="4" pos="1373" userDrawn="1">
          <p15:clr>
            <a:srgbClr val="F26B43"/>
          </p15:clr>
        </p15:guide>
        <p15:guide id="5" pos="1549" userDrawn="1">
          <p15:clr>
            <a:srgbClr val="F26B43"/>
          </p15:clr>
        </p15:guide>
        <p15:guide id="6" pos="2562" userDrawn="1">
          <p15:clr>
            <a:srgbClr val="F26B43"/>
          </p15:clr>
        </p15:guide>
        <p15:guide id="7" pos="2738" userDrawn="1">
          <p15:clr>
            <a:srgbClr val="F26B43"/>
          </p15:clr>
        </p15:guide>
        <p15:guide id="8" pos="3752" userDrawn="1">
          <p15:clr>
            <a:srgbClr val="F26B43"/>
          </p15:clr>
        </p15:guide>
        <p15:guide id="9" pos="3928" userDrawn="1">
          <p15:clr>
            <a:srgbClr val="F26B43"/>
          </p15:clr>
        </p15:guide>
        <p15:guide id="10" pos="4941" userDrawn="1">
          <p15:clr>
            <a:srgbClr val="F26B43"/>
          </p15:clr>
        </p15:guide>
        <p15:guide id="11" pos="5117" userDrawn="1">
          <p15:clr>
            <a:srgbClr val="F26B43"/>
          </p15:clr>
        </p15:guide>
        <p15:guide id="12" pos="6130" userDrawn="1">
          <p15:clr>
            <a:srgbClr val="F26B43"/>
          </p15:clr>
        </p15:guide>
        <p15:guide id="13" pos="6306" userDrawn="1">
          <p15:clr>
            <a:srgbClr val="F26B43"/>
          </p15:clr>
        </p15:guide>
        <p15:guide id="14" pos="7320" userDrawn="1">
          <p15:clr>
            <a:srgbClr val="F26B43"/>
          </p15:clr>
        </p15:guide>
        <p15:guide id="15" orient="horz" userDrawn="1">
          <p15:clr>
            <a:srgbClr val="F26B43"/>
          </p15:clr>
        </p15:guide>
        <p15:guide id="16" orient="horz" pos="4320" userDrawn="1">
          <p15:clr>
            <a:srgbClr val="F26B43"/>
          </p15:clr>
        </p15:guide>
        <p15:guide id="17" orient="horz" pos="527" userDrawn="1">
          <p15:clr>
            <a:srgbClr val="F26B43"/>
          </p15:clr>
        </p15:guide>
        <p15:guide id="18" orient="horz" pos="3640" userDrawn="1">
          <p15:clr>
            <a:srgbClr val="F26B43"/>
          </p15:clr>
        </p15:guide>
        <p15:guide id="19" orient="horz" pos="1434" userDrawn="1">
          <p15:clr>
            <a:srgbClr val="F26B43"/>
          </p15:clr>
        </p15:guide>
        <p15:guide id="20" orient="horz" pos="709" userDrawn="1">
          <p15:clr>
            <a:srgbClr val="F26B43"/>
          </p15:clr>
        </p15:guide>
        <p15:guide id="21"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xml"/><Relationship Id="rId1" Type="http://schemas.openxmlformats.org/officeDocument/2006/relationships/video" Target="https://www.youtube.com/embed/cgcxwyUEM5k?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764F-FD99-14E1-0DA3-89CDEC5D4881}"/>
              </a:ext>
            </a:extLst>
          </p:cNvPr>
          <p:cNvSpPr>
            <a:spLocks noGrp="1"/>
          </p:cNvSpPr>
          <p:nvPr>
            <p:ph type="title"/>
          </p:nvPr>
        </p:nvSpPr>
        <p:spPr/>
        <p:txBody>
          <a:bodyPr/>
          <a:lstStyle/>
          <a:p>
            <a:r>
              <a:rPr lang="da-DK" dirty="0"/>
              <a:t>Økologiens vej</a:t>
            </a:r>
            <a:br>
              <a:rPr lang="da-DK" dirty="0"/>
            </a:br>
            <a:r>
              <a:rPr lang="da-DK" sz="5400" dirty="0"/>
              <a:t>Fra produktion til foodservice</a:t>
            </a:r>
            <a:endParaRPr lang="en-GB" dirty="0"/>
          </a:p>
        </p:txBody>
      </p:sp>
      <p:sp>
        <p:nvSpPr>
          <p:cNvPr id="5" name="Pladsholder til tekst 4">
            <a:extLst>
              <a:ext uri="{FF2B5EF4-FFF2-40B4-BE49-F238E27FC236}">
                <a16:creationId xmlns:a16="http://schemas.microsoft.com/office/drawing/2014/main" id="{0FAB1F66-1897-9BEC-1AEF-37E4B08AFA53}"/>
              </a:ext>
            </a:extLst>
          </p:cNvPr>
          <p:cNvSpPr>
            <a:spLocks noGrp="1"/>
          </p:cNvSpPr>
          <p:nvPr>
            <p:ph type="body" sz="quarter" idx="10"/>
          </p:nvPr>
        </p:nvSpPr>
        <p:spPr>
          <a:xfrm>
            <a:off x="571500" y="4044422"/>
            <a:ext cx="5384800" cy="756617"/>
          </a:xfrm>
        </p:spPr>
        <p:txBody>
          <a:bodyPr/>
          <a:lstStyle/>
          <a:p>
            <a:r>
              <a:rPr lang="da-DK" dirty="0"/>
              <a:t>Hvordan natur, fødevarer og fag hænger sammen.</a:t>
            </a:r>
          </a:p>
          <a:p>
            <a:endParaRPr lang="da-DK" dirty="0"/>
          </a:p>
        </p:txBody>
      </p:sp>
    </p:spTree>
    <p:extLst>
      <p:ext uri="{BB962C8B-B14F-4D97-AF65-F5344CB8AC3E}">
        <p14:creationId xmlns:p14="http://schemas.microsoft.com/office/powerpoint/2010/main" val="2423088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person, tøj, menneske, indendørs&#10;&#10;AI-genereret indhold kan være ukorrekt.">
            <a:extLst>
              <a:ext uri="{FF2B5EF4-FFF2-40B4-BE49-F238E27FC236}">
                <a16:creationId xmlns:a16="http://schemas.microsoft.com/office/drawing/2014/main" id="{1F49E72A-36B3-6161-F6EF-06C2EAFFEC8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1035" r="21035"/>
          <a:stretch>
            <a:fillRect/>
          </a:stretch>
        </p:blipFill>
        <p:spPr/>
      </p:pic>
      <p:sp>
        <p:nvSpPr>
          <p:cNvPr id="3" name="Titel 2">
            <a:extLst>
              <a:ext uri="{FF2B5EF4-FFF2-40B4-BE49-F238E27FC236}">
                <a16:creationId xmlns:a16="http://schemas.microsoft.com/office/drawing/2014/main" id="{A95199DB-57FC-4681-305C-34EFEE4523D2}"/>
              </a:ext>
            </a:extLst>
          </p:cNvPr>
          <p:cNvSpPr>
            <a:spLocks noGrp="1"/>
          </p:cNvSpPr>
          <p:nvPr>
            <p:ph type="title"/>
          </p:nvPr>
        </p:nvSpPr>
        <p:spPr>
          <a:xfrm>
            <a:off x="245890" y="463810"/>
            <a:ext cx="5710410" cy="1311007"/>
          </a:xfrm>
        </p:spPr>
        <p:txBody>
          <a:bodyPr/>
          <a:lstStyle/>
          <a:p>
            <a:r>
              <a:rPr lang="da-DK" dirty="0"/>
              <a:t>Økologi i foodservice og offentlige køkkener</a:t>
            </a:r>
          </a:p>
        </p:txBody>
      </p:sp>
      <p:sp>
        <p:nvSpPr>
          <p:cNvPr id="4" name="Pladsholder til indhold 3">
            <a:extLst>
              <a:ext uri="{FF2B5EF4-FFF2-40B4-BE49-F238E27FC236}">
                <a16:creationId xmlns:a16="http://schemas.microsoft.com/office/drawing/2014/main" id="{A8FE9FA8-637C-174B-CBF3-CAFA9ED20692}"/>
              </a:ext>
            </a:extLst>
          </p:cNvPr>
          <p:cNvSpPr>
            <a:spLocks noGrp="1"/>
          </p:cNvSpPr>
          <p:nvPr>
            <p:ph sz="quarter" idx="13"/>
          </p:nvPr>
        </p:nvSpPr>
        <p:spPr>
          <a:xfrm>
            <a:off x="245890" y="1751314"/>
            <a:ext cx="5710410" cy="3573481"/>
          </a:xfrm>
        </p:spPr>
        <p:txBody>
          <a:bodyPr/>
          <a:lstStyle/>
          <a:p>
            <a:pPr>
              <a:lnSpc>
                <a:spcPts val="1400"/>
              </a:lnSpc>
              <a:spcAft>
                <a:spcPts val="1200"/>
              </a:spcAft>
            </a:pPr>
            <a:r>
              <a:rPr lang="da-DK" b="1" dirty="0">
                <a:solidFill>
                  <a:srgbClr val="005521"/>
                </a:solidFill>
              </a:rPr>
              <a:t>Arbejder med sæson</a:t>
            </a:r>
            <a:br>
              <a:rPr lang="da-DK" dirty="0"/>
            </a:br>
            <a:r>
              <a:rPr lang="da-DK" dirty="0"/>
              <a:t>Råvarer vælges efter årstid, hvilket giver bedre kvalitet og smag</a:t>
            </a:r>
          </a:p>
          <a:p>
            <a:pPr>
              <a:lnSpc>
                <a:spcPts val="1400"/>
              </a:lnSpc>
              <a:spcAft>
                <a:spcPts val="1200"/>
              </a:spcAft>
            </a:pPr>
            <a:r>
              <a:rPr lang="da-DK" b="1" dirty="0">
                <a:solidFill>
                  <a:srgbClr val="005521"/>
                </a:solidFill>
              </a:rPr>
              <a:t>Fokus på mindre madspild</a:t>
            </a:r>
            <a:br>
              <a:rPr lang="da-DK" dirty="0">
                <a:solidFill>
                  <a:srgbClr val="005521"/>
                </a:solidFill>
              </a:rPr>
            </a:br>
            <a:r>
              <a:rPr lang="da-DK" dirty="0"/>
              <a:t>Planlægning, udnyttelse af råvarer og fleksible menuer reducerer spild.</a:t>
            </a:r>
          </a:p>
          <a:p>
            <a:pPr>
              <a:lnSpc>
                <a:spcPts val="1400"/>
              </a:lnSpc>
              <a:spcAft>
                <a:spcPts val="1200"/>
              </a:spcAft>
            </a:pPr>
            <a:r>
              <a:rPr lang="da-DK" b="1" dirty="0">
                <a:solidFill>
                  <a:srgbClr val="005521"/>
                </a:solidFill>
              </a:rPr>
              <a:t>Mere grønt i måltiderne</a:t>
            </a:r>
            <a:br>
              <a:rPr lang="da-DK" dirty="0"/>
            </a:br>
            <a:r>
              <a:rPr lang="da-DK" dirty="0"/>
              <a:t>Økologi understøtter grønnere måltider og nye sammensætninger.</a:t>
            </a:r>
          </a:p>
          <a:p>
            <a:pPr>
              <a:lnSpc>
                <a:spcPts val="1400"/>
              </a:lnSpc>
              <a:spcAft>
                <a:spcPts val="1200"/>
              </a:spcAft>
            </a:pPr>
            <a:r>
              <a:rPr lang="da-DK" b="1" dirty="0">
                <a:solidFill>
                  <a:srgbClr val="005521"/>
                </a:solidFill>
              </a:rPr>
              <a:t>Styrker bæredygtighed og kvalitet</a:t>
            </a:r>
            <a:br>
              <a:rPr lang="da-DK" dirty="0"/>
            </a:br>
            <a:r>
              <a:rPr lang="da-DK" dirty="0"/>
              <a:t>Økologiske valg bidrager til både miljøhensyn og højere faglig kvalitet.</a:t>
            </a:r>
          </a:p>
          <a:p>
            <a:pPr>
              <a:lnSpc>
                <a:spcPts val="1400"/>
              </a:lnSpc>
              <a:spcAft>
                <a:spcPts val="1200"/>
              </a:spcAft>
            </a:pPr>
            <a:r>
              <a:rPr lang="da-DK" b="1" dirty="0">
                <a:solidFill>
                  <a:srgbClr val="005521"/>
                </a:solidFill>
              </a:rPr>
              <a:t>Historier og formidling</a:t>
            </a:r>
            <a:br>
              <a:rPr lang="da-DK" dirty="0"/>
            </a:br>
            <a:r>
              <a:rPr lang="da-DK" dirty="0"/>
              <a:t>Lokale råvarer og producenter giver en stærk fortælling, som gør gæster og forbrugere mere villige til at betale.</a:t>
            </a:r>
          </a:p>
          <a:p>
            <a:pPr>
              <a:lnSpc>
                <a:spcPts val="1400"/>
              </a:lnSpc>
              <a:spcAft>
                <a:spcPts val="1200"/>
              </a:spcAft>
            </a:pPr>
            <a:r>
              <a:rPr lang="da-DK" b="1" dirty="0">
                <a:solidFill>
                  <a:srgbClr val="005521"/>
                </a:solidFill>
              </a:rPr>
              <a:t>Samarbejde i værdikæden</a:t>
            </a:r>
            <a:br>
              <a:rPr lang="da-DK" dirty="0"/>
            </a:br>
            <a:r>
              <a:rPr lang="da-DK" dirty="0"/>
              <a:t>Når køkkener har tæt dialog med leverandører og producenter, bliver historien om </a:t>
            </a:r>
            <a:r>
              <a:rPr lang="da-DK" i="1" dirty="0"/>
              <a:t>fra jord til bord </a:t>
            </a:r>
            <a:r>
              <a:rPr lang="da-DK" dirty="0"/>
              <a:t>tydelig og troværdig.</a:t>
            </a:r>
          </a:p>
          <a:p>
            <a:pPr>
              <a:lnSpc>
                <a:spcPts val="1400"/>
              </a:lnSpc>
              <a:spcAft>
                <a:spcPts val="1200"/>
              </a:spcAft>
            </a:pPr>
            <a:r>
              <a:rPr lang="da-DK" b="1" dirty="0">
                <a:solidFill>
                  <a:srgbClr val="005521"/>
                </a:solidFill>
              </a:rPr>
              <a:t>Økologi som styringsværktøj</a:t>
            </a:r>
            <a:br>
              <a:rPr lang="da-DK" dirty="0">
                <a:solidFill>
                  <a:srgbClr val="005521"/>
                </a:solidFill>
              </a:rPr>
            </a:br>
            <a:r>
              <a:rPr lang="da-DK" dirty="0"/>
              <a:t>Bruges aktivt i planlægning og drift og ikke kun som identitetsmarkør.</a:t>
            </a:r>
          </a:p>
        </p:txBody>
      </p:sp>
      <p:sp>
        <p:nvSpPr>
          <p:cNvPr id="5" name="Pladsholder til tekst 4">
            <a:extLst>
              <a:ext uri="{FF2B5EF4-FFF2-40B4-BE49-F238E27FC236}">
                <a16:creationId xmlns:a16="http://schemas.microsoft.com/office/drawing/2014/main" id="{A7044589-14AC-E97A-E595-398E06DF450B}"/>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2130065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EA60E-116B-ED00-C23D-099475ACE919}"/>
              </a:ext>
            </a:extLst>
          </p:cNvPr>
          <p:cNvSpPr>
            <a:spLocks noGrp="1"/>
          </p:cNvSpPr>
          <p:nvPr>
            <p:ph type="title"/>
          </p:nvPr>
        </p:nvSpPr>
        <p:spPr>
          <a:xfrm>
            <a:off x="6348249" y="333825"/>
            <a:ext cx="5272252" cy="1011499"/>
          </a:xfrm>
        </p:spPr>
        <p:txBody>
          <a:bodyPr anchor="t">
            <a:normAutofit fontScale="90000"/>
          </a:bodyPr>
          <a:lstStyle/>
          <a:p>
            <a:r>
              <a:rPr lang="da-DK" dirty="0"/>
              <a:t>Kommunikation på tværs af værdikæden</a:t>
            </a:r>
            <a:br>
              <a:rPr lang="da-DK" dirty="0"/>
            </a:br>
            <a:endParaRPr lang="da-DK" dirty="0"/>
          </a:p>
        </p:txBody>
      </p:sp>
      <p:pic>
        <p:nvPicPr>
          <p:cNvPr id="13" name="Video 12" descr="Tekst boble">
            <a:extLst>
              <a:ext uri="{FF2B5EF4-FFF2-40B4-BE49-F238E27FC236}">
                <a16:creationId xmlns:a16="http://schemas.microsoft.com/office/drawing/2014/main" id="{DBB824EA-DE3F-19CA-FEFC-9A1DD10D8945}"/>
              </a:ext>
            </a:extLst>
          </p:cNvPr>
          <p:cNvPicPr>
            <a:picLocks noChangeAspect="1"/>
          </p:cNvPicPr>
          <p:nvPr>
            <a:videoFile r:link="rId2"/>
            <p:extLst>
              <p:ext uri="{DAA4B4D4-6D71-4841-9C94-3DE7FCFB9230}">
                <p14:media xmlns:p14="http://schemas.microsoft.com/office/powerpoint/2010/main" r:embed="rId1"/>
              </p:ext>
            </p:extLst>
          </p:nvPr>
        </p:nvPicPr>
        <p:blipFill>
          <a:blip r:embed="rId4">
            <a:duotone>
              <a:schemeClr val="accent1">
                <a:shade val="45000"/>
                <a:satMod val="135000"/>
              </a:schemeClr>
              <a:prstClr val="white"/>
            </a:duotone>
          </a:blip>
          <a:srcRect l="21783" r="28074" b="-1"/>
          <a:stretch>
            <a:fillRect/>
          </a:stretch>
        </p:blipFill>
        <p:spPr>
          <a:xfrm>
            <a:off x="20" y="0"/>
            <a:ext cx="6095980" cy="6857990"/>
          </a:xfrm>
          <a:prstGeom prst="rect">
            <a:avLst/>
          </a:prstGeom>
          <a:solidFill>
            <a:schemeClr val="accent2"/>
          </a:solidFill>
        </p:spPr>
      </p:pic>
      <p:sp>
        <p:nvSpPr>
          <p:cNvPr id="5" name="Titel 1">
            <a:extLst>
              <a:ext uri="{FF2B5EF4-FFF2-40B4-BE49-F238E27FC236}">
                <a16:creationId xmlns:a16="http://schemas.microsoft.com/office/drawing/2014/main" id="{1715B6C6-75C0-2ED2-4132-406F889E97F6}"/>
              </a:ext>
            </a:extLst>
          </p:cNvPr>
          <p:cNvSpPr txBox="1">
            <a:spLocks/>
          </p:cNvSpPr>
          <p:nvPr/>
        </p:nvSpPr>
        <p:spPr>
          <a:xfrm>
            <a:off x="6348249" y="1345324"/>
            <a:ext cx="5272252" cy="1011499"/>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4000" kern="1200" spc="70" baseline="0">
                <a:solidFill>
                  <a:schemeClr val="tx2"/>
                </a:solidFill>
                <a:latin typeface="+mj-lt"/>
                <a:ea typeface="+mj-ea"/>
                <a:cs typeface="+mj-cs"/>
              </a:defRPr>
            </a:lvl1pPr>
          </a:lstStyle>
          <a:p>
            <a:r>
              <a:rPr lang="da-DK" sz="2000" dirty="0"/>
              <a:t>Derfor er dialogen vigtigt</a:t>
            </a:r>
          </a:p>
        </p:txBody>
      </p:sp>
      <p:sp>
        <p:nvSpPr>
          <p:cNvPr id="8" name="Text Placeholder 2">
            <a:extLst>
              <a:ext uri="{FF2B5EF4-FFF2-40B4-BE49-F238E27FC236}">
                <a16:creationId xmlns:a16="http://schemas.microsoft.com/office/drawing/2014/main" id="{B47B304D-5176-6303-739E-6F2283AB804A}"/>
              </a:ext>
            </a:extLst>
          </p:cNvPr>
          <p:cNvSpPr>
            <a:spLocks noGrp="1"/>
          </p:cNvSpPr>
          <p:nvPr>
            <p:ph type="body" sz="quarter" idx="10"/>
          </p:nvPr>
        </p:nvSpPr>
        <p:spPr>
          <a:xfrm>
            <a:off x="6348229" y="1781445"/>
            <a:ext cx="5843751" cy="757237"/>
          </a:xfrm>
        </p:spPr>
        <p:txBody>
          <a:bodyPr/>
          <a:lstStyle/>
          <a:p>
            <a:r>
              <a:rPr lang="da-DK" sz="1400" b="1" dirty="0"/>
              <a:t>Vigtige samarbejdsrelationer:</a:t>
            </a:r>
          </a:p>
          <a:p>
            <a:endParaRPr lang="da-DK" sz="1400" dirty="0"/>
          </a:p>
          <a:p>
            <a:pPr marL="285750" indent="-285750">
              <a:buFont typeface="Courier New" panose="02070309020205020404" pitchFamily="49" charset="0"/>
              <a:buChar char="o"/>
            </a:pPr>
            <a:r>
              <a:rPr lang="da-DK" sz="1400" b="1" dirty="0"/>
              <a:t>Landbrug ↔ forarbejdning</a:t>
            </a:r>
            <a:br>
              <a:rPr lang="da-DK" sz="1400" dirty="0"/>
            </a:br>
            <a:r>
              <a:rPr lang="da-DK" sz="1400" dirty="0"/>
              <a:t>Viden om råvarer, kvalitet og variationer.</a:t>
            </a:r>
          </a:p>
          <a:p>
            <a:endParaRPr lang="da-DK" sz="1400" dirty="0"/>
          </a:p>
          <a:p>
            <a:pPr marL="285750" indent="-285750">
              <a:buFont typeface="Courier New" panose="02070309020205020404" pitchFamily="49" charset="0"/>
              <a:buChar char="o"/>
            </a:pPr>
            <a:r>
              <a:rPr lang="da-DK" sz="1400" b="1" dirty="0"/>
              <a:t>Forarbejdning ↔ køkken</a:t>
            </a:r>
            <a:br>
              <a:rPr lang="da-DK" sz="1400" dirty="0"/>
            </a:br>
            <a:r>
              <a:rPr lang="da-DK" sz="1400" dirty="0"/>
              <a:t>Information om udskæringer, forarbejdning og anvendelse.</a:t>
            </a:r>
          </a:p>
          <a:p>
            <a:endParaRPr lang="da-DK" sz="1400" dirty="0"/>
          </a:p>
          <a:p>
            <a:pPr marL="285750" indent="-285750">
              <a:buFont typeface="Courier New" panose="02070309020205020404" pitchFamily="49" charset="0"/>
              <a:buChar char="o"/>
            </a:pPr>
            <a:r>
              <a:rPr lang="da-DK" sz="1400" b="1" dirty="0"/>
              <a:t>Køkken ↔ gæst/forbruger</a:t>
            </a:r>
            <a:br>
              <a:rPr lang="da-DK" sz="1400" dirty="0"/>
            </a:br>
            <a:r>
              <a:rPr lang="da-DK" sz="1400" dirty="0"/>
              <a:t>Formidling af kvalitet, oprindelse og valg.</a:t>
            </a:r>
          </a:p>
          <a:p>
            <a:pPr marL="285750" indent="-285750">
              <a:buFont typeface="Courier New" panose="02070309020205020404" pitchFamily="49" charset="0"/>
              <a:buChar char="o"/>
            </a:pPr>
            <a:endParaRPr lang="da-DK" sz="1400" b="1" dirty="0"/>
          </a:p>
          <a:p>
            <a:pPr marL="285750" indent="-285750">
              <a:buFont typeface="Courier New" panose="02070309020205020404" pitchFamily="49" charset="0"/>
              <a:buChar char="o"/>
            </a:pPr>
            <a:r>
              <a:rPr lang="da-DK" sz="1400" b="1" dirty="0"/>
              <a:t>Gæst/forbruger ↔ netværk</a:t>
            </a:r>
            <a:br>
              <a:rPr lang="da-DK" sz="1400" b="1" dirty="0"/>
            </a:br>
            <a:r>
              <a:rPr lang="da-DK" sz="1400" dirty="0"/>
              <a:t>Gæster deler gode oplevelser med deres netværk, og anbefalinger skaber tillid og merværdi. Positive oplevelser tiltrækker potentielle kunder/gæster</a:t>
            </a:r>
            <a:endParaRPr lang="da-DK" sz="1400" b="1" dirty="0"/>
          </a:p>
          <a:p>
            <a:endParaRPr lang="da-DK" sz="1400" b="1" dirty="0"/>
          </a:p>
          <a:p>
            <a:r>
              <a:rPr lang="da-DK" sz="1400" b="1" dirty="0"/>
              <a:t>Refleksion:</a:t>
            </a:r>
            <a:endParaRPr lang="da-DK" sz="1400" dirty="0"/>
          </a:p>
          <a:p>
            <a:pPr marL="285750" indent="-285750">
              <a:buFont typeface="Courier New" panose="02070309020205020404" pitchFamily="49" charset="0"/>
              <a:buChar char="o"/>
            </a:pPr>
            <a:r>
              <a:rPr lang="da-DK" sz="1400" dirty="0"/>
              <a:t>Hvilke informationer skal deles mellem fagene?</a:t>
            </a:r>
          </a:p>
          <a:p>
            <a:pPr marL="285750" indent="-285750">
              <a:buFont typeface="Courier New" panose="02070309020205020404" pitchFamily="49" charset="0"/>
              <a:buChar char="o"/>
            </a:pPr>
            <a:r>
              <a:rPr lang="da-DK" sz="1400" dirty="0"/>
              <a:t>Hvor kan der opstå misforståelser?</a:t>
            </a:r>
          </a:p>
          <a:p>
            <a:pPr marL="285750" indent="-285750">
              <a:buFont typeface="Courier New" panose="02070309020205020404" pitchFamily="49" charset="0"/>
              <a:buChar char="o"/>
            </a:pPr>
            <a:r>
              <a:rPr lang="da-DK" sz="1400" dirty="0"/>
              <a:t>Hvordan kan bedre dialog forbedre kvaliteten?</a:t>
            </a:r>
          </a:p>
          <a:p>
            <a:endParaRPr lang="en-US" dirty="0"/>
          </a:p>
        </p:txBody>
      </p:sp>
    </p:spTree>
    <p:extLst>
      <p:ext uri="{BB962C8B-B14F-4D97-AF65-F5344CB8AC3E}">
        <p14:creationId xmlns:p14="http://schemas.microsoft.com/office/powerpoint/2010/main" val="363260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mute="1">
                <p:cTn id="12" repeatCount="indefinite" fill="hold" display="0">
                  <p:stCondLst>
                    <p:cond delay="indefinite"/>
                  </p:stCondLst>
                </p:cTn>
                <p:tgtEl>
                  <p:spTgt spid="1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Neon, lyserød spørgsmålstegn">
            <a:extLst>
              <a:ext uri="{FF2B5EF4-FFF2-40B4-BE49-F238E27FC236}">
                <a16:creationId xmlns:a16="http://schemas.microsoft.com/office/drawing/2014/main" id="{0E304A89-A55E-1EBA-9BAE-96D23799E520}"/>
              </a:ext>
            </a:extLst>
          </p:cNvPr>
          <p:cNvPicPr>
            <a:picLocks noChangeAspect="1"/>
          </p:cNvPicPr>
          <p:nvPr>
            <a:videoFile r:link="rId2"/>
            <p:extLst>
              <p:ext uri="{DAA4B4D4-6D71-4841-9C94-3DE7FCFB9230}">
                <p14:media xmlns:p14="http://schemas.microsoft.com/office/powerpoint/2010/main" r:embed="rId1"/>
              </p:ext>
            </p:extLst>
          </p:nvPr>
        </p:nvPicPr>
        <p:blipFill>
          <a:blip r:embed="rId4">
            <a:duotone>
              <a:prstClr val="black"/>
              <a:schemeClr val="accent2">
                <a:tint val="45000"/>
                <a:satMod val="400000"/>
              </a:schemeClr>
            </a:duotone>
          </a:blip>
          <a:srcRect l="26153" r="23704" b="-1"/>
          <a:stretch>
            <a:fillRect/>
          </a:stretch>
        </p:blipFill>
        <p:spPr>
          <a:xfrm>
            <a:off x="6078624" y="0"/>
            <a:ext cx="6113376" cy="6858000"/>
          </a:xfrm>
          <a:prstGeom prst="rect">
            <a:avLst/>
          </a:prstGeom>
          <a:noFill/>
        </p:spPr>
      </p:pic>
      <p:sp>
        <p:nvSpPr>
          <p:cNvPr id="2" name="Titel 1">
            <a:extLst>
              <a:ext uri="{FF2B5EF4-FFF2-40B4-BE49-F238E27FC236}">
                <a16:creationId xmlns:a16="http://schemas.microsoft.com/office/drawing/2014/main" id="{2FAC64E6-5022-CCFB-8669-A56B7DFEB308}"/>
              </a:ext>
            </a:extLst>
          </p:cNvPr>
          <p:cNvSpPr>
            <a:spLocks noGrp="1"/>
          </p:cNvSpPr>
          <p:nvPr>
            <p:ph type="title"/>
          </p:nvPr>
        </p:nvSpPr>
        <p:spPr>
          <a:xfrm>
            <a:off x="0" y="2169165"/>
            <a:ext cx="6235700" cy="2519670"/>
          </a:xfrm>
        </p:spPr>
        <p:txBody>
          <a:bodyPr anchor="t">
            <a:normAutofit fontScale="90000"/>
          </a:bodyPr>
          <a:lstStyle/>
          <a:p>
            <a:pPr algn="ctr"/>
            <a:r>
              <a:rPr lang="da-DK" sz="8000" dirty="0"/>
              <a:t>Refleksion &amp; spørgsmål</a:t>
            </a:r>
          </a:p>
        </p:txBody>
      </p:sp>
      <p:sp>
        <p:nvSpPr>
          <p:cNvPr id="15" name="Text Placeholder 4">
            <a:extLst>
              <a:ext uri="{FF2B5EF4-FFF2-40B4-BE49-F238E27FC236}">
                <a16:creationId xmlns:a16="http://schemas.microsoft.com/office/drawing/2014/main" id="{F252D1BC-6B3A-12F3-D46D-3BCB77F9A2FA}"/>
              </a:ext>
            </a:extLst>
          </p:cNvPr>
          <p:cNvSpPr>
            <a:spLocks noGrp="1"/>
          </p:cNvSpPr>
          <p:nvPr>
            <p:ph type="body" sz="quarter" idx="11"/>
          </p:nvPr>
        </p:nvSpPr>
        <p:spPr>
          <a:xfrm>
            <a:off x="10857360" y="5991228"/>
            <a:ext cx="763139" cy="433784"/>
          </a:xfrm>
        </p:spPr>
        <p:txBody>
          <a:bodyPr/>
          <a:lstStyle/>
          <a:p>
            <a:endParaRPr lang="en-US"/>
          </a:p>
        </p:txBody>
      </p:sp>
    </p:spTree>
    <p:extLst>
      <p:ext uri="{BB962C8B-B14F-4D97-AF65-F5344CB8AC3E}">
        <p14:creationId xmlns:p14="http://schemas.microsoft.com/office/powerpoint/2010/main" val="127703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132D1C-01D5-87D2-B313-4619D53644F5}"/>
              </a:ext>
            </a:extLst>
          </p:cNvPr>
          <p:cNvSpPr>
            <a:spLocks noGrp="1"/>
          </p:cNvSpPr>
          <p:nvPr>
            <p:ph type="title"/>
          </p:nvPr>
        </p:nvSpPr>
        <p:spPr>
          <a:xfrm>
            <a:off x="571499" y="649705"/>
            <a:ext cx="11049001" cy="1377727"/>
          </a:xfrm>
        </p:spPr>
        <p:txBody>
          <a:bodyPr anchor="t">
            <a:normAutofit/>
          </a:bodyPr>
          <a:lstStyle/>
          <a:p>
            <a:pPr algn="ctr"/>
            <a:r>
              <a:rPr lang="da-DK" sz="6000" dirty="0"/>
              <a:t>Myter om økologi</a:t>
            </a:r>
            <a:br>
              <a:rPr lang="da-DK" sz="5400" dirty="0"/>
            </a:br>
            <a:r>
              <a:rPr lang="da-DK" sz="3600" dirty="0"/>
              <a:t>Hvad tror I er rigtigt?</a:t>
            </a:r>
            <a:endParaRPr lang="da-DK" sz="5400" dirty="0"/>
          </a:p>
        </p:txBody>
      </p:sp>
      <p:graphicFrame>
        <p:nvGraphicFramePr>
          <p:cNvPr id="6" name="Pladsholder til indhold 5" descr="Basic Timeline">
            <a:extLst>
              <a:ext uri="{FF2B5EF4-FFF2-40B4-BE49-F238E27FC236}">
                <a16:creationId xmlns:a16="http://schemas.microsoft.com/office/drawing/2014/main" id="{011B0994-20C5-4E57-56C0-1E6563FFCCF1}"/>
              </a:ext>
            </a:extLst>
          </p:cNvPr>
          <p:cNvGraphicFramePr>
            <a:graphicFrameLocks noGrp="1"/>
          </p:cNvGraphicFramePr>
          <p:nvPr>
            <p:ph sz="quarter" idx="11"/>
            <p:extLst>
              <p:ext uri="{D42A27DB-BD31-4B8C-83A1-F6EECF244321}">
                <p14:modId xmlns:p14="http://schemas.microsoft.com/office/powerpoint/2010/main" val="1357242065"/>
              </p:ext>
              <p:ext uri="{E7BDC344-281C-4309-B0C6-D0EE65EED2A8}">
                <p202:designPr xmlns:p202="http://schemas.microsoft.com/office/powerpoint/2020/02/main">
                  <p202:designTagLst>
                    <p202:designTag name="ARCH:1:CLS" val="SmartArt"/>
                    <p202:designTag name="ARCH:1:VSVAR" val="Timeline"/>
                  </p202:designTagLst>
                </p202:designPr>
              </p:ext>
            </p:extLst>
          </p:nvPr>
        </p:nvGraphicFramePr>
        <p:xfrm>
          <a:off x="571499" y="2276475"/>
          <a:ext cx="11049001" cy="3502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3798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E6F01D0-491C-D82F-C5AC-DA2AFFD1F08F}"/>
              </a:ext>
            </a:extLst>
          </p:cNvPr>
          <p:cNvSpPr>
            <a:spLocks noGrp="1"/>
          </p:cNvSpPr>
          <p:nvPr>
            <p:ph type="title"/>
          </p:nvPr>
        </p:nvSpPr>
        <p:spPr>
          <a:xfrm>
            <a:off x="439153" y="523792"/>
            <a:ext cx="5384800" cy="1046440"/>
          </a:xfrm>
        </p:spPr>
        <p:txBody>
          <a:bodyPr/>
          <a:lstStyle/>
          <a:p>
            <a:r>
              <a:rPr lang="da-DK" dirty="0"/>
              <a:t>Hvad er økologi?</a:t>
            </a:r>
          </a:p>
        </p:txBody>
      </p:sp>
      <p:sp>
        <p:nvSpPr>
          <p:cNvPr id="4" name="Pladsholder til indhold 3">
            <a:extLst>
              <a:ext uri="{FF2B5EF4-FFF2-40B4-BE49-F238E27FC236}">
                <a16:creationId xmlns:a16="http://schemas.microsoft.com/office/drawing/2014/main" id="{E05131F0-AEDD-7571-2218-371AF57AFF11}"/>
              </a:ext>
            </a:extLst>
          </p:cNvPr>
          <p:cNvSpPr>
            <a:spLocks noGrp="1"/>
          </p:cNvSpPr>
          <p:nvPr>
            <p:ph sz="quarter" idx="13"/>
          </p:nvPr>
        </p:nvSpPr>
        <p:spPr>
          <a:xfrm>
            <a:off x="439153" y="1256354"/>
            <a:ext cx="5384800" cy="3502025"/>
          </a:xfrm>
        </p:spPr>
        <p:txBody>
          <a:bodyPr/>
          <a:lstStyle/>
          <a:p>
            <a:r>
              <a:rPr lang="da-DK" sz="1400" dirty="0">
                <a:solidFill>
                  <a:srgbClr val="005521"/>
                </a:solidFill>
              </a:rPr>
              <a:t>Fokus på at bevare og forbedre jordens frugtbarhed.</a:t>
            </a:r>
          </a:p>
          <a:p>
            <a:r>
              <a:rPr lang="da-DK" sz="1400" dirty="0">
                <a:solidFill>
                  <a:srgbClr val="005521"/>
                </a:solidFill>
              </a:rPr>
              <a:t>Kunstgødning og kunstige pesticider anvendes ikke.</a:t>
            </a:r>
          </a:p>
          <a:p>
            <a:r>
              <a:rPr lang="da-DK" sz="1400" dirty="0">
                <a:solidFill>
                  <a:srgbClr val="005521"/>
                </a:solidFill>
              </a:rPr>
              <a:t>Husdyrene skal have mulighed for at udøve deres naturlige adfærd.</a:t>
            </a:r>
          </a:p>
          <a:p>
            <a:r>
              <a:rPr lang="da-DK" sz="1400" dirty="0">
                <a:solidFill>
                  <a:srgbClr val="005521"/>
                </a:solidFill>
              </a:rPr>
              <a:t>Husdyrene har god plads i staldene.</a:t>
            </a:r>
          </a:p>
          <a:p>
            <a:r>
              <a:rPr lang="da-DK" sz="1400" dirty="0">
                <a:solidFill>
                  <a:srgbClr val="005521"/>
                </a:solidFill>
              </a:rPr>
              <a:t>Husdyr skal kunne komme ud i det fri – på græsmarker, i hønsegårde mv.</a:t>
            </a:r>
          </a:p>
          <a:p>
            <a:r>
              <a:rPr lang="da-DK" sz="1400" dirty="0">
                <a:solidFill>
                  <a:srgbClr val="005521"/>
                </a:solidFill>
              </a:rPr>
              <a:t>En række indgreb på husdyr ikke er tilladt, fx klipning af haler hos grise.</a:t>
            </a:r>
          </a:p>
          <a:p>
            <a:r>
              <a:rPr lang="da-DK" sz="1400" dirty="0">
                <a:solidFill>
                  <a:srgbClr val="005521"/>
                </a:solidFill>
              </a:rPr>
              <a:t>Meget restriktive regler for brug af medicin til husdyr.</a:t>
            </a:r>
          </a:p>
          <a:p>
            <a:r>
              <a:rPr lang="da-DK" sz="1400" dirty="0">
                <a:solidFill>
                  <a:srgbClr val="005521"/>
                </a:solidFill>
              </a:rPr>
              <a:t>Genmodificerede planter og mikroorganismer (GMO) anvendes ikke.</a:t>
            </a:r>
          </a:p>
          <a:p>
            <a:r>
              <a:rPr lang="da-DK" sz="1400" dirty="0">
                <a:solidFill>
                  <a:srgbClr val="005521"/>
                </a:solidFill>
              </a:rPr>
              <a:t>Brug af færrest mulige tilsætningsstoffer ved forarbejdning af økologiske fødevarer.</a:t>
            </a:r>
          </a:p>
          <a:p>
            <a:endParaRPr lang="da-DK" dirty="0"/>
          </a:p>
        </p:txBody>
      </p:sp>
      <p:sp>
        <p:nvSpPr>
          <p:cNvPr id="5" name="Pladsholder til tekst 4">
            <a:extLst>
              <a:ext uri="{FF2B5EF4-FFF2-40B4-BE49-F238E27FC236}">
                <a16:creationId xmlns:a16="http://schemas.microsoft.com/office/drawing/2014/main" id="{580E368C-501E-C8CF-A41B-40EA7FDC70BD}"/>
              </a:ext>
            </a:extLst>
          </p:cNvPr>
          <p:cNvSpPr>
            <a:spLocks noGrp="1"/>
          </p:cNvSpPr>
          <p:nvPr>
            <p:ph type="body" sz="quarter" idx="11"/>
          </p:nvPr>
        </p:nvSpPr>
        <p:spPr/>
        <p:txBody>
          <a:bodyPr/>
          <a:lstStyle/>
          <a:p>
            <a:endParaRPr lang="da-DK"/>
          </a:p>
        </p:txBody>
      </p:sp>
      <p:sp>
        <p:nvSpPr>
          <p:cNvPr id="6" name="Tekstfelt 5">
            <a:extLst>
              <a:ext uri="{FF2B5EF4-FFF2-40B4-BE49-F238E27FC236}">
                <a16:creationId xmlns:a16="http://schemas.microsoft.com/office/drawing/2014/main" id="{0FBEFA2F-45A7-BE50-B1EA-291EBE92BAEF}"/>
              </a:ext>
            </a:extLst>
          </p:cNvPr>
          <p:cNvSpPr txBox="1"/>
          <p:nvPr/>
        </p:nvSpPr>
        <p:spPr>
          <a:xfrm>
            <a:off x="0" y="6534338"/>
            <a:ext cx="5517148" cy="261610"/>
          </a:xfrm>
          <a:prstGeom prst="rect">
            <a:avLst/>
          </a:prstGeom>
          <a:noFill/>
        </p:spPr>
        <p:txBody>
          <a:bodyPr wrap="square" rtlCol="0">
            <a:spAutoFit/>
          </a:bodyPr>
          <a:lstStyle/>
          <a:p>
            <a:r>
              <a:rPr lang="da-DK" sz="1100" dirty="0">
                <a:solidFill>
                  <a:schemeClr val="accent4"/>
                </a:solidFill>
              </a:rPr>
              <a:t>Kilde: Landbrug &amp; Fødevarer: https://lf.dk/viden-om/oekologi/fakta-om-oekologi/</a:t>
            </a:r>
          </a:p>
        </p:txBody>
      </p:sp>
      <p:pic>
        <p:nvPicPr>
          <p:cNvPr id="18" name="Pladsholder til billede 17">
            <a:extLst>
              <a:ext uri="{FF2B5EF4-FFF2-40B4-BE49-F238E27FC236}">
                <a16:creationId xmlns:a16="http://schemas.microsoft.com/office/drawing/2014/main" id="{E892BCCD-5B8E-D78A-A012-104CDD1C28F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1035" r="21035"/>
          <a:stretch>
            <a:fillRect/>
          </a:stretch>
        </p:blipFill>
        <p:spPr/>
      </p:pic>
    </p:spTree>
    <p:extLst>
      <p:ext uri="{BB962C8B-B14F-4D97-AF65-F5344CB8AC3E}">
        <p14:creationId xmlns:p14="http://schemas.microsoft.com/office/powerpoint/2010/main" val="149257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Fugleperspektiv på en persons hånd plante">
            <a:extLst>
              <a:ext uri="{FF2B5EF4-FFF2-40B4-BE49-F238E27FC236}">
                <a16:creationId xmlns:a16="http://schemas.microsoft.com/office/drawing/2014/main" id="{90F09D15-D3E8-0D1E-62D0-85BD8A60645A}"/>
              </a:ext>
            </a:extLst>
          </p:cNvPr>
          <p:cNvPicPr>
            <a:picLocks noChangeAspect="1"/>
          </p:cNvPicPr>
          <p:nvPr/>
        </p:nvPicPr>
        <p:blipFill>
          <a:blip r:embed="rId2"/>
          <a:srcRect l="42027" r="-1" b="-1"/>
          <a:stretch>
            <a:fillRect/>
          </a:stretch>
        </p:blipFill>
        <p:spPr>
          <a:xfrm>
            <a:off x="6235700" y="10"/>
            <a:ext cx="5956300" cy="6857990"/>
          </a:xfrm>
          <a:prstGeom prst="rect">
            <a:avLst/>
          </a:prstGeom>
          <a:noFill/>
        </p:spPr>
      </p:pic>
      <p:sp>
        <p:nvSpPr>
          <p:cNvPr id="2" name="Titel 1">
            <a:extLst>
              <a:ext uri="{FF2B5EF4-FFF2-40B4-BE49-F238E27FC236}">
                <a16:creationId xmlns:a16="http://schemas.microsoft.com/office/drawing/2014/main" id="{441E7FD0-6C34-27AA-3072-AFC7545FAAE6}"/>
              </a:ext>
            </a:extLst>
          </p:cNvPr>
          <p:cNvSpPr>
            <a:spLocks noGrp="1"/>
          </p:cNvSpPr>
          <p:nvPr>
            <p:ph type="title"/>
          </p:nvPr>
        </p:nvSpPr>
        <p:spPr>
          <a:xfrm>
            <a:off x="356870" y="267653"/>
            <a:ext cx="5384801" cy="1046440"/>
          </a:xfrm>
        </p:spPr>
        <p:txBody>
          <a:bodyPr anchor="t">
            <a:normAutofit/>
          </a:bodyPr>
          <a:lstStyle/>
          <a:p>
            <a:r>
              <a:rPr lang="da-DK" sz="3600" dirty="0"/>
              <a:t>De fire økologiske principper</a:t>
            </a:r>
          </a:p>
        </p:txBody>
      </p:sp>
      <p:sp>
        <p:nvSpPr>
          <p:cNvPr id="19" name="Content Placeholder 3">
            <a:extLst>
              <a:ext uri="{FF2B5EF4-FFF2-40B4-BE49-F238E27FC236}">
                <a16:creationId xmlns:a16="http://schemas.microsoft.com/office/drawing/2014/main" id="{5687FFC4-F851-8FC1-9511-14C5D2819DE7}"/>
              </a:ext>
            </a:extLst>
          </p:cNvPr>
          <p:cNvSpPr>
            <a:spLocks noGrp="1"/>
          </p:cNvSpPr>
          <p:nvPr>
            <p:ph sz="quarter" idx="13"/>
          </p:nvPr>
        </p:nvSpPr>
        <p:spPr>
          <a:xfrm>
            <a:off x="73229" y="1245081"/>
            <a:ext cx="5956300" cy="5027613"/>
          </a:xfrm>
        </p:spPr>
        <p:txBody>
          <a:bodyPr/>
          <a:lstStyle/>
          <a:p>
            <a:r>
              <a:rPr lang="da-DK" sz="1400" b="1" dirty="0">
                <a:solidFill>
                  <a:srgbClr val="005521"/>
                </a:solidFill>
              </a:rPr>
              <a:t>Sundhedsprincippet</a:t>
            </a:r>
            <a:br>
              <a:rPr lang="da-DK" sz="1400" dirty="0"/>
            </a:br>
            <a:r>
              <a:rPr lang="da-DK" sz="1100" dirty="0"/>
              <a:t>Økologisk jordbrug arbejder for at opretholde og forbedre jordens, planternes, dyrenes, menneskenes og planetens sundhed. For at sikre den bedste sundhed, undlader man i økologien at bruge kemiske plantebeskyttelsesmidler og begrænse brugen af medicin og tilsætningsstoffer mest muligt.</a:t>
            </a:r>
          </a:p>
          <a:p>
            <a:r>
              <a:rPr lang="da-DK" sz="1400" b="1" dirty="0">
                <a:solidFill>
                  <a:srgbClr val="005521"/>
                </a:solidFill>
              </a:rPr>
              <a:t>Kredsløbsprincippet</a:t>
            </a:r>
            <a:br>
              <a:rPr lang="da-DK" sz="1400" dirty="0"/>
            </a:br>
            <a:r>
              <a:rPr lang="da-DK" sz="1100" dirty="0"/>
              <a:t>Økologisk jordbrug bygger på de levende økologiske systemer og naturlige kredsløb. Genbrug og recirkulering er højt prioriteret, og sparsomme ressourcer, der tilføres udefra, begrænses mest muligt. </a:t>
            </a:r>
          </a:p>
          <a:p>
            <a:r>
              <a:rPr lang="da-DK" sz="1400" b="1" dirty="0">
                <a:solidFill>
                  <a:srgbClr val="005521"/>
                </a:solidFill>
              </a:rPr>
              <a:t>Retfærdighedsprincippet</a:t>
            </a:r>
            <a:br>
              <a:rPr lang="da-DK" sz="1400" dirty="0"/>
            </a:br>
            <a:r>
              <a:rPr lang="da-DK" sz="1100" dirty="0"/>
              <a:t>Økologisk jordbrug bygger på forhold, der sikrer retfærdighed med hensyn til det fælles miljø og livsmuligheder for både mennesker og. Det betyder bl.a. at dyr skal tilbydes forhold og livsmuligheder, der er i overensstemmelse med deres fysiologi og naturlige adfærd.</a:t>
            </a:r>
          </a:p>
          <a:p>
            <a:r>
              <a:rPr lang="da-DK" sz="1400" b="1" dirty="0">
                <a:solidFill>
                  <a:srgbClr val="005521"/>
                </a:solidFill>
              </a:rPr>
              <a:t>Forsigtighedsprincippet</a:t>
            </a:r>
            <a:br>
              <a:rPr lang="da-DK" sz="1400" dirty="0"/>
            </a:br>
            <a:r>
              <a:rPr lang="da-DK" sz="1100" dirty="0"/>
              <a:t>Økologisk jordbrug bør drives på en forsigtig og ansvarlig måde for at tage vare på miljøet og beskytte nuværende og fremtidige generationers sundhed og trivsel. Derfor undgår man at anvende risikofyldte input i produktionen, eller teknologier der kan have uforudsigelige konsekvenser som f.eks. genteknologi</a:t>
            </a:r>
            <a:br>
              <a:rPr lang="da-DK" dirty="0"/>
            </a:br>
            <a:endParaRPr lang="da-DK" dirty="0"/>
          </a:p>
        </p:txBody>
      </p:sp>
      <p:sp>
        <p:nvSpPr>
          <p:cNvPr id="12" name="Text Placeholder 4">
            <a:extLst>
              <a:ext uri="{FF2B5EF4-FFF2-40B4-BE49-F238E27FC236}">
                <a16:creationId xmlns:a16="http://schemas.microsoft.com/office/drawing/2014/main" id="{F3C4CB6A-DEDB-BFB3-86B2-6A4041ADD29E}"/>
              </a:ext>
            </a:extLst>
          </p:cNvPr>
          <p:cNvSpPr>
            <a:spLocks noGrp="1"/>
          </p:cNvSpPr>
          <p:nvPr>
            <p:ph type="body" sz="quarter" idx="11"/>
          </p:nvPr>
        </p:nvSpPr>
        <p:spPr>
          <a:xfrm>
            <a:off x="10857360" y="5991228"/>
            <a:ext cx="763139" cy="433784"/>
          </a:xfrm>
        </p:spPr>
        <p:txBody>
          <a:bodyPr/>
          <a:lstStyle/>
          <a:p>
            <a:endParaRPr lang="en-US"/>
          </a:p>
        </p:txBody>
      </p:sp>
      <p:sp>
        <p:nvSpPr>
          <p:cNvPr id="3" name="Tekstfelt 2">
            <a:extLst>
              <a:ext uri="{FF2B5EF4-FFF2-40B4-BE49-F238E27FC236}">
                <a16:creationId xmlns:a16="http://schemas.microsoft.com/office/drawing/2014/main" id="{C6F5564A-7F0E-26D9-500E-99CD890EE70A}"/>
              </a:ext>
            </a:extLst>
          </p:cNvPr>
          <p:cNvSpPr txBox="1"/>
          <p:nvPr/>
        </p:nvSpPr>
        <p:spPr>
          <a:xfrm>
            <a:off x="73229" y="6590347"/>
            <a:ext cx="6235700" cy="230832"/>
          </a:xfrm>
          <a:prstGeom prst="rect">
            <a:avLst/>
          </a:prstGeom>
          <a:noFill/>
        </p:spPr>
        <p:txBody>
          <a:bodyPr wrap="square" rtlCol="0">
            <a:spAutoFit/>
          </a:bodyPr>
          <a:lstStyle/>
          <a:p>
            <a:r>
              <a:rPr lang="da-DK" sz="900" dirty="0">
                <a:solidFill>
                  <a:schemeClr val="accent4"/>
                </a:solidFill>
              </a:rPr>
              <a:t>Kilde: ØKO-Portalen: https://okoportalen.lf.dk/regler-vaerdier-og-politik/oekologiens-vaerdier-og-principper/</a:t>
            </a:r>
          </a:p>
        </p:txBody>
      </p:sp>
    </p:spTree>
    <p:extLst>
      <p:ext uri="{BB962C8B-B14F-4D97-AF65-F5344CB8AC3E}">
        <p14:creationId xmlns:p14="http://schemas.microsoft.com/office/powerpoint/2010/main" val="4085812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er 3" title="Kender du kredsløbsprincippet?">
            <a:hlinkClick r:id="" action="ppaction://media"/>
            <a:extLst>
              <a:ext uri="{FF2B5EF4-FFF2-40B4-BE49-F238E27FC236}">
                <a16:creationId xmlns:a16="http://schemas.microsoft.com/office/drawing/2014/main" id="{C39235AE-BE08-2D2F-D974-F95252FDDB22}"/>
              </a:ext>
            </a:extLst>
          </p:cNvPr>
          <p:cNvPicPr>
            <a:picLocks noRot="1" noChangeAspect="1"/>
          </p:cNvPicPr>
          <p:nvPr>
            <a:videoFile r:link="rId1"/>
          </p:nvPr>
        </p:nvPicPr>
        <p:blipFill>
          <a:blip r:embed="rId3"/>
          <a:stretch>
            <a:fillRect/>
          </a:stretch>
        </p:blipFill>
        <p:spPr>
          <a:xfrm>
            <a:off x="2772403" y="2669348"/>
            <a:ext cx="6402077" cy="3617173"/>
          </a:xfrm>
          <a:prstGeom prst="rect">
            <a:avLst/>
          </a:prstGeom>
          <a:noFill/>
        </p:spPr>
      </p:pic>
      <p:sp>
        <p:nvSpPr>
          <p:cNvPr id="2" name="Titel 1">
            <a:extLst>
              <a:ext uri="{FF2B5EF4-FFF2-40B4-BE49-F238E27FC236}">
                <a16:creationId xmlns:a16="http://schemas.microsoft.com/office/drawing/2014/main" id="{2A39EA23-287C-A796-C342-779406DF5787}"/>
              </a:ext>
            </a:extLst>
          </p:cNvPr>
          <p:cNvSpPr>
            <a:spLocks noGrp="1"/>
          </p:cNvSpPr>
          <p:nvPr>
            <p:ph type="title"/>
          </p:nvPr>
        </p:nvSpPr>
        <p:spPr>
          <a:xfrm>
            <a:off x="571499" y="432988"/>
            <a:ext cx="11049000" cy="2354491"/>
          </a:xfrm>
        </p:spPr>
        <p:txBody>
          <a:bodyPr anchor="t">
            <a:normAutofit/>
          </a:bodyPr>
          <a:lstStyle/>
          <a:p>
            <a:pPr algn="ctr"/>
            <a:r>
              <a:rPr lang="da-DK" dirty="0"/>
              <a:t>Det økologiske kredsløb</a:t>
            </a:r>
          </a:p>
        </p:txBody>
      </p:sp>
      <p:sp>
        <p:nvSpPr>
          <p:cNvPr id="11" name="Text Placeholder 4">
            <a:extLst>
              <a:ext uri="{FF2B5EF4-FFF2-40B4-BE49-F238E27FC236}">
                <a16:creationId xmlns:a16="http://schemas.microsoft.com/office/drawing/2014/main" id="{BA3CA9C2-C6CE-CC45-FD2E-C7E1A5A9D1D7}"/>
              </a:ext>
            </a:extLst>
          </p:cNvPr>
          <p:cNvSpPr>
            <a:spLocks noGrp="1"/>
          </p:cNvSpPr>
          <p:nvPr>
            <p:ph type="body" sz="quarter" idx="12"/>
          </p:nvPr>
        </p:nvSpPr>
        <p:spPr>
          <a:xfrm>
            <a:off x="10857360" y="6208120"/>
            <a:ext cx="763139" cy="433784"/>
          </a:xfrm>
        </p:spPr>
        <p:txBody>
          <a:bodyPr/>
          <a:lstStyle/>
          <a:p>
            <a:endParaRPr lang="en-US" dirty="0"/>
          </a:p>
        </p:txBody>
      </p:sp>
      <p:sp>
        <p:nvSpPr>
          <p:cNvPr id="5" name="Tekstfelt 4">
            <a:extLst>
              <a:ext uri="{FF2B5EF4-FFF2-40B4-BE49-F238E27FC236}">
                <a16:creationId xmlns:a16="http://schemas.microsoft.com/office/drawing/2014/main" id="{C1848925-3243-DD46-4955-492CB47E8EE0}"/>
              </a:ext>
            </a:extLst>
          </p:cNvPr>
          <p:cNvSpPr txBox="1"/>
          <p:nvPr/>
        </p:nvSpPr>
        <p:spPr>
          <a:xfrm>
            <a:off x="225792" y="6449224"/>
            <a:ext cx="7617727" cy="276999"/>
          </a:xfrm>
          <a:prstGeom prst="rect">
            <a:avLst/>
          </a:prstGeom>
          <a:noFill/>
        </p:spPr>
        <p:txBody>
          <a:bodyPr wrap="square" rtlCol="0">
            <a:spAutoFit/>
          </a:bodyPr>
          <a:lstStyle/>
          <a:p>
            <a:r>
              <a:rPr lang="da-DK" sz="1200" dirty="0">
                <a:solidFill>
                  <a:schemeClr val="accent4"/>
                </a:solidFill>
              </a:rPr>
              <a:t>Kilde: Innovationscenter for Økologisk Landbrug https://www.youtube.com/watch?v=cgcxwyUEM5k</a:t>
            </a:r>
          </a:p>
        </p:txBody>
      </p:sp>
    </p:spTree>
    <p:extLst>
      <p:ext uri="{BB962C8B-B14F-4D97-AF65-F5344CB8AC3E}">
        <p14:creationId xmlns:p14="http://schemas.microsoft.com/office/powerpoint/2010/main" val="36391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a:extLst>
              <a:ext uri="{FF2B5EF4-FFF2-40B4-BE49-F238E27FC236}">
                <a16:creationId xmlns:a16="http://schemas.microsoft.com/office/drawing/2014/main" id="{7724AE5D-3E18-43F6-6FDA-9011B8008E1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1069" r="21069"/>
          <a:stretch/>
        </p:blipFill>
        <p:spPr/>
      </p:pic>
      <p:sp>
        <p:nvSpPr>
          <p:cNvPr id="3" name="Titel 2">
            <a:extLst>
              <a:ext uri="{FF2B5EF4-FFF2-40B4-BE49-F238E27FC236}">
                <a16:creationId xmlns:a16="http://schemas.microsoft.com/office/drawing/2014/main" id="{3380A126-1941-9E77-FB46-C4273A3A084E}"/>
              </a:ext>
            </a:extLst>
          </p:cNvPr>
          <p:cNvSpPr>
            <a:spLocks noGrp="1"/>
          </p:cNvSpPr>
          <p:nvPr>
            <p:ph type="title"/>
          </p:nvPr>
        </p:nvSpPr>
        <p:spPr/>
        <p:txBody>
          <a:bodyPr/>
          <a:lstStyle/>
          <a:p>
            <a:r>
              <a:rPr lang="da-DK" dirty="0"/>
              <a:t>Regler og kontrol</a:t>
            </a:r>
          </a:p>
        </p:txBody>
      </p:sp>
      <p:sp>
        <p:nvSpPr>
          <p:cNvPr id="4" name="Pladsholder til indhold 3">
            <a:extLst>
              <a:ext uri="{FF2B5EF4-FFF2-40B4-BE49-F238E27FC236}">
                <a16:creationId xmlns:a16="http://schemas.microsoft.com/office/drawing/2014/main" id="{E38128EA-E2D7-062A-2BB2-BADD84FEEFE4}"/>
              </a:ext>
            </a:extLst>
          </p:cNvPr>
          <p:cNvSpPr>
            <a:spLocks noGrp="1"/>
          </p:cNvSpPr>
          <p:nvPr>
            <p:ph sz="quarter" idx="13"/>
          </p:nvPr>
        </p:nvSpPr>
        <p:spPr>
          <a:xfrm>
            <a:off x="431800" y="1883053"/>
            <a:ext cx="5524500" cy="3502025"/>
          </a:xfrm>
        </p:spPr>
        <p:txBody>
          <a:bodyPr/>
          <a:lstStyle/>
          <a:p>
            <a:pPr marL="0" indent="0">
              <a:buNone/>
            </a:pPr>
            <a:r>
              <a:rPr lang="da-DK" b="1" dirty="0">
                <a:solidFill>
                  <a:srgbClr val="005521"/>
                </a:solidFill>
              </a:rPr>
              <a:t>Økologi er reguleret efter EU-regler og dansk lovgivning.</a:t>
            </a:r>
          </a:p>
          <a:p>
            <a:pPr lvl="1"/>
            <a:r>
              <a:rPr lang="da-DK" i="1" dirty="0"/>
              <a:t>Den økologiske produktion og handel er grundlæggende reguleret af EU-lovgivning. Dertil kommer en særlig dansk økologilov samt brancheanbefalinger.</a:t>
            </a:r>
          </a:p>
          <a:p>
            <a:pPr marL="0" indent="0">
              <a:buNone/>
            </a:pPr>
            <a:r>
              <a:rPr lang="da-DK" b="1" dirty="0">
                <a:solidFill>
                  <a:srgbClr val="005521"/>
                </a:solidFill>
              </a:rPr>
              <a:t>Kontrol med økologi fra jord til bord</a:t>
            </a:r>
          </a:p>
          <a:p>
            <a:pPr lvl="1"/>
            <a:r>
              <a:rPr lang="da-DK" dirty="0"/>
              <a:t>For at sikre forbrugernes tillid til økologiske produkter foregår der en gennemgribende kontrol i alle led i den økologiske produktionskæde fra jord til bord.</a:t>
            </a:r>
          </a:p>
          <a:p>
            <a:pPr marL="0" indent="0">
              <a:buNone/>
            </a:pPr>
            <a:r>
              <a:rPr lang="da-DK" b="1" dirty="0">
                <a:solidFill>
                  <a:srgbClr val="005521"/>
                </a:solidFill>
              </a:rPr>
              <a:t>Det røde Ø-mærke viser statskontrolleret økologi.</a:t>
            </a:r>
          </a:p>
          <a:p>
            <a:endParaRPr lang="da-DK" dirty="0"/>
          </a:p>
        </p:txBody>
      </p:sp>
      <p:sp>
        <p:nvSpPr>
          <p:cNvPr id="5" name="Pladsholder til tekst 4">
            <a:extLst>
              <a:ext uri="{FF2B5EF4-FFF2-40B4-BE49-F238E27FC236}">
                <a16:creationId xmlns:a16="http://schemas.microsoft.com/office/drawing/2014/main" id="{DE0051AE-9F34-1DB3-0E8B-DF36A82D6041}"/>
              </a:ext>
            </a:extLst>
          </p:cNvPr>
          <p:cNvSpPr>
            <a:spLocks noGrp="1"/>
          </p:cNvSpPr>
          <p:nvPr>
            <p:ph type="body" sz="quarter" idx="11"/>
          </p:nvPr>
        </p:nvSpPr>
        <p:spPr/>
        <p:txBody>
          <a:bodyPr/>
          <a:lstStyle/>
          <a:p>
            <a:endParaRPr lang="da-DK"/>
          </a:p>
        </p:txBody>
      </p:sp>
      <p:sp>
        <p:nvSpPr>
          <p:cNvPr id="18" name="Tekstfelt 17">
            <a:extLst>
              <a:ext uri="{FF2B5EF4-FFF2-40B4-BE49-F238E27FC236}">
                <a16:creationId xmlns:a16="http://schemas.microsoft.com/office/drawing/2014/main" id="{AEF3A56C-6F50-48D4-9D84-4692A3A4869A}"/>
              </a:ext>
            </a:extLst>
          </p:cNvPr>
          <p:cNvSpPr txBox="1"/>
          <p:nvPr/>
        </p:nvSpPr>
        <p:spPr>
          <a:xfrm>
            <a:off x="1513840" y="5590500"/>
            <a:ext cx="3352800" cy="861774"/>
          </a:xfrm>
          <a:prstGeom prst="rect">
            <a:avLst/>
          </a:prstGeom>
          <a:noFill/>
        </p:spPr>
        <p:txBody>
          <a:bodyPr wrap="square" rtlCol="0">
            <a:spAutoFit/>
          </a:bodyPr>
          <a:lstStyle/>
          <a:p>
            <a:pPr algn="ctr"/>
            <a:r>
              <a:rPr lang="da-DK" sz="1600" b="1" dirty="0">
                <a:solidFill>
                  <a:srgbClr val="005521"/>
                </a:solidFill>
              </a:rPr>
              <a:t>Hvad forbinder I Ø-mærket med, og hvor har I set det?</a:t>
            </a:r>
          </a:p>
          <a:p>
            <a:endParaRPr lang="da-DK" dirty="0"/>
          </a:p>
        </p:txBody>
      </p:sp>
      <p:sp>
        <p:nvSpPr>
          <p:cNvPr id="2" name="Tekstfelt 1">
            <a:extLst>
              <a:ext uri="{FF2B5EF4-FFF2-40B4-BE49-F238E27FC236}">
                <a16:creationId xmlns:a16="http://schemas.microsoft.com/office/drawing/2014/main" id="{1851F32B-B2B2-294F-AAB5-AF30E5570953}"/>
              </a:ext>
            </a:extLst>
          </p:cNvPr>
          <p:cNvSpPr txBox="1"/>
          <p:nvPr/>
        </p:nvSpPr>
        <p:spPr>
          <a:xfrm>
            <a:off x="73229" y="6590347"/>
            <a:ext cx="6235700" cy="230832"/>
          </a:xfrm>
          <a:prstGeom prst="rect">
            <a:avLst/>
          </a:prstGeom>
          <a:noFill/>
        </p:spPr>
        <p:txBody>
          <a:bodyPr wrap="square" rtlCol="0">
            <a:spAutoFit/>
          </a:bodyPr>
          <a:lstStyle/>
          <a:p>
            <a:r>
              <a:rPr lang="da-DK" sz="900" dirty="0">
                <a:solidFill>
                  <a:schemeClr val="accent4"/>
                </a:solidFill>
              </a:rPr>
              <a:t>Kilde: ØKO-Portalen: https://okoportalen.lf.dk/regler-vaerdier-og-politik/regler-og-kontrol-i-oekologisk-produktion/</a:t>
            </a:r>
          </a:p>
        </p:txBody>
      </p:sp>
    </p:spTree>
    <p:extLst>
      <p:ext uri="{BB962C8B-B14F-4D97-AF65-F5344CB8AC3E}">
        <p14:creationId xmlns:p14="http://schemas.microsoft.com/office/powerpoint/2010/main" val="1788282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440622-7198-2056-3A34-ED6B4D241F75}"/>
              </a:ext>
            </a:extLst>
          </p:cNvPr>
          <p:cNvSpPr>
            <a:spLocks noGrp="1"/>
          </p:cNvSpPr>
          <p:nvPr>
            <p:ph type="title"/>
          </p:nvPr>
        </p:nvSpPr>
        <p:spPr>
          <a:xfrm>
            <a:off x="6177280" y="177571"/>
            <a:ext cx="6116320" cy="1569660"/>
          </a:xfrm>
        </p:spPr>
        <p:txBody>
          <a:bodyPr/>
          <a:lstStyle/>
          <a:p>
            <a:r>
              <a:rPr lang="da-DK" noProof="0" dirty="0"/>
              <a:t>Danmarks mål med økologi</a:t>
            </a:r>
          </a:p>
        </p:txBody>
      </p:sp>
      <p:sp>
        <p:nvSpPr>
          <p:cNvPr id="11" name="Text Placeholder 2">
            <a:extLst>
              <a:ext uri="{FF2B5EF4-FFF2-40B4-BE49-F238E27FC236}">
                <a16:creationId xmlns:a16="http://schemas.microsoft.com/office/drawing/2014/main" id="{D26B4FAF-3C47-6630-01EE-45889C3336A8}"/>
              </a:ext>
            </a:extLst>
          </p:cNvPr>
          <p:cNvSpPr>
            <a:spLocks noGrp="1"/>
          </p:cNvSpPr>
          <p:nvPr>
            <p:ph type="body" sz="quarter" idx="10"/>
          </p:nvPr>
        </p:nvSpPr>
        <p:spPr>
          <a:xfrm>
            <a:off x="6177280" y="1368922"/>
            <a:ext cx="6014720" cy="756617"/>
          </a:xfrm>
        </p:spPr>
        <p:txBody>
          <a:bodyPr/>
          <a:lstStyle/>
          <a:p>
            <a:r>
              <a:rPr lang="da-DK" sz="1600" dirty="0">
                <a:solidFill>
                  <a:schemeClr val="tx1"/>
                </a:solidFill>
              </a:rPr>
              <a:t>Danmark har længe været et foregangsland inden for økologisk landbrug og er et af de lande i verden med det højeste forbrug af økologiske fødevarer. </a:t>
            </a:r>
            <a:endParaRPr lang="da-DK" sz="1600" b="1" dirty="0">
              <a:solidFill>
                <a:schemeClr val="tx1"/>
              </a:solidFill>
            </a:endParaRPr>
          </a:p>
          <a:p>
            <a:pPr marL="285750" indent="-285750">
              <a:buFont typeface="Courier New" panose="02070309020205020404" pitchFamily="49" charset="0"/>
              <a:buChar char="o"/>
            </a:pPr>
            <a:endParaRPr lang="da-DK" sz="1600" b="1" dirty="0"/>
          </a:p>
          <a:p>
            <a:r>
              <a:rPr lang="da-DK" b="1" dirty="0"/>
              <a:t>I fremtiden skal der være:</a:t>
            </a:r>
          </a:p>
          <a:p>
            <a:pPr marL="285750" indent="-285750">
              <a:buFont typeface="Courier New" panose="02070309020205020404" pitchFamily="49" charset="0"/>
              <a:buChar char="o"/>
            </a:pPr>
            <a:r>
              <a:rPr lang="da-DK" sz="1600" b="1" dirty="0"/>
              <a:t>Mere støtte til omlægning</a:t>
            </a:r>
            <a:br>
              <a:rPr lang="da-DK" sz="1400" dirty="0"/>
            </a:br>
            <a:r>
              <a:rPr lang="da-DK" sz="1400" dirty="0">
                <a:solidFill>
                  <a:schemeClr val="tx1"/>
                </a:solidFill>
              </a:rPr>
              <a:t>Tilskud til økologisk arealstøtte er hævet (2024) for at gøre det lettere at blive økolog</a:t>
            </a:r>
            <a:r>
              <a:rPr lang="da-DK" sz="1400" dirty="0"/>
              <a:t>.</a:t>
            </a:r>
          </a:p>
          <a:p>
            <a:pPr marL="285750" indent="-285750">
              <a:buFont typeface="Courier New" panose="02070309020205020404" pitchFamily="49" charset="0"/>
              <a:buChar char="o"/>
            </a:pPr>
            <a:r>
              <a:rPr lang="da-DK" sz="1600" b="1" dirty="0"/>
              <a:t>Bedre adgang til ressourcer</a:t>
            </a:r>
            <a:br>
              <a:rPr lang="da-DK" sz="1400" dirty="0"/>
            </a:br>
            <a:r>
              <a:rPr lang="da-DK" sz="1400" dirty="0">
                <a:solidFill>
                  <a:schemeClr val="tx1"/>
                </a:solidFill>
              </a:rPr>
              <a:t>Fokus på økologiske næringsstoffer og foder, så driften kan fungere i praksis.</a:t>
            </a:r>
          </a:p>
          <a:p>
            <a:pPr marL="285750" indent="-285750">
              <a:buFont typeface="Courier New" panose="02070309020205020404" pitchFamily="49" charset="0"/>
              <a:buChar char="o"/>
            </a:pPr>
            <a:r>
              <a:rPr lang="da-DK" sz="1600" b="1" dirty="0"/>
              <a:t>Ny viden og teknologi</a:t>
            </a:r>
            <a:br>
              <a:rPr lang="da-DK" sz="1400" dirty="0"/>
            </a:br>
            <a:r>
              <a:rPr lang="da-DK" sz="1400" dirty="0">
                <a:solidFill>
                  <a:schemeClr val="tx1"/>
                </a:solidFill>
              </a:rPr>
              <a:t>Forskning og teknologiske løsninger skal understøtte en mere bæredygtig produktion.</a:t>
            </a:r>
          </a:p>
          <a:p>
            <a:pPr marL="285750" indent="-285750">
              <a:buFont typeface="Courier New" panose="02070309020205020404" pitchFamily="49" charset="0"/>
              <a:buChar char="o"/>
            </a:pPr>
            <a:r>
              <a:rPr lang="da-DK" sz="1600" b="1" dirty="0">
                <a:solidFill>
                  <a:srgbClr val="005521"/>
                </a:solidFill>
              </a:rPr>
              <a:t>Styrkede uddannelser</a:t>
            </a:r>
            <a:br>
              <a:rPr lang="da-DK" sz="1400" dirty="0">
                <a:solidFill>
                  <a:schemeClr val="tx1"/>
                </a:solidFill>
              </a:rPr>
            </a:br>
            <a:r>
              <a:rPr lang="da-DK" sz="1400" dirty="0">
                <a:solidFill>
                  <a:schemeClr val="tx1"/>
                </a:solidFill>
              </a:rPr>
              <a:t>Uddannelse og efteruddannelse skal give landmænd de rette kompetencer.</a:t>
            </a:r>
          </a:p>
          <a:p>
            <a:pPr marL="285750" indent="-285750">
              <a:buFont typeface="Courier New" panose="02070309020205020404" pitchFamily="49" charset="0"/>
              <a:buChar char="o"/>
            </a:pPr>
            <a:r>
              <a:rPr lang="da-DK" sz="1600" b="1" dirty="0"/>
              <a:t>Økonomisk bæredygtighed</a:t>
            </a:r>
            <a:br>
              <a:rPr lang="da-DK" sz="1400" dirty="0"/>
            </a:br>
            <a:r>
              <a:rPr lang="da-DK" sz="1400" dirty="0">
                <a:solidFill>
                  <a:schemeClr val="tx1"/>
                </a:solidFill>
              </a:rPr>
              <a:t>Målet er økologiske bedrifter, der både er miljømæssigt og økonomisk holdbare.</a:t>
            </a:r>
            <a:endParaRPr lang="da-DK" sz="1400" b="1" dirty="0">
              <a:solidFill>
                <a:schemeClr val="tx1"/>
              </a:solidFill>
            </a:endParaRPr>
          </a:p>
          <a:p>
            <a:br>
              <a:rPr lang="da-DK" dirty="0"/>
            </a:br>
            <a:endParaRPr lang="da-DK" b="1" dirty="0"/>
          </a:p>
          <a:p>
            <a:endParaRPr lang="da-DK" b="1" dirty="0"/>
          </a:p>
          <a:p>
            <a:br>
              <a:rPr lang="da-DK" dirty="0"/>
            </a:br>
            <a:endParaRPr lang="da-DK" b="1" dirty="0"/>
          </a:p>
        </p:txBody>
      </p:sp>
      <p:sp>
        <p:nvSpPr>
          <p:cNvPr id="4" name="Pladsholder til tekst 3">
            <a:extLst>
              <a:ext uri="{FF2B5EF4-FFF2-40B4-BE49-F238E27FC236}">
                <a16:creationId xmlns:a16="http://schemas.microsoft.com/office/drawing/2014/main" id="{2C6FF020-5CF1-AFBA-7E23-CE08166C1004}"/>
              </a:ext>
            </a:extLst>
          </p:cNvPr>
          <p:cNvSpPr>
            <a:spLocks noGrp="1"/>
          </p:cNvSpPr>
          <p:nvPr>
            <p:ph type="body" sz="quarter" idx="11"/>
          </p:nvPr>
        </p:nvSpPr>
        <p:spPr>
          <a:xfrm>
            <a:off x="0" y="0"/>
            <a:ext cx="6096000" cy="6858000"/>
          </a:xfrm>
        </p:spPr>
        <p:txBody>
          <a:bodyPr anchor="ctr">
            <a:normAutofit fontScale="92500" lnSpcReduction="10000"/>
          </a:bodyPr>
          <a:lstStyle/>
          <a:p>
            <a:pPr>
              <a:lnSpc>
                <a:spcPct val="90000"/>
              </a:lnSpc>
              <a:spcAft>
                <a:spcPts val="600"/>
              </a:spcAft>
            </a:pPr>
            <a:endParaRPr lang="da-DK" sz="22800" dirty="0"/>
          </a:p>
          <a:p>
            <a:pPr>
              <a:lnSpc>
                <a:spcPct val="90000"/>
              </a:lnSpc>
              <a:spcAft>
                <a:spcPts val="600"/>
              </a:spcAft>
            </a:pPr>
            <a:r>
              <a:rPr lang="da-DK" sz="22800" dirty="0"/>
              <a:t>21%</a:t>
            </a:r>
          </a:p>
          <a:p>
            <a:pPr>
              <a:lnSpc>
                <a:spcPct val="90000"/>
              </a:lnSpc>
              <a:spcAft>
                <a:spcPts val="600"/>
              </a:spcAft>
            </a:pPr>
            <a:r>
              <a:rPr lang="da-DK" sz="3000" dirty="0"/>
              <a:t>Mål for 2030: Økologisk landbrug skal dække 21%</a:t>
            </a:r>
          </a:p>
          <a:p>
            <a:pPr>
              <a:lnSpc>
                <a:spcPct val="90000"/>
              </a:lnSpc>
              <a:spcAft>
                <a:spcPts val="600"/>
              </a:spcAft>
            </a:pPr>
            <a:endParaRPr lang="da-DK" sz="22800" dirty="0"/>
          </a:p>
        </p:txBody>
      </p:sp>
      <p:sp>
        <p:nvSpPr>
          <p:cNvPr id="6" name="Tekstfelt 5">
            <a:extLst>
              <a:ext uri="{FF2B5EF4-FFF2-40B4-BE49-F238E27FC236}">
                <a16:creationId xmlns:a16="http://schemas.microsoft.com/office/drawing/2014/main" id="{1AFB378D-DDD3-0148-4655-A6C15DD123AB}"/>
              </a:ext>
            </a:extLst>
          </p:cNvPr>
          <p:cNvSpPr txBox="1"/>
          <p:nvPr/>
        </p:nvSpPr>
        <p:spPr>
          <a:xfrm>
            <a:off x="0" y="6400824"/>
            <a:ext cx="6360160" cy="415498"/>
          </a:xfrm>
          <a:prstGeom prst="rect">
            <a:avLst/>
          </a:prstGeom>
          <a:noFill/>
        </p:spPr>
        <p:txBody>
          <a:bodyPr wrap="square" rtlCol="0">
            <a:spAutoFit/>
          </a:bodyPr>
          <a:lstStyle/>
          <a:p>
            <a:r>
              <a:rPr lang="da-DK" sz="1100" dirty="0">
                <a:solidFill>
                  <a:schemeClr val="accent4"/>
                </a:solidFill>
              </a:rPr>
              <a:t>Kilde: Ministeriet for Grøn Trepart</a:t>
            </a:r>
          </a:p>
          <a:p>
            <a:r>
              <a:rPr lang="da-DK" sz="950" dirty="0">
                <a:solidFill>
                  <a:schemeClr val="accent4"/>
                </a:solidFill>
              </a:rPr>
              <a:t>https://mgtp.dk/arbejdsomraader/vaekst-og-baeredygtig-landbrugsproduktion/multifunktionelt-landbrug-/oekologi</a:t>
            </a:r>
          </a:p>
        </p:txBody>
      </p:sp>
    </p:spTree>
    <p:extLst>
      <p:ext uri="{BB962C8B-B14F-4D97-AF65-F5344CB8AC3E}">
        <p14:creationId xmlns:p14="http://schemas.microsoft.com/office/powerpoint/2010/main" val="184135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92E62A-0EE0-A5E7-1DE6-777100D97B08}"/>
              </a:ext>
            </a:extLst>
          </p:cNvPr>
          <p:cNvSpPr>
            <a:spLocks noGrp="1"/>
          </p:cNvSpPr>
          <p:nvPr>
            <p:ph type="title"/>
          </p:nvPr>
        </p:nvSpPr>
        <p:spPr/>
        <p:txBody>
          <a:bodyPr/>
          <a:lstStyle/>
          <a:p>
            <a:r>
              <a:rPr lang="da-DK" dirty="0"/>
              <a:t>Hvad betyder økologi for fødevarekvalitet?</a:t>
            </a:r>
          </a:p>
        </p:txBody>
      </p:sp>
      <p:sp>
        <p:nvSpPr>
          <p:cNvPr id="4" name="Pladsholder til tekst 3">
            <a:extLst>
              <a:ext uri="{FF2B5EF4-FFF2-40B4-BE49-F238E27FC236}">
                <a16:creationId xmlns:a16="http://schemas.microsoft.com/office/drawing/2014/main" id="{97C02EE4-156C-9F57-1B09-2AB688CBE80B}"/>
              </a:ext>
            </a:extLst>
          </p:cNvPr>
          <p:cNvSpPr>
            <a:spLocks noGrp="1"/>
          </p:cNvSpPr>
          <p:nvPr>
            <p:ph type="body" sz="quarter" idx="14"/>
          </p:nvPr>
        </p:nvSpPr>
        <p:spPr>
          <a:xfrm>
            <a:off x="4639939" y="4757027"/>
            <a:ext cx="2912121" cy="1043875"/>
          </a:xfrm>
        </p:spPr>
        <p:txBody>
          <a:bodyPr/>
          <a:lstStyle/>
          <a:p>
            <a:pPr marL="0" indent="0" algn="ctr">
              <a:buNone/>
            </a:pPr>
            <a:r>
              <a:rPr lang="da-DK" sz="2000" b="1" dirty="0"/>
              <a:t>Fokus på naturlig råvarekvalitet.</a:t>
            </a:r>
          </a:p>
        </p:txBody>
      </p:sp>
      <p:sp>
        <p:nvSpPr>
          <p:cNvPr id="5" name="Pladsholder til tekst 4">
            <a:extLst>
              <a:ext uri="{FF2B5EF4-FFF2-40B4-BE49-F238E27FC236}">
                <a16:creationId xmlns:a16="http://schemas.microsoft.com/office/drawing/2014/main" id="{71B18460-B850-8A1C-FFC7-50DCA45F9B3F}"/>
              </a:ext>
            </a:extLst>
          </p:cNvPr>
          <p:cNvSpPr>
            <a:spLocks noGrp="1"/>
          </p:cNvSpPr>
          <p:nvPr>
            <p:ph type="body" sz="quarter" idx="16"/>
          </p:nvPr>
        </p:nvSpPr>
        <p:spPr>
          <a:xfrm>
            <a:off x="8708379" y="4757027"/>
            <a:ext cx="2912121" cy="1043875"/>
          </a:xfrm>
        </p:spPr>
        <p:txBody>
          <a:bodyPr/>
          <a:lstStyle/>
          <a:p>
            <a:pPr marL="0" indent="0" algn="ctr">
              <a:buNone/>
            </a:pPr>
            <a:r>
              <a:rPr lang="da-DK" sz="2000" b="1" dirty="0"/>
              <a:t>Dyrevelfærd, plads og adgang til udearealer. </a:t>
            </a:r>
          </a:p>
        </p:txBody>
      </p:sp>
      <p:pic>
        <p:nvPicPr>
          <p:cNvPr id="12" name="Pladsholder til indhold 11" descr="Et billede, der indeholder person, udendørs, grøntsager, tøj&#10;&#10;AI-genereret indhold kan være ukorrekt.">
            <a:extLst>
              <a:ext uri="{FF2B5EF4-FFF2-40B4-BE49-F238E27FC236}">
                <a16:creationId xmlns:a16="http://schemas.microsoft.com/office/drawing/2014/main" id="{4EB9D240-72B6-C95B-A397-D434E96185B1}"/>
              </a:ext>
            </a:extLst>
          </p:cNvPr>
          <p:cNvPicPr>
            <a:picLocks noGrp="1" noChangeAspect="1"/>
          </p:cNvPicPr>
          <p:nvPr>
            <p:ph sz="quarter" idx="17"/>
          </p:nvPr>
        </p:nvPicPr>
        <p:blipFill>
          <a:blip r:embed="rId2">
            <a:extLst>
              <a:ext uri="{28A0092B-C50C-407E-A947-70E740481C1C}">
                <a14:useLocalDpi xmlns:a14="http://schemas.microsoft.com/office/drawing/2010/main" val="0"/>
              </a:ext>
            </a:extLst>
          </a:blip>
          <a:stretch>
            <a:fillRect/>
          </a:stretch>
        </p:blipFill>
        <p:spPr>
          <a:xfrm>
            <a:off x="120489" y="1861805"/>
            <a:ext cx="3811431" cy="2542352"/>
          </a:xfrm>
          <a:prstGeom prst="rect">
            <a:avLst/>
          </a:prstGeom>
          <a:ln>
            <a:noFill/>
          </a:ln>
          <a:effectLst>
            <a:softEdge rad="112500"/>
          </a:effectLst>
        </p:spPr>
      </p:pic>
      <p:pic>
        <p:nvPicPr>
          <p:cNvPr id="24" name="Pladsholder til indhold 23" descr="Et billede, der indeholder Fastfood, mad, Cuisine, bagte godter&#10;&#10;AI-genereret indhold kan være ukorrekt.">
            <a:extLst>
              <a:ext uri="{FF2B5EF4-FFF2-40B4-BE49-F238E27FC236}">
                <a16:creationId xmlns:a16="http://schemas.microsoft.com/office/drawing/2014/main" id="{9393850B-93F1-3AE7-FDBC-588B42230335}"/>
              </a:ext>
            </a:extLst>
          </p:cNvPr>
          <p:cNvPicPr>
            <a:picLocks noGrp="1" noChangeAspect="1"/>
          </p:cNvPicPr>
          <p:nvPr>
            <p:ph sz="quarter" idx="18"/>
          </p:nvPr>
        </p:nvPicPr>
        <p:blipFill>
          <a:blip r:embed="rId3">
            <a:extLst>
              <a:ext uri="{28A0092B-C50C-407E-A947-70E740481C1C}">
                <a14:useLocalDpi xmlns:a14="http://schemas.microsoft.com/office/drawing/2010/main" val="0"/>
              </a:ext>
            </a:extLst>
          </a:blip>
          <a:stretch>
            <a:fillRect/>
          </a:stretch>
        </p:blipFill>
        <p:spPr>
          <a:xfrm>
            <a:off x="4190167" y="1861805"/>
            <a:ext cx="3811666" cy="2542352"/>
          </a:xfrm>
          <a:prstGeom prst="rect">
            <a:avLst/>
          </a:prstGeom>
          <a:ln>
            <a:noFill/>
          </a:ln>
          <a:effectLst>
            <a:softEdge rad="112500"/>
          </a:effectLst>
        </p:spPr>
      </p:pic>
      <p:pic>
        <p:nvPicPr>
          <p:cNvPr id="10" name="Pladsholder til indhold 9" descr="Et billede, der indeholder udendørs, græs, kvæg, hjord&#10;&#10;AI-genereret indhold kan være ukorrekt.">
            <a:extLst>
              <a:ext uri="{FF2B5EF4-FFF2-40B4-BE49-F238E27FC236}">
                <a16:creationId xmlns:a16="http://schemas.microsoft.com/office/drawing/2014/main" id="{264238EC-03AE-C8D2-4AD0-AA157247EACC}"/>
              </a:ext>
            </a:extLst>
          </p:cNvPr>
          <p:cNvPicPr>
            <a:picLocks noGrp="1" noChangeAspect="1"/>
          </p:cNvPicPr>
          <p:nvPr>
            <p:ph sz="quarter" idx="19"/>
          </p:nvPr>
        </p:nvPicPr>
        <p:blipFill>
          <a:blip r:embed="rId4">
            <a:extLst>
              <a:ext uri="{28A0092B-C50C-407E-A947-70E740481C1C}">
                <a14:useLocalDpi xmlns:a14="http://schemas.microsoft.com/office/drawing/2010/main" val="0"/>
              </a:ext>
            </a:extLst>
          </a:blip>
          <a:stretch>
            <a:fillRect/>
          </a:stretch>
        </p:blipFill>
        <p:spPr>
          <a:xfrm>
            <a:off x="8260080" y="1861937"/>
            <a:ext cx="3811431" cy="2542220"/>
          </a:xfrm>
          <a:prstGeom prst="rect">
            <a:avLst/>
          </a:prstGeom>
          <a:ln>
            <a:noFill/>
          </a:ln>
          <a:effectLst>
            <a:softEdge rad="112500"/>
          </a:effectLst>
        </p:spPr>
      </p:pic>
      <p:sp>
        <p:nvSpPr>
          <p:cNvPr id="16" name="Pladsholder til tekst 3">
            <a:extLst>
              <a:ext uri="{FF2B5EF4-FFF2-40B4-BE49-F238E27FC236}">
                <a16:creationId xmlns:a16="http://schemas.microsoft.com/office/drawing/2014/main" id="{83656081-E4EB-2061-AD04-4A7C11E37E92}"/>
              </a:ext>
            </a:extLst>
          </p:cNvPr>
          <p:cNvSpPr>
            <a:spLocks noGrp="1"/>
          </p:cNvSpPr>
          <p:nvPr>
            <p:ph type="body" sz="quarter" idx="10"/>
          </p:nvPr>
        </p:nvSpPr>
        <p:spPr>
          <a:xfrm>
            <a:off x="570466" y="4756327"/>
            <a:ext cx="2911475" cy="1044575"/>
          </a:xfrm>
        </p:spPr>
        <p:txBody>
          <a:bodyPr/>
          <a:lstStyle/>
          <a:p>
            <a:pPr marL="0" indent="0" algn="ctr">
              <a:buNone/>
            </a:pPr>
            <a:r>
              <a:rPr lang="da-DK" sz="2000" b="1" dirty="0"/>
              <a:t>Reduceret brug af tilsætningsstoffer og syntetiske kemikalier.</a:t>
            </a:r>
          </a:p>
        </p:txBody>
      </p:sp>
    </p:spTree>
    <p:extLst>
      <p:ext uri="{BB962C8B-B14F-4D97-AF65-F5344CB8AC3E}">
        <p14:creationId xmlns:p14="http://schemas.microsoft.com/office/powerpoint/2010/main" val="3593718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76CE69-0827-1EA6-633D-300F134098E2}"/>
              </a:ext>
            </a:extLst>
          </p:cNvPr>
          <p:cNvPicPr>
            <a:picLocks noChangeAspect="1"/>
          </p:cNvPicPr>
          <p:nvPr/>
        </p:nvPicPr>
        <p:blipFill>
          <a:blip r:embed="rId2">
            <a:extLst>
              <a:ext uri="{28A0092B-C50C-407E-A947-70E740481C1C}">
                <a14:useLocalDpi xmlns:a14="http://schemas.microsoft.com/office/drawing/2010/main" val="0"/>
              </a:ext>
            </a:extLst>
          </a:blip>
          <a:srcRect l="21069" r="21069"/>
          <a:stretch/>
        </p:blipFill>
        <p:spPr>
          <a:xfrm>
            <a:off x="6235710" y="0"/>
            <a:ext cx="5956280" cy="6858000"/>
          </a:xfrm>
          <a:prstGeom prst="rect">
            <a:avLst/>
          </a:prstGeom>
          <a:noFill/>
        </p:spPr>
      </p:pic>
      <p:sp>
        <p:nvSpPr>
          <p:cNvPr id="2" name="Titel 1">
            <a:extLst>
              <a:ext uri="{FF2B5EF4-FFF2-40B4-BE49-F238E27FC236}">
                <a16:creationId xmlns:a16="http://schemas.microsoft.com/office/drawing/2014/main" id="{943C2EAE-A41A-B940-C214-D20391C78FFC}"/>
              </a:ext>
            </a:extLst>
          </p:cNvPr>
          <p:cNvSpPr>
            <a:spLocks noGrp="1"/>
          </p:cNvSpPr>
          <p:nvPr>
            <p:ph type="title"/>
          </p:nvPr>
        </p:nvSpPr>
        <p:spPr>
          <a:xfrm>
            <a:off x="571491" y="556280"/>
            <a:ext cx="5384800" cy="1046440"/>
          </a:xfrm>
        </p:spPr>
        <p:txBody>
          <a:bodyPr anchor="t">
            <a:normAutofit fontScale="90000"/>
          </a:bodyPr>
          <a:lstStyle/>
          <a:p>
            <a:r>
              <a:rPr lang="da-DK" dirty="0"/>
              <a:t>Værdien af økologi for samfund og fødevaresektor</a:t>
            </a:r>
          </a:p>
        </p:txBody>
      </p:sp>
      <p:sp>
        <p:nvSpPr>
          <p:cNvPr id="39" name="Content Placeholder 3">
            <a:extLst>
              <a:ext uri="{FF2B5EF4-FFF2-40B4-BE49-F238E27FC236}">
                <a16:creationId xmlns:a16="http://schemas.microsoft.com/office/drawing/2014/main" id="{01786CE7-7539-5D36-6A8C-445CEDDC5D9A}"/>
              </a:ext>
            </a:extLst>
          </p:cNvPr>
          <p:cNvSpPr>
            <a:spLocks noGrp="1"/>
          </p:cNvSpPr>
          <p:nvPr>
            <p:ph sz="quarter" idx="13"/>
          </p:nvPr>
        </p:nvSpPr>
        <p:spPr>
          <a:xfrm>
            <a:off x="571491" y="2093595"/>
            <a:ext cx="5384800" cy="3502025"/>
          </a:xfrm>
        </p:spPr>
        <p:txBody>
          <a:bodyPr/>
          <a:lstStyle/>
          <a:p>
            <a:r>
              <a:rPr lang="da-DK" b="1" dirty="0">
                <a:solidFill>
                  <a:srgbClr val="005521"/>
                </a:solidFill>
              </a:rPr>
              <a:t>Miljø og natur</a:t>
            </a:r>
            <a:br>
              <a:rPr lang="da-DK" dirty="0"/>
            </a:br>
            <a:r>
              <a:rPr lang="da-DK" dirty="0"/>
              <a:t>Økologi understøtter biodiversitet, renere vandmiljø og sundere jord.</a:t>
            </a:r>
          </a:p>
          <a:p>
            <a:r>
              <a:rPr lang="da-DK" b="1" dirty="0">
                <a:solidFill>
                  <a:srgbClr val="005521"/>
                </a:solidFill>
              </a:rPr>
              <a:t>Fødevaresikkerhed og tillid</a:t>
            </a:r>
            <a:br>
              <a:rPr lang="da-DK" dirty="0"/>
            </a:br>
            <a:r>
              <a:rPr lang="da-DK" dirty="0"/>
              <a:t>Klare regler, kontrol og Ø-mærket skaber tryghed hos forbrugerne.</a:t>
            </a:r>
          </a:p>
          <a:p>
            <a:r>
              <a:rPr lang="da-DK" b="1" dirty="0">
                <a:solidFill>
                  <a:srgbClr val="005521"/>
                </a:solidFill>
              </a:rPr>
              <a:t>Nye krav og kompetencer i job</a:t>
            </a:r>
            <a:br>
              <a:rPr lang="da-DK" dirty="0"/>
            </a:br>
            <a:r>
              <a:rPr lang="da-DK" dirty="0"/>
              <a:t>Flere arbejdspladser forventer viden om økologi, råvarer og bæredygtighed.</a:t>
            </a:r>
          </a:p>
          <a:p>
            <a:r>
              <a:rPr lang="da-DK" b="1" dirty="0">
                <a:solidFill>
                  <a:srgbClr val="005521"/>
                </a:solidFill>
              </a:rPr>
              <a:t>Forventninger fra forbrugere og de offentlige køkkener</a:t>
            </a:r>
            <a:br>
              <a:rPr lang="da-DK" dirty="0"/>
            </a:br>
            <a:r>
              <a:rPr lang="da-DK" dirty="0"/>
              <a:t>Økologi spiller en central rolle i indkøb, menuplanlægning og de politiske målsætninger.</a:t>
            </a:r>
          </a:p>
          <a:p>
            <a:pPr marL="0" indent="0" algn="ctr">
              <a:buNone/>
            </a:pPr>
            <a:r>
              <a:rPr lang="da-DK" b="1" dirty="0">
                <a:solidFill>
                  <a:srgbClr val="005521"/>
                </a:solidFill>
              </a:rPr>
              <a:t>Hvilke af de her punkter møder I allerede? </a:t>
            </a:r>
            <a:endParaRPr lang="en-US" b="1" dirty="0">
              <a:solidFill>
                <a:srgbClr val="005521"/>
              </a:solidFill>
            </a:endParaRPr>
          </a:p>
        </p:txBody>
      </p:sp>
      <p:sp>
        <p:nvSpPr>
          <p:cNvPr id="40" name="Text Placeholder 4">
            <a:extLst>
              <a:ext uri="{FF2B5EF4-FFF2-40B4-BE49-F238E27FC236}">
                <a16:creationId xmlns:a16="http://schemas.microsoft.com/office/drawing/2014/main" id="{4199B214-6A93-9561-BD0B-25BEDE374A93}"/>
              </a:ext>
            </a:extLst>
          </p:cNvPr>
          <p:cNvSpPr>
            <a:spLocks noGrp="1"/>
          </p:cNvSpPr>
          <p:nvPr>
            <p:ph type="body" sz="quarter" idx="11"/>
          </p:nvPr>
        </p:nvSpPr>
        <p:spPr>
          <a:xfrm>
            <a:off x="10857360" y="5991228"/>
            <a:ext cx="763139" cy="433784"/>
          </a:xfrm>
        </p:spPr>
        <p:txBody>
          <a:bodyPr/>
          <a:lstStyle/>
          <a:p>
            <a:endParaRPr lang="en-US"/>
          </a:p>
        </p:txBody>
      </p:sp>
    </p:spTree>
    <p:extLst>
      <p:ext uri="{BB962C8B-B14F-4D97-AF65-F5344CB8AC3E}">
        <p14:creationId xmlns:p14="http://schemas.microsoft.com/office/powerpoint/2010/main" val="1918800778"/>
      </p:ext>
    </p:extLst>
  </p:cSld>
  <p:clrMapOvr>
    <a:masterClrMapping/>
  </p:clrMapOvr>
</p:sld>
</file>

<file path=ppt/theme/theme1.xml><?xml version="1.0" encoding="utf-8"?>
<a:theme xmlns:a="http://schemas.openxmlformats.org/drawingml/2006/main" name="Office-tema">
  <a:themeElements>
    <a:clrScheme name="LF">
      <a:dk1>
        <a:srgbClr val="32322D"/>
      </a:dk1>
      <a:lt1>
        <a:sysClr val="window" lastClr="FFFFFF"/>
      </a:lt1>
      <a:dk2>
        <a:srgbClr val="005521"/>
      </a:dk2>
      <a:lt2>
        <a:srgbClr val="C9E7D4"/>
      </a:lt2>
      <a:accent1>
        <a:srgbClr val="005521"/>
      </a:accent1>
      <a:accent2>
        <a:srgbClr val="66997A"/>
      </a:accent2>
      <a:accent3>
        <a:srgbClr val="B3CCBC"/>
      </a:accent3>
      <a:accent4>
        <a:srgbClr val="AAAAA1"/>
      </a:accent4>
      <a:accent5>
        <a:srgbClr val="CCCCC6"/>
      </a:accent5>
      <a:accent6>
        <a:srgbClr val="E5E5E3"/>
      </a:accent6>
      <a:hlink>
        <a:srgbClr val="E8808F"/>
      </a:hlink>
      <a:folHlink>
        <a:srgbClr val="82202F"/>
      </a:folHlink>
    </a:clrScheme>
    <a:fontScheme name="LF">
      <a:majorFont>
        <a:latin typeface="LFPressSerifOffc Black"/>
        <a:ea typeface=""/>
        <a:cs typeface=""/>
      </a:majorFont>
      <a:minorFont>
        <a:latin typeface="LFPressSansOff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prstDash val="sysDot"/>
          <a:miter lim="800000"/>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Mørk Grøn">
      <a:srgbClr val="005521"/>
    </a:custClr>
    <a:custClr name="Grå">
      <a:srgbClr val="AAAAA1"/>
    </a:custClr>
    <a:custClr name="Rød">
      <a:srgbClr val="D0001E"/>
    </a:custClr>
    <a:custClr name="Ekstra Grøn">
      <a:srgbClr val="66BC84"/>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Mørk Grøn 60%">
      <a:srgbClr val="66997A"/>
    </a:custClr>
    <a:custClr name="Grå 60%">
      <a:srgbClr val="CCCCC6"/>
    </a:custClr>
    <a:custClr name="Rød 60%">
      <a:srgbClr val="E8808F"/>
    </a:custClr>
    <a:custClr name="Ekstra Grøn 60%">
      <a:srgbClr val="94D0A9"/>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Mørk Grøn 30%">
      <a:srgbClr val="B3CCBC"/>
    </a:custClr>
    <a:custClr name="Grå 30%">
      <a:srgbClr val="E5E5E3"/>
    </a:custClr>
    <a:custClr name="Rød 30%">
      <a:srgbClr val="F6CCD2"/>
    </a:custClr>
    <a:custClr name="Ekstra Grøn 30%">
      <a:srgbClr val="C9E7D4"/>
    </a:custClr>
  </a:custClrLst>
  <a:extLst>
    <a:ext uri="{05A4C25C-085E-4340-85A3-A5531E510DB2}">
      <thm15:themeFamily xmlns:thm15="http://schemas.microsoft.com/office/thememl/2012/main" name="opdateret powerpointtemplate 2025.pptx" id="{F41E29B4-92E7-46E6-A0E7-EFC0243ACDD5}" vid="{F2280BE8-0CEB-4C56-8B46-533994D165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1021</Words>
  <Application>Microsoft Office PowerPoint</Application>
  <PresentationFormat>Widescreen</PresentationFormat>
  <Paragraphs>93</Paragraphs>
  <Slides>12</Slides>
  <Notes>1</Notes>
  <HiddenSlides>0</HiddenSlides>
  <MMClips>3</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12</vt:i4>
      </vt:variant>
    </vt:vector>
  </HeadingPairs>
  <TitlesOfParts>
    <vt:vector size="20" baseType="lpstr">
      <vt:lpstr>LFPressSansOffc dBold</vt:lpstr>
      <vt:lpstr>Calibri</vt:lpstr>
      <vt:lpstr>LFPressSerifOffc Black</vt:lpstr>
      <vt:lpstr>LFPressSerifOffc</vt:lpstr>
      <vt:lpstr>Courier New</vt:lpstr>
      <vt:lpstr>LFPressSansOffc</vt:lpstr>
      <vt:lpstr>Arial</vt:lpstr>
      <vt:lpstr>Office-tema</vt:lpstr>
      <vt:lpstr>Økologiens vej Fra produktion til foodservice</vt:lpstr>
      <vt:lpstr>Myter om økologi Hvad tror I er rigtigt?</vt:lpstr>
      <vt:lpstr>Hvad er økologi?</vt:lpstr>
      <vt:lpstr>De fire økologiske principper</vt:lpstr>
      <vt:lpstr>Det økologiske kredsløb</vt:lpstr>
      <vt:lpstr>Regler og kontrol</vt:lpstr>
      <vt:lpstr>Danmarks mål med økologi</vt:lpstr>
      <vt:lpstr>Hvad betyder økologi for fødevarekvalitet?</vt:lpstr>
      <vt:lpstr>Værdien af økologi for samfund og fødevaresektor</vt:lpstr>
      <vt:lpstr>Økologi i foodservice og offentlige køkkener</vt:lpstr>
      <vt:lpstr>Kommunikation på tværs af værdikæden </vt:lpstr>
      <vt:lpstr>Refleksion &amp; spørgsmål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 Havshøi Kjær</dc:creator>
  <cp:lastModifiedBy>Victor Havshøi Kjær</cp:lastModifiedBy>
  <cp:revision>7</cp:revision>
  <dcterms:created xsi:type="dcterms:W3CDTF">2025-12-22T09:12:43Z</dcterms:created>
  <dcterms:modified xsi:type="dcterms:W3CDTF">2025-12-29T07:48:00Z</dcterms:modified>
</cp:coreProperties>
</file>